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x="6858000" cy="9144000"/>
  <p:embeddedFontLst>
    <p:embeddedFont>
      <p:font typeface="Figtree"/>
      <p:regular r:id="rId30"/>
      <p:bold r:id="rId31"/>
      <p:italic r:id="rId32"/>
      <p:boldItalic r:id="rId33"/>
    </p:embeddedFont>
    <p:embeddedFont>
      <p:font typeface="Catamaran"/>
      <p:regular r:id="rId34"/>
      <p:bold r:id="rId35"/>
    </p:embeddedFont>
    <p:embeddedFont>
      <p:font typeface="Varela Round"/>
      <p:regular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37" roundtripDataSignature="AMtx7mixkU0/tHvRgIN+HVBsDDbL2KS5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Figtree-bold.fntdata"/><Relationship Id="rId30" Type="http://schemas.openxmlformats.org/officeDocument/2006/relationships/font" Target="fonts/Figtree-regular.fntdata"/><Relationship Id="rId11" Type="http://schemas.openxmlformats.org/officeDocument/2006/relationships/slide" Target="slides/slide6.xml"/><Relationship Id="rId33" Type="http://schemas.openxmlformats.org/officeDocument/2006/relationships/font" Target="fonts/Figtree-boldItalic.fntdata"/><Relationship Id="rId10" Type="http://schemas.openxmlformats.org/officeDocument/2006/relationships/slide" Target="slides/slide5.xml"/><Relationship Id="rId32" Type="http://schemas.openxmlformats.org/officeDocument/2006/relationships/font" Target="fonts/Figtree-italic.fntdata"/><Relationship Id="rId13" Type="http://schemas.openxmlformats.org/officeDocument/2006/relationships/slide" Target="slides/slide8.xml"/><Relationship Id="rId35" Type="http://schemas.openxmlformats.org/officeDocument/2006/relationships/font" Target="fonts/Catamaran-bold.fntdata"/><Relationship Id="rId12" Type="http://schemas.openxmlformats.org/officeDocument/2006/relationships/slide" Target="slides/slide7.xml"/><Relationship Id="rId34" Type="http://schemas.openxmlformats.org/officeDocument/2006/relationships/font" Target="fonts/Catamaran-regular.fntdata"/><Relationship Id="rId15" Type="http://schemas.openxmlformats.org/officeDocument/2006/relationships/slide" Target="slides/slide10.xml"/><Relationship Id="rId37" Type="http://customschemas.google.com/relationships/presentationmetadata" Target="metadata"/><Relationship Id="rId14" Type="http://schemas.openxmlformats.org/officeDocument/2006/relationships/slide" Target="slides/slide9.xml"/><Relationship Id="rId36" Type="http://schemas.openxmlformats.org/officeDocument/2006/relationships/font" Target="fonts/VarelaRound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5" name="Google Shape;76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8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0" name="Google Shape;155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7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g3ddacb674d5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9" name="Google Shape;1789;g3ddacb674d5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7" name="Shape 2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8" name="Google Shape;2028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9" name="Google Shape;202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4" name="Shape 2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g3ddacb674d5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6" name="Google Shape;2066;g3ddacb674d5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8" name="Shape 2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" name="Google Shape;2099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0" name="Google Shape;210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4" name="Shape 2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5" name="Google Shape;2105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6" name="Google Shape;210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7" name="Shape 2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8" name="Google Shape;2258;g3562e264a54_0_2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9" name="Google Shape;2259;g3562e264a54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7" name="Shape 2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8" name="Google Shape;2278;g3562e264a54_0_2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9" name="Google Shape;2279;g3562e264a54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5" name="Shape 2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6" name="Google Shape;2286;p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7" name="Google Shape;228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6" name="Shape 2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g3562e264a54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8" name="Google Shape;2328;g3562e264a54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1" name="Google Shape;90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7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g3ddacb674d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9" name="Google Shape;2369;g3ddacb674d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8" name="Shape 2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9" name="Google Shape;2409;p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0" name="Google Shape;241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8" name="Shape 2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9" name="Google Shape;2459;p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0" name="Google Shape;246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2" name="Shape 2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3" name="Google Shape;2493;p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4" name="Google Shape;2494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9" name="Shape 2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0" name="Google Shape;2500;p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01" name="Google Shape;2501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3" name="Google Shape;91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2" name="Google Shape;106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2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4" name="Google Shape;116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8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0" name="Google Shape;125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7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9" name="Google Shape;137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8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0" name="Google Shape;140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5" name="Shape 1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6" name="Google Shape;1516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7" name="Google Shape;151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57"/>
          <p:cNvSpPr txBox="1"/>
          <p:nvPr>
            <p:ph type="ctrTitle"/>
          </p:nvPr>
        </p:nvSpPr>
        <p:spPr>
          <a:xfrm>
            <a:off x="713225" y="539488"/>
            <a:ext cx="5619000" cy="19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0" name="Google Shape;10;p57"/>
          <p:cNvSpPr txBox="1"/>
          <p:nvPr>
            <p:ph idx="1" type="subTitle"/>
          </p:nvPr>
        </p:nvSpPr>
        <p:spPr>
          <a:xfrm>
            <a:off x="713225" y="2485725"/>
            <a:ext cx="5619000" cy="4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grpSp>
        <p:nvGrpSpPr>
          <p:cNvPr id="11" name="Google Shape;11;p57"/>
          <p:cNvGrpSpPr/>
          <p:nvPr/>
        </p:nvGrpSpPr>
        <p:grpSpPr>
          <a:xfrm>
            <a:off x="-78269" y="3318352"/>
            <a:ext cx="2888336" cy="1037926"/>
            <a:chOff x="7084200" y="1989349"/>
            <a:chExt cx="2291603" cy="823489"/>
          </a:xfrm>
        </p:grpSpPr>
        <p:sp>
          <p:nvSpPr>
            <p:cNvPr id="12" name="Google Shape;12;p57"/>
            <p:cNvSpPr/>
            <p:nvPr/>
          </p:nvSpPr>
          <p:spPr>
            <a:xfrm>
              <a:off x="7681153" y="2024745"/>
              <a:ext cx="1694650" cy="788093"/>
            </a:xfrm>
            <a:custGeom>
              <a:rect b="b" l="l" r="r" t="t"/>
              <a:pathLst>
                <a:path extrusionOk="0" h="8502" w="18282">
                  <a:moveTo>
                    <a:pt x="14605" y="0"/>
                  </a:moveTo>
                  <a:lnTo>
                    <a:pt x="13835" y="19"/>
                  </a:lnTo>
                  <a:lnTo>
                    <a:pt x="12988" y="41"/>
                  </a:lnTo>
                  <a:cubicBezTo>
                    <a:pt x="12988" y="41"/>
                    <a:pt x="12811" y="1332"/>
                    <a:pt x="12511" y="2220"/>
                  </a:cubicBezTo>
                  <a:cubicBezTo>
                    <a:pt x="11641" y="2324"/>
                    <a:pt x="11201" y="2339"/>
                    <a:pt x="10421" y="2383"/>
                  </a:cubicBezTo>
                  <a:cubicBezTo>
                    <a:pt x="10210" y="2819"/>
                    <a:pt x="10202" y="3449"/>
                    <a:pt x="9955" y="3896"/>
                  </a:cubicBezTo>
                  <a:cubicBezTo>
                    <a:pt x="9089" y="3956"/>
                    <a:pt x="8715" y="4262"/>
                    <a:pt x="8419" y="4314"/>
                  </a:cubicBezTo>
                  <a:cubicBezTo>
                    <a:pt x="8238" y="4562"/>
                    <a:pt x="7998" y="5235"/>
                    <a:pt x="7565" y="5723"/>
                  </a:cubicBezTo>
                  <a:lnTo>
                    <a:pt x="7565" y="5727"/>
                  </a:lnTo>
                  <a:cubicBezTo>
                    <a:pt x="7557" y="5731"/>
                    <a:pt x="7554" y="5738"/>
                    <a:pt x="7547" y="5746"/>
                  </a:cubicBezTo>
                  <a:cubicBezTo>
                    <a:pt x="7541" y="5746"/>
                    <a:pt x="7535" y="5747"/>
                    <a:pt x="7529" y="5747"/>
                  </a:cubicBezTo>
                  <a:cubicBezTo>
                    <a:pt x="7003" y="5747"/>
                    <a:pt x="6360" y="2277"/>
                    <a:pt x="5719" y="1385"/>
                  </a:cubicBezTo>
                  <a:cubicBezTo>
                    <a:pt x="5673" y="1314"/>
                    <a:pt x="5628" y="1284"/>
                    <a:pt x="5586" y="1284"/>
                  </a:cubicBezTo>
                  <a:cubicBezTo>
                    <a:pt x="5583" y="1284"/>
                    <a:pt x="5581" y="1284"/>
                    <a:pt x="5578" y="1284"/>
                  </a:cubicBezTo>
                  <a:cubicBezTo>
                    <a:pt x="5382" y="1306"/>
                    <a:pt x="5257" y="2039"/>
                    <a:pt x="5001" y="2561"/>
                  </a:cubicBezTo>
                  <a:cubicBezTo>
                    <a:pt x="4892" y="2631"/>
                    <a:pt x="4739" y="2649"/>
                    <a:pt x="4590" y="2649"/>
                  </a:cubicBezTo>
                  <a:cubicBezTo>
                    <a:pt x="4441" y="2649"/>
                    <a:pt x="4296" y="2631"/>
                    <a:pt x="4206" y="2631"/>
                  </a:cubicBezTo>
                  <a:cubicBezTo>
                    <a:pt x="4076" y="2683"/>
                    <a:pt x="3943" y="3626"/>
                    <a:pt x="3692" y="4373"/>
                  </a:cubicBezTo>
                  <a:cubicBezTo>
                    <a:pt x="3359" y="4617"/>
                    <a:pt x="2423" y="4699"/>
                    <a:pt x="1465" y="4803"/>
                  </a:cubicBezTo>
                  <a:cubicBezTo>
                    <a:pt x="1069" y="5660"/>
                    <a:pt x="1044" y="5865"/>
                    <a:pt x="219" y="6086"/>
                  </a:cubicBezTo>
                  <a:cubicBezTo>
                    <a:pt x="152" y="6104"/>
                    <a:pt x="78" y="6123"/>
                    <a:pt x="0" y="6142"/>
                  </a:cubicBezTo>
                  <a:cubicBezTo>
                    <a:pt x="330" y="6896"/>
                    <a:pt x="533" y="7699"/>
                    <a:pt x="736" y="8501"/>
                  </a:cubicBezTo>
                  <a:lnTo>
                    <a:pt x="18281" y="8501"/>
                  </a:lnTo>
                  <a:cubicBezTo>
                    <a:pt x="18223" y="7033"/>
                    <a:pt x="17948" y="4943"/>
                    <a:pt x="17176" y="3896"/>
                  </a:cubicBezTo>
                  <a:cubicBezTo>
                    <a:pt x="16606" y="3778"/>
                    <a:pt x="16058" y="3685"/>
                    <a:pt x="15293" y="3459"/>
                  </a:cubicBezTo>
                  <a:cubicBezTo>
                    <a:pt x="15134" y="3126"/>
                    <a:pt x="14986" y="2469"/>
                    <a:pt x="14871" y="1813"/>
                  </a:cubicBezTo>
                  <a:cubicBezTo>
                    <a:pt x="14708" y="903"/>
                    <a:pt x="14605" y="0"/>
                    <a:pt x="146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57"/>
            <p:cNvSpPr/>
            <p:nvPr/>
          </p:nvSpPr>
          <p:spPr>
            <a:xfrm>
              <a:off x="7936897" y="2143672"/>
              <a:ext cx="541246" cy="669165"/>
            </a:xfrm>
            <a:custGeom>
              <a:rect b="b" l="l" r="r" t="t"/>
              <a:pathLst>
                <a:path extrusionOk="0" h="7219" w="5839">
                  <a:moveTo>
                    <a:pt x="2827" y="1"/>
                  </a:moveTo>
                  <a:cubicBezTo>
                    <a:pt x="2824" y="1"/>
                    <a:pt x="2822" y="1"/>
                    <a:pt x="2819" y="1"/>
                  </a:cubicBezTo>
                  <a:cubicBezTo>
                    <a:pt x="2857" y="1171"/>
                    <a:pt x="2920" y="2909"/>
                    <a:pt x="2920" y="2909"/>
                  </a:cubicBezTo>
                  <a:cubicBezTo>
                    <a:pt x="2920" y="2909"/>
                    <a:pt x="2697" y="2918"/>
                    <a:pt x="2439" y="2918"/>
                  </a:cubicBezTo>
                  <a:cubicBezTo>
                    <a:pt x="2169" y="2918"/>
                    <a:pt x="1859" y="2908"/>
                    <a:pt x="1725" y="2868"/>
                  </a:cubicBezTo>
                  <a:cubicBezTo>
                    <a:pt x="1718" y="2866"/>
                    <a:pt x="1711" y="2865"/>
                    <a:pt x="1704" y="2865"/>
                  </a:cubicBezTo>
                  <a:cubicBezTo>
                    <a:pt x="1673" y="2865"/>
                    <a:pt x="1644" y="2884"/>
                    <a:pt x="1632" y="2917"/>
                  </a:cubicBezTo>
                  <a:cubicBezTo>
                    <a:pt x="1450" y="3434"/>
                    <a:pt x="607" y="5642"/>
                    <a:pt x="1" y="7218"/>
                  </a:cubicBezTo>
                  <a:lnTo>
                    <a:pt x="5838" y="7218"/>
                  </a:lnTo>
                  <a:lnTo>
                    <a:pt x="4806" y="4444"/>
                  </a:lnTo>
                  <a:cubicBezTo>
                    <a:pt x="4798" y="4448"/>
                    <a:pt x="4795" y="4455"/>
                    <a:pt x="4788" y="4463"/>
                  </a:cubicBezTo>
                  <a:cubicBezTo>
                    <a:pt x="4782" y="4463"/>
                    <a:pt x="4776" y="4464"/>
                    <a:pt x="4770" y="4464"/>
                  </a:cubicBezTo>
                  <a:cubicBezTo>
                    <a:pt x="4244" y="4464"/>
                    <a:pt x="3601" y="994"/>
                    <a:pt x="2960" y="102"/>
                  </a:cubicBezTo>
                  <a:cubicBezTo>
                    <a:pt x="2914" y="31"/>
                    <a:pt x="2869" y="1"/>
                    <a:pt x="28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57"/>
            <p:cNvSpPr/>
            <p:nvPr/>
          </p:nvSpPr>
          <p:spPr>
            <a:xfrm>
              <a:off x="8788018" y="2024745"/>
              <a:ext cx="587779" cy="788093"/>
            </a:xfrm>
            <a:custGeom>
              <a:rect b="b" l="l" r="r" t="t"/>
              <a:pathLst>
                <a:path extrusionOk="0" h="8502" w="6341">
                  <a:moveTo>
                    <a:pt x="2664" y="0"/>
                  </a:moveTo>
                  <a:lnTo>
                    <a:pt x="1894" y="19"/>
                  </a:lnTo>
                  <a:lnTo>
                    <a:pt x="1828" y="3205"/>
                  </a:lnTo>
                  <a:lnTo>
                    <a:pt x="2878" y="4836"/>
                  </a:lnTo>
                  <a:lnTo>
                    <a:pt x="759" y="5646"/>
                  </a:lnTo>
                  <a:lnTo>
                    <a:pt x="0" y="5779"/>
                  </a:lnTo>
                  <a:lnTo>
                    <a:pt x="470" y="8501"/>
                  </a:lnTo>
                  <a:lnTo>
                    <a:pt x="6340" y="8501"/>
                  </a:lnTo>
                  <a:cubicBezTo>
                    <a:pt x="6282" y="7033"/>
                    <a:pt x="6007" y="4943"/>
                    <a:pt x="5235" y="3896"/>
                  </a:cubicBezTo>
                  <a:cubicBezTo>
                    <a:pt x="4665" y="3778"/>
                    <a:pt x="4117" y="3685"/>
                    <a:pt x="3352" y="3459"/>
                  </a:cubicBezTo>
                  <a:cubicBezTo>
                    <a:pt x="3193" y="3126"/>
                    <a:pt x="3045" y="2469"/>
                    <a:pt x="2930" y="1813"/>
                  </a:cubicBezTo>
                  <a:cubicBezTo>
                    <a:pt x="2767" y="903"/>
                    <a:pt x="2664" y="0"/>
                    <a:pt x="26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57"/>
            <p:cNvSpPr/>
            <p:nvPr/>
          </p:nvSpPr>
          <p:spPr>
            <a:xfrm>
              <a:off x="7084200" y="1989349"/>
              <a:ext cx="702257" cy="822668"/>
            </a:xfrm>
            <a:custGeom>
              <a:rect b="b" l="l" r="r" t="t"/>
              <a:pathLst>
                <a:path extrusionOk="0" h="8875" w="7576">
                  <a:moveTo>
                    <a:pt x="3448" y="1"/>
                  </a:moveTo>
                  <a:lnTo>
                    <a:pt x="3400" y="152"/>
                  </a:lnTo>
                  <a:lnTo>
                    <a:pt x="2486" y="2938"/>
                  </a:lnTo>
                  <a:lnTo>
                    <a:pt x="1243" y="3503"/>
                  </a:lnTo>
                  <a:lnTo>
                    <a:pt x="0" y="8705"/>
                  </a:lnTo>
                  <a:lnTo>
                    <a:pt x="3292" y="8649"/>
                  </a:lnTo>
                  <a:lnTo>
                    <a:pt x="7576" y="8874"/>
                  </a:lnTo>
                  <a:lnTo>
                    <a:pt x="6104" y="3844"/>
                  </a:lnTo>
                  <a:lnTo>
                    <a:pt x="5201" y="3788"/>
                  </a:lnTo>
                  <a:lnTo>
                    <a:pt x="4805" y="848"/>
                  </a:lnTo>
                  <a:lnTo>
                    <a:pt x="3673" y="792"/>
                  </a:lnTo>
                  <a:lnTo>
                    <a:pt x="34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57"/>
            <p:cNvSpPr/>
            <p:nvPr/>
          </p:nvSpPr>
          <p:spPr>
            <a:xfrm>
              <a:off x="7389350" y="1989349"/>
              <a:ext cx="397105" cy="822668"/>
            </a:xfrm>
            <a:custGeom>
              <a:rect b="b" l="l" r="r" t="t"/>
              <a:pathLst>
                <a:path extrusionOk="0" h="8875" w="4284">
                  <a:moveTo>
                    <a:pt x="156" y="1"/>
                  </a:moveTo>
                  <a:lnTo>
                    <a:pt x="108" y="152"/>
                  </a:lnTo>
                  <a:lnTo>
                    <a:pt x="156" y="2938"/>
                  </a:lnTo>
                  <a:lnTo>
                    <a:pt x="1003" y="2545"/>
                  </a:lnTo>
                  <a:lnTo>
                    <a:pt x="710" y="4950"/>
                  </a:lnTo>
                  <a:lnTo>
                    <a:pt x="1398" y="4861"/>
                  </a:lnTo>
                  <a:lnTo>
                    <a:pt x="1398" y="4861"/>
                  </a:lnTo>
                  <a:lnTo>
                    <a:pt x="0" y="8649"/>
                  </a:lnTo>
                  <a:lnTo>
                    <a:pt x="4284" y="8874"/>
                  </a:lnTo>
                  <a:lnTo>
                    <a:pt x="2812" y="3844"/>
                  </a:lnTo>
                  <a:lnTo>
                    <a:pt x="1909" y="3788"/>
                  </a:lnTo>
                  <a:lnTo>
                    <a:pt x="1513" y="848"/>
                  </a:lnTo>
                  <a:lnTo>
                    <a:pt x="381" y="792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Google Shape;17;p57"/>
          <p:cNvGrpSpPr/>
          <p:nvPr/>
        </p:nvGrpSpPr>
        <p:grpSpPr>
          <a:xfrm>
            <a:off x="0" y="4035626"/>
            <a:ext cx="9143877" cy="1107874"/>
            <a:chOff x="0" y="4035626"/>
            <a:chExt cx="9143877" cy="1107874"/>
          </a:xfrm>
        </p:grpSpPr>
        <p:sp>
          <p:nvSpPr>
            <p:cNvPr id="18" name="Google Shape;18;p57"/>
            <p:cNvSpPr/>
            <p:nvPr/>
          </p:nvSpPr>
          <p:spPr>
            <a:xfrm>
              <a:off x="3525448" y="4035626"/>
              <a:ext cx="5618429" cy="1107869"/>
            </a:xfrm>
            <a:custGeom>
              <a:rect b="b" l="l" r="r" t="t"/>
              <a:pathLst>
                <a:path extrusionOk="0" h="10625" w="46134">
                  <a:moveTo>
                    <a:pt x="46133" y="0"/>
                  </a:moveTo>
                  <a:lnTo>
                    <a:pt x="45882" y="45"/>
                  </a:lnTo>
                  <a:cubicBezTo>
                    <a:pt x="15119" y="981"/>
                    <a:pt x="4040" y="6608"/>
                    <a:pt x="1" y="10625"/>
                  </a:cubicBezTo>
                  <a:lnTo>
                    <a:pt x="46133" y="10625"/>
                  </a:lnTo>
                  <a:lnTo>
                    <a:pt x="461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57"/>
            <p:cNvSpPr/>
            <p:nvPr/>
          </p:nvSpPr>
          <p:spPr>
            <a:xfrm>
              <a:off x="0" y="4194900"/>
              <a:ext cx="4930700" cy="948600"/>
            </a:xfrm>
            <a:custGeom>
              <a:rect b="b" l="l" r="r" t="t"/>
              <a:pathLst>
                <a:path extrusionOk="0" h="7667" w="47373">
                  <a:moveTo>
                    <a:pt x="9639" y="0"/>
                  </a:moveTo>
                  <a:cubicBezTo>
                    <a:pt x="5938" y="0"/>
                    <a:pt x="2607" y="121"/>
                    <a:pt x="1" y="317"/>
                  </a:cubicBezTo>
                  <a:lnTo>
                    <a:pt x="1" y="7667"/>
                  </a:lnTo>
                  <a:lnTo>
                    <a:pt x="47373" y="7667"/>
                  </a:lnTo>
                  <a:cubicBezTo>
                    <a:pt x="46082" y="6180"/>
                    <a:pt x="44532" y="4915"/>
                    <a:pt x="42874" y="4315"/>
                  </a:cubicBezTo>
                  <a:cubicBezTo>
                    <a:pt x="34685" y="1050"/>
                    <a:pt x="20556" y="0"/>
                    <a:pt x="96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" name="Google Shape;20;p57"/>
          <p:cNvGrpSpPr/>
          <p:nvPr/>
        </p:nvGrpSpPr>
        <p:grpSpPr>
          <a:xfrm>
            <a:off x="743252" y="4290710"/>
            <a:ext cx="7973811" cy="677596"/>
            <a:chOff x="743252" y="4290710"/>
            <a:chExt cx="7973811" cy="677596"/>
          </a:xfrm>
        </p:grpSpPr>
        <p:grpSp>
          <p:nvGrpSpPr>
            <p:cNvPr id="21" name="Google Shape;21;p57"/>
            <p:cNvGrpSpPr/>
            <p:nvPr/>
          </p:nvGrpSpPr>
          <p:grpSpPr>
            <a:xfrm>
              <a:off x="8236014" y="4670619"/>
              <a:ext cx="481049" cy="297687"/>
              <a:chOff x="8236014" y="4670619"/>
              <a:chExt cx="481049" cy="297687"/>
            </a:xfrm>
          </p:grpSpPr>
          <p:sp>
            <p:nvSpPr>
              <p:cNvPr id="22" name="Google Shape;22;p57"/>
              <p:cNvSpPr/>
              <p:nvPr/>
            </p:nvSpPr>
            <p:spPr>
              <a:xfrm>
                <a:off x="8236014" y="4670619"/>
                <a:ext cx="164807" cy="218952"/>
              </a:xfrm>
              <a:custGeom>
                <a:rect b="b" l="l" r="r" t="t"/>
                <a:pathLst>
                  <a:path extrusionOk="0" h="1088" w="819">
                    <a:moveTo>
                      <a:pt x="254" y="0"/>
                    </a:moveTo>
                    <a:cubicBezTo>
                      <a:pt x="232" y="0"/>
                      <a:pt x="210" y="11"/>
                      <a:pt x="199" y="33"/>
                    </a:cubicBezTo>
                    <a:cubicBezTo>
                      <a:pt x="122" y="193"/>
                      <a:pt x="162" y="463"/>
                      <a:pt x="158" y="611"/>
                    </a:cubicBezTo>
                    <a:cubicBezTo>
                      <a:pt x="111" y="533"/>
                      <a:pt x="65" y="497"/>
                      <a:pt x="37" y="497"/>
                    </a:cubicBezTo>
                    <a:cubicBezTo>
                      <a:pt x="12" y="497"/>
                      <a:pt x="0" y="525"/>
                      <a:pt x="14" y="578"/>
                    </a:cubicBezTo>
                    <a:cubicBezTo>
                      <a:pt x="14" y="578"/>
                      <a:pt x="11" y="737"/>
                      <a:pt x="233" y="996"/>
                    </a:cubicBezTo>
                    <a:cubicBezTo>
                      <a:pt x="288" y="1061"/>
                      <a:pt x="349" y="1088"/>
                      <a:pt x="410" y="1088"/>
                    </a:cubicBezTo>
                    <a:cubicBezTo>
                      <a:pt x="589" y="1088"/>
                      <a:pt x="764" y="858"/>
                      <a:pt x="783" y="685"/>
                    </a:cubicBezTo>
                    <a:cubicBezTo>
                      <a:pt x="818" y="536"/>
                      <a:pt x="814" y="475"/>
                      <a:pt x="780" y="475"/>
                    </a:cubicBezTo>
                    <a:cubicBezTo>
                      <a:pt x="745" y="475"/>
                      <a:pt x="676" y="541"/>
                      <a:pt x="584" y="641"/>
                    </a:cubicBezTo>
                    <a:cubicBezTo>
                      <a:pt x="573" y="585"/>
                      <a:pt x="576" y="389"/>
                      <a:pt x="566" y="296"/>
                    </a:cubicBezTo>
                    <a:cubicBezTo>
                      <a:pt x="561" y="270"/>
                      <a:pt x="540" y="254"/>
                      <a:pt x="518" y="254"/>
                    </a:cubicBezTo>
                    <a:cubicBezTo>
                      <a:pt x="503" y="254"/>
                      <a:pt x="487" y="261"/>
                      <a:pt x="477" y="278"/>
                    </a:cubicBezTo>
                    <a:cubicBezTo>
                      <a:pt x="421" y="371"/>
                      <a:pt x="392" y="548"/>
                      <a:pt x="380" y="622"/>
                    </a:cubicBezTo>
                    <a:cubicBezTo>
                      <a:pt x="344" y="433"/>
                      <a:pt x="373" y="230"/>
                      <a:pt x="322" y="49"/>
                    </a:cubicBezTo>
                    <a:cubicBezTo>
                      <a:pt x="311" y="18"/>
                      <a:pt x="282" y="0"/>
                      <a:pt x="2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57"/>
              <p:cNvSpPr/>
              <p:nvPr/>
            </p:nvSpPr>
            <p:spPr>
              <a:xfrm>
                <a:off x="8504162" y="4685762"/>
                <a:ext cx="212901" cy="282544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" name="Google Shape;24;p57"/>
            <p:cNvGrpSpPr/>
            <p:nvPr/>
          </p:nvGrpSpPr>
          <p:grpSpPr>
            <a:xfrm>
              <a:off x="743252" y="4290710"/>
              <a:ext cx="766473" cy="532239"/>
              <a:chOff x="743252" y="4290710"/>
              <a:chExt cx="766473" cy="532239"/>
            </a:xfrm>
          </p:grpSpPr>
          <p:sp>
            <p:nvSpPr>
              <p:cNvPr id="25" name="Google Shape;25;p57"/>
              <p:cNvSpPr/>
              <p:nvPr/>
            </p:nvSpPr>
            <p:spPr>
              <a:xfrm>
                <a:off x="743252" y="4509499"/>
                <a:ext cx="212925" cy="282862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57"/>
              <p:cNvSpPr/>
              <p:nvPr/>
            </p:nvSpPr>
            <p:spPr>
              <a:xfrm>
                <a:off x="1110125" y="4290710"/>
                <a:ext cx="164800" cy="218938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57"/>
              <p:cNvSpPr/>
              <p:nvPr/>
            </p:nvSpPr>
            <p:spPr>
              <a:xfrm>
                <a:off x="1344925" y="4604000"/>
                <a:ext cx="164800" cy="218949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82" name="Google Shape;182;p68"/>
          <p:cNvSpPr txBox="1"/>
          <p:nvPr>
            <p:ph idx="1" type="subTitle"/>
          </p:nvPr>
        </p:nvSpPr>
        <p:spPr>
          <a:xfrm>
            <a:off x="2162463" y="2137238"/>
            <a:ext cx="19449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68"/>
          <p:cNvSpPr txBox="1"/>
          <p:nvPr>
            <p:ph idx="2" type="subTitle"/>
          </p:nvPr>
        </p:nvSpPr>
        <p:spPr>
          <a:xfrm>
            <a:off x="5036564" y="2137238"/>
            <a:ext cx="19449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68"/>
          <p:cNvSpPr txBox="1"/>
          <p:nvPr>
            <p:ph idx="3" type="subTitle"/>
          </p:nvPr>
        </p:nvSpPr>
        <p:spPr>
          <a:xfrm>
            <a:off x="2162463" y="3848950"/>
            <a:ext cx="19449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68"/>
          <p:cNvSpPr txBox="1"/>
          <p:nvPr>
            <p:ph idx="4" type="subTitle"/>
          </p:nvPr>
        </p:nvSpPr>
        <p:spPr>
          <a:xfrm>
            <a:off x="5036564" y="3848950"/>
            <a:ext cx="19449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68"/>
          <p:cNvSpPr txBox="1"/>
          <p:nvPr>
            <p:ph idx="5" type="subTitle"/>
          </p:nvPr>
        </p:nvSpPr>
        <p:spPr>
          <a:xfrm>
            <a:off x="2162463" y="1375538"/>
            <a:ext cx="1944900" cy="91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87" name="Google Shape;187;p68"/>
          <p:cNvSpPr txBox="1"/>
          <p:nvPr>
            <p:ph idx="6" type="subTitle"/>
          </p:nvPr>
        </p:nvSpPr>
        <p:spPr>
          <a:xfrm>
            <a:off x="2162463" y="3087250"/>
            <a:ext cx="1944900" cy="91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88" name="Google Shape;188;p68"/>
          <p:cNvSpPr txBox="1"/>
          <p:nvPr>
            <p:ph idx="7" type="subTitle"/>
          </p:nvPr>
        </p:nvSpPr>
        <p:spPr>
          <a:xfrm>
            <a:off x="5036561" y="1375538"/>
            <a:ext cx="1944900" cy="91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89" name="Google Shape;189;p68"/>
          <p:cNvSpPr txBox="1"/>
          <p:nvPr>
            <p:ph idx="8" type="subTitle"/>
          </p:nvPr>
        </p:nvSpPr>
        <p:spPr>
          <a:xfrm>
            <a:off x="5036561" y="3087250"/>
            <a:ext cx="1944900" cy="91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0" name="Google Shape;190;p68"/>
          <p:cNvSpPr/>
          <p:nvPr/>
        </p:nvSpPr>
        <p:spPr>
          <a:xfrm>
            <a:off x="-291775" y="4681251"/>
            <a:ext cx="9633948" cy="777550"/>
          </a:xfrm>
          <a:custGeom>
            <a:rect b="b" l="l" r="r" t="t"/>
            <a:pathLst>
              <a:path extrusionOk="0" h="2806" w="22326">
                <a:moveTo>
                  <a:pt x="19453" y="1"/>
                </a:moveTo>
                <a:cubicBezTo>
                  <a:pt x="18748" y="1"/>
                  <a:pt x="18031" y="50"/>
                  <a:pt x="17349" y="130"/>
                </a:cubicBezTo>
                <a:cubicBezTo>
                  <a:pt x="15481" y="348"/>
                  <a:pt x="13680" y="760"/>
                  <a:pt x="11775" y="852"/>
                </a:cubicBezTo>
                <a:cubicBezTo>
                  <a:pt x="11487" y="866"/>
                  <a:pt x="11200" y="872"/>
                  <a:pt x="10913" y="872"/>
                </a:cubicBezTo>
                <a:cubicBezTo>
                  <a:pt x="7838" y="872"/>
                  <a:pt x="4784" y="151"/>
                  <a:pt x="1757" y="151"/>
                </a:cubicBezTo>
                <a:cubicBezTo>
                  <a:pt x="1263" y="151"/>
                  <a:pt x="770" y="171"/>
                  <a:pt x="277" y="215"/>
                </a:cubicBezTo>
                <a:lnTo>
                  <a:pt x="0" y="2080"/>
                </a:lnTo>
                <a:lnTo>
                  <a:pt x="21962" y="2805"/>
                </a:lnTo>
                <a:lnTo>
                  <a:pt x="22325" y="378"/>
                </a:lnTo>
                <a:cubicBezTo>
                  <a:pt x="21485" y="106"/>
                  <a:pt x="20481" y="1"/>
                  <a:pt x="1945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1" name="Google Shape;191;p68"/>
          <p:cNvGrpSpPr/>
          <p:nvPr/>
        </p:nvGrpSpPr>
        <p:grpSpPr>
          <a:xfrm>
            <a:off x="1565189" y="4723149"/>
            <a:ext cx="6695034" cy="388452"/>
            <a:chOff x="1565189" y="4723149"/>
            <a:chExt cx="6695034" cy="388452"/>
          </a:xfrm>
        </p:grpSpPr>
        <p:sp>
          <p:nvSpPr>
            <p:cNvPr id="192" name="Google Shape;192;p68"/>
            <p:cNvSpPr/>
            <p:nvPr/>
          </p:nvSpPr>
          <p:spPr>
            <a:xfrm>
              <a:off x="8139654" y="4850551"/>
              <a:ext cx="120569" cy="160028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68"/>
            <p:cNvSpPr/>
            <p:nvPr/>
          </p:nvSpPr>
          <p:spPr>
            <a:xfrm>
              <a:off x="1873724" y="4723149"/>
              <a:ext cx="165309" cy="219879"/>
            </a:xfrm>
            <a:custGeom>
              <a:rect b="b" l="l" r="r" t="t"/>
              <a:pathLst>
                <a:path extrusionOk="0" h="693" w="521">
                  <a:moveTo>
                    <a:pt x="164" y="1"/>
                  </a:moveTo>
                  <a:cubicBezTo>
                    <a:pt x="149" y="1"/>
                    <a:pt x="134" y="8"/>
                    <a:pt x="126" y="23"/>
                  </a:cubicBezTo>
                  <a:cubicBezTo>
                    <a:pt x="77" y="119"/>
                    <a:pt x="104" y="293"/>
                    <a:pt x="100" y="390"/>
                  </a:cubicBezTo>
                  <a:cubicBezTo>
                    <a:pt x="71" y="339"/>
                    <a:pt x="41" y="316"/>
                    <a:pt x="23" y="316"/>
                  </a:cubicBezTo>
                  <a:cubicBezTo>
                    <a:pt x="7" y="316"/>
                    <a:pt x="0" y="334"/>
                    <a:pt x="11" y="368"/>
                  </a:cubicBezTo>
                  <a:cubicBezTo>
                    <a:pt x="11" y="368"/>
                    <a:pt x="7" y="467"/>
                    <a:pt x="148" y="634"/>
                  </a:cubicBezTo>
                  <a:cubicBezTo>
                    <a:pt x="184" y="676"/>
                    <a:pt x="223" y="693"/>
                    <a:pt x="262" y="693"/>
                  </a:cubicBezTo>
                  <a:cubicBezTo>
                    <a:pt x="376" y="693"/>
                    <a:pt x="486" y="547"/>
                    <a:pt x="499" y="434"/>
                  </a:cubicBezTo>
                  <a:cubicBezTo>
                    <a:pt x="521" y="340"/>
                    <a:pt x="519" y="302"/>
                    <a:pt x="497" y="302"/>
                  </a:cubicBezTo>
                  <a:cubicBezTo>
                    <a:pt x="475" y="302"/>
                    <a:pt x="431" y="344"/>
                    <a:pt x="370" y="408"/>
                  </a:cubicBezTo>
                  <a:cubicBezTo>
                    <a:pt x="362" y="371"/>
                    <a:pt x="366" y="245"/>
                    <a:pt x="359" y="186"/>
                  </a:cubicBezTo>
                  <a:cubicBezTo>
                    <a:pt x="357" y="171"/>
                    <a:pt x="343" y="162"/>
                    <a:pt x="329" y="162"/>
                  </a:cubicBezTo>
                  <a:cubicBezTo>
                    <a:pt x="319" y="162"/>
                    <a:pt x="310" y="166"/>
                    <a:pt x="304" y="175"/>
                  </a:cubicBezTo>
                  <a:cubicBezTo>
                    <a:pt x="267" y="235"/>
                    <a:pt x="248" y="346"/>
                    <a:pt x="244" y="397"/>
                  </a:cubicBezTo>
                  <a:cubicBezTo>
                    <a:pt x="219" y="275"/>
                    <a:pt x="237" y="146"/>
                    <a:pt x="203" y="30"/>
                  </a:cubicBezTo>
                  <a:cubicBezTo>
                    <a:pt x="198" y="11"/>
                    <a:pt x="181" y="1"/>
                    <a:pt x="1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68"/>
            <p:cNvSpPr/>
            <p:nvPr/>
          </p:nvSpPr>
          <p:spPr>
            <a:xfrm>
              <a:off x="1565189" y="4788570"/>
              <a:ext cx="213855" cy="283970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68"/>
            <p:cNvSpPr/>
            <p:nvPr/>
          </p:nvSpPr>
          <p:spPr>
            <a:xfrm>
              <a:off x="2857151" y="4828265"/>
              <a:ext cx="213221" cy="283336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68"/>
            <p:cNvSpPr/>
            <p:nvPr/>
          </p:nvSpPr>
          <p:spPr>
            <a:xfrm>
              <a:off x="7789313" y="4723151"/>
              <a:ext cx="139279" cy="185042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68"/>
            <p:cNvSpPr/>
            <p:nvPr/>
          </p:nvSpPr>
          <p:spPr>
            <a:xfrm>
              <a:off x="7481374" y="4850539"/>
              <a:ext cx="179923" cy="238785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" name="Google Shape;198;p68"/>
          <p:cNvGrpSpPr/>
          <p:nvPr/>
        </p:nvGrpSpPr>
        <p:grpSpPr>
          <a:xfrm>
            <a:off x="8679203" y="1979701"/>
            <a:ext cx="767677" cy="767678"/>
            <a:chOff x="2350924" y="382650"/>
            <a:chExt cx="826170" cy="763024"/>
          </a:xfrm>
        </p:grpSpPr>
        <p:sp>
          <p:nvSpPr>
            <p:cNvPr id="199" name="Google Shape;199;p68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68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68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04" name="Google Shape;204;p69"/>
          <p:cNvSpPr txBox="1"/>
          <p:nvPr>
            <p:ph idx="1" type="subTitle"/>
          </p:nvPr>
        </p:nvSpPr>
        <p:spPr>
          <a:xfrm>
            <a:off x="1109152" y="1813351"/>
            <a:ext cx="19860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69"/>
          <p:cNvSpPr txBox="1"/>
          <p:nvPr>
            <p:ph idx="2" type="subTitle"/>
          </p:nvPr>
        </p:nvSpPr>
        <p:spPr>
          <a:xfrm>
            <a:off x="3579000" y="1813351"/>
            <a:ext cx="19860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69"/>
          <p:cNvSpPr txBox="1"/>
          <p:nvPr>
            <p:ph idx="3" type="subTitle"/>
          </p:nvPr>
        </p:nvSpPr>
        <p:spPr>
          <a:xfrm>
            <a:off x="1109152" y="3243576"/>
            <a:ext cx="19860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69"/>
          <p:cNvSpPr txBox="1"/>
          <p:nvPr>
            <p:ph idx="4" type="subTitle"/>
          </p:nvPr>
        </p:nvSpPr>
        <p:spPr>
          <a:xfrm>
            <a:off x="3579000" y="3243576"/>
            <a:ext cx="19860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69"/>
          <p:cNvSpPr txBox="1"/>
          <p:nvPr>
            <p:ph idx="5" type="subTitle"/>
          </p:nvPr>
        </p:nvSpPr>
        <p:spPr>
          <a:xfrm>
            <a:off x="6048848" y="1813351"/>
            <a:ext cx="19860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69"/>
          <p:cNvSpPr txBox="1"/>
          <p:nvPr>
            <p:ph idx="6" type="subTitle"/>
          </p:nvPr>
        </p:nvSpPr>
        <p:spPr>
          <a:xfrm>
            <a:off x="6048848" y="3243576"/>
            <a:ext cx="19860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69"/>
          <p:cNvSpPr txBox="1"/>
          <p:nvPr>
            <p:ph idx="7" type="subTitle"/>
          </p:nvPr>
        </p:nvSpPr>
        <p:spPr>
          <a:xfrm>
            <a:off x="1113052" y="1502499"/>
            <a:ext cx="1978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11" name="Google Shape;211;p69"/>
          <p:cNvSpPr txBox="1"/>
          <p:nvPr>
            <p:ph idx="8" type="subTitle"/>
          </p:nvPr>
        </p:nvSpPr>
        <p:spPr>
          <a:xfrm>
            <a:off x="3582900" y="1502499"/>
            <a:ext cx="1978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12" name="Google Shape;212;p69"/>
          <p:cNvSpPr txBox="1"/>
          <p:nvPr>
            <p:ph idx="9" type="subTitle"/>
          </p:nvPr>
        </p:nvSpPr>
        <p:spPr>
          <a:xfrm>
            <a:off x="6052748" y="1502499"/>
            <a:ext cx="1978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13" name="Google Shape;213;p69"/>
          <p:cNvSpPr txBox="1"/>
          <p:nvPr>
            <p:ph idx="13" type="subTitle"/>
          </p:nvPr>
        </p:nvSpPr>
        <p:spPr>
          <a:xfrm>
            <a:off x="1113052" y="2932700"/>
            <a:ext cx="1978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14" name="Google Shape;214;p69"/>
          <p:cNvSpPr txBox="1"/>
          <p:nvPr>
            <p:ph idx="14" type="subTitle"/>
          </p:nvPr>
        </p:nvSpPr>
        <p:spPr>
          <a:xfrm>
            <a:off x="3582900" y="2932700"/>
            <a:ext cx="1978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15" name="Google Shape;215;p69"/>
          <p:cNvSpPr txBox="1"/>
          <p:nvPr>
            <p:ph idx="15" type="subTitle"/>
          </p:nvPr>
        </p:nvSpPr>
        <p:spPr>
          <a:xfrm>
            <a:off x="6052748" y="2932700"/>
            <a:ext cx="1978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grpSp>
        <p:nvGrpSpPr>
          <p:cNvPr id="216" name="Google Shape;216;p69"/>
          <p:cNvGrpSpPr/>
          <p:nvPr/>
        </p:nvGrpSpPr>
        <p:grpSpPr>
          <a:xfrm flipH="1">
            <a:off x="-44608" y="4604000"/>
            <a:ext cx="9275308" cy="572700"/>
            <a:chOff x="4218925" y="334150"/>
            <a:chExt cx="5704371" cy="572700"/>
          </a:xfrm>
        </p:grpSpPr>
        <p:sp>
          <p:nvSpPr>
            <p:cNvPr id="217" name="Google Shape;217;p69"/>
            <p:cNvSpPr/>
            <p:nvPr/>
          </p:nvSpPr>
          <p:spPr>
            <a:xfrm>
              <a:off x="4218925" y="334150"/>
              <a:ext cx="5683745" cy="389656"/>
            </a:xfrm>
            <a:custGeom>
              <a:rect b="b" l="l" r="r" t="t"/>
              <a:pathLst>
                <a:path extrusionOk="0" h="2565" w="19289">
                  <a:moveTo>
                    <a:pt x="19288" y="1"/>
                  </a:moveTo>
                  <a:cubicBezTo>
                    <a:pt x="12925" y="82"/>
                    <a:pt x="6504" y="322"/>
                    <a:pt x="0" y="785"/>
                  </a:cubicBezTo>
                  <a:lnTo>
                    <a:pt x="0" y="2564"/>
                  </a:lnTo>
                  <a:lnTo>
                    <a:pt x="19288" y="2564"/>
                  </a:lnTo>
                  <a:lnTo>
                    <a:pt x="192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69"/>
            <p:cNvSpPr/>
            <p:nvPr/>
          </p:nvSpPr>
          <p:spPr>
            <a:xfrm>
              <a:off x="4218925" y="561249"/>
              <a:ext cx="5704371" cy="345601"/>
            </a:xfrm>
            <a:custGeom>
              <a:rect b="b" l="l" r="r" t="t"/>
              <a:pathLst>
                <a:path extrusionOk="0" h="2275" w="19359">
                  <a:moveTo>
                    <a:pt x="17199" y="0"/>
                  </a:moveTo>
                  <a:cubicBezTo>
                    <a:pt x="16449" y="0"/>
                    <a:pt x="15682" y="69"/>
                    <a:pt x="14967" y="173"/>
                  </a:cubicBezTo>
                  <a:cubicBezTo>
                    <a:pt x="13355" y="406"/>
                    <a:pt x="11827" y="799"/>
                    <a:pt x="10169" y="928"/>
                  </a:cubicBezTo>
                  <a:cubicBezTo>
                    <a:pt x="9717" y="963"/>
                    <a:pt x="9261" y="977"/>
                    <a:pt x="8804" y="977"/>
                  </a:cubicBezTo>
                  <a:cubicBezTo>
                    <a:pt x="6505" y="977"/>
                    <a:pt x="4163" y="610"/>
                    <a:pt x="1894" y="610"/>
                  </a:cubicBezTo>
                  <a:cubicBezTo>
                    <a:pt x="1256" y="610"/>
                    <a:pt x="624" y="639"/>
                    <a:pt x="0" y="713"/>
                  </a:cubicBezTo>
                  <a:lnTo>
                    <a:pt x="0" y="2275"/>
                  </a:lnTo>
                  <a:lnTo>
                    <a:pt x="19358" y="2275"/>
                  </a:lnTo>
                  <a:lnTo>
                    <a:pt x="19358" y="244"/>
                  </a:lnTo>
                  <a:cubicBezTo>
                    <a:pt x="18705" y="71"/>
                    <a:pt x="17961" y="0"/>
                    <a:pt x="171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" name="Google Shape;219;p69"/>
          <p:cNvGrpSpPr/>
          <p:nvPr/>
        </p:nvGrpSpPr>
        <p:grpSpPr>
          <a:xfrm>
            <a:off x="454636" y="4604000"/>
            <a:ext cx="4219077" cy="429705"/>
            <a:chOff x="454636" y="4604000"/>
            <a:chExt cx="4219077" cy="429705"/>
          </a:xfrm>
        </p:grpSpPr>
        <p:sp>
          <p:nvSpPr>
            <p:cNvPr id="220" name="Google Shape;220;p69"/>
            <p:cNvSpPr/>
            <p:nvPr/>
          </p:nvSpPr>
          <p:spPr>
            <a:xfrm>
              <a:off x="4553144" y="4869701"/>
              <a:ext cx="120569" cy="159952"/>
            </a:xfrm>
            <a:custGeom>
              <a:rect b="b" l="l" r="r" t="t"/>
              <a:pathLst>
                <a:path extrusionOk="0" h="2100" w="1583">
                  <a:moveTo>
                    <a:pt x="494" y="0"/>
                  </a:moveTo>
                  <a:cubicBezTo>
                    <a:pt x="451" y="0"/>
                    <a:pt x="408" y="22"/>
                    <a:pt x="385" y="68"/>
                  </a:cubicBezTo>
                  <a:cubicBezTo>
                    <a:pt x="237" y="368"/>
                    <a:pt x="311" y="890"/>
                    <a:pt x="303" y="1183"/>
                  </a:cubicBezTo>
                  <a:cubicBezTo>
                    <a:pt x="215" y="1029"/>
                    <a:pt x="125" y="958"/>
                    <a:pt x="70" y="958"/>
                  </a:cubicBezTo>
                  <a:cubicBezTo>
                    <a:pt x="22" y="958"/>
                    <a:pt x="0" y="1014"/>
                    <a:pt x="30" y="1116"/>
                  </a:cubicBezTo>
                  <a:cubicBezTo>
                    <a:pt x="30" y="1116"/>
                    <a:pt x="18" y="1419"/>
                    <a:pt x="448" y="1922"/>
                  </a:cubicBezTo>
                  <a:cubicBezTo>
                    <a:pt x="557" y="2048"/>
                    <a:pt x="676" y="2100"/>
                    <a:pt x="795" y="2100"/>
                  </a:cubicBezTo>
                  <a:cubicBezTo>
                    <a:pt x="1141" y="2100"/>
                    <a:pt x="1478" y="1660"/>
                    <a:pt x="1517" y="1319"/>
                  </a:cubicBezTo>
                  <a:cubicBezTo>
                    <a:pt x="1582" y="1032"/>
                    <a:pt x="1573" y="916"/>
                    <a:pt x="1506" y="916"/>
                  </a:cubicBezTo>
                  <a:cubicBezTo>
                    <a:pt x="1437" y="916"/>
                    <a:pt x="1303" y="1042"/>
                    <a:pt x="1124" y="1234"/>
                  </a:cubicBezTo>
                  <a:cubicBezTo>
                    <a:pt x="1102" y="1130"/>
                    <a:pt x="1114" y="749"/>
                    <a:pt x="1091" y="572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4"/>
                    <a:pt x="925" y="534"/>
                  </a:cubicBezTo>
                  <a:cubicBezTo>
                    <a:pt x="814" y="712"/>
                    <a:pt x="755" y="1056"/>
                    <a:pt x="736" y="1200"/>
                  </a:cubicBezTo>
                  <a:cubicBezTo>
                    <a:pt x="658" y="838"/>
                    <a:pt x="718" y="442"/>
                    <a:pt x="617" y="91"/>
                  </a:cubicBezTo>
                  <a:cubicBezTo>
                    <a:pt x="599" y="32"/>
                    <a:pt x="547" y="0"/>
                    <a:pt x="4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69"/>
            <p:cNvSpPr/>
            <p:nvPr/>
          </p:nvSpPr>
          <p:spPr>
            <a:xfrm>
              <a:off x="3531952" y="4763813"/>
              <a:ext cx="190641" cy="253055"/>
            </a:xfrm>
            <a:custGeom>
              <a:rect b="b" l="l" r="r" t="t"/>
              <a:pathLst>
                <a:path extrusionOk="0" h="2084" w="1570">
                  <a:moveTo>
                    <a:pt x="492" y="1"/>
                  </a:moveTo>
                  <a:cubicBezTo>
                    <a:pt x="449" y="1"/>
                    <a:pt x="407" y="22"/>
                    <a:pt x="385" y="69"/>
                  </a:cubicBezTo>
                  <a:cubicBezTo>
                    <a:pt x="233" y="369"/>
                    <a:pt x="307" y="883"/>
                    <a:pt x="303" y="1171"/>
                  </a:cubicBezTo>
                  <a:cubicBezTo>
                    <a:pt x="214" y="1022"/>
                    <a:pt x="124" y="954"/>
                    <a:pt x="70" y="954"/>
                  </a:cubicBezTo>
                  <a:cubicBezTo>
                    <a:pt x="22" y="954"/>
                    <a:pt x="0" y="1008"/>
                    <a:pt x="30" y="1108"/>
                  </a:cubicBezTo>
                  <a:cubicBezTo>
                    <a:pt x="30" y="1108"/>
                    <a:pt x="18" y="1412"/>
                    <a:pt x="445" y="1907"/>
                  </a:cubicBezTo>
                  <a:cubicBezTo>
                    <a:pt x="552" y="2032"/>
                    <a:pt x="671" y="2084"/>
                    <a:pt x="789" y="2084"/>
                  </a:cubicBezTo>
                  <a:cubicBezTo>
                    <a:pt x="1132" y="2084"/>
                    <a:pt x="1467" y="1647"/>
                    <a:pt x="1506" y="1308"/>
                  </a:cubicBezTo>
                  <a:cubicBezTo>
                    <a:pt x="1569" y="1025"/>
                    <a:pt x="1561" y="909"/>
                    <a:pt x="1495" y="909"/>
                  </a:cubicBezTo>
                  <a:cubicBezTo>
                    <a:pt x="1426" y="909"/>
                    <a:pt x="1295" y="1035"/>
                    <a:pt x="1118" y="1227"/>
                  </a:cubicBezTo>
                  <a:cubicBezTo>
                    <a:pt x="1095" y="1120"/>
                    <a:pt x="1102" y="742"/>
                    <a:pt x="1084" y="565"/>
                  </a:cubicBezTo>
                  <a:cubicBezTo>
                    <a:pt x="1078" y="515"/>
                    <a:pt x="1037" y="487"/>
                    <a:pt x="995" y="487"/>
                  </a:cubicBezTo>
                  <a:cubicBezTo>
                    <a:pt x="966" y="487"/>
                    <a:pt x="936" y="501"/>
                    <a:pt x="918" y="531"/>
                  </a:cubicBezTo>
                  <a:cubicBezTo>
                    <a:pt x="807" y="709"/>
                    <a:pt x="751" y="1046"/>
                    <a:pt x="729" y="1193"/>
                  </a:cubicBezTo>
                  <a:cubicBezTo>
                    <a:pt x="655" y="831"/>
                    <a:pt x="711" y="439"/>
                    <a:pt x="614" y="92"/>
                  </a:cubicBezTo>
                  <a:cubicBezTo>
                    <a:pt x="596" y="33"/>
                    <a:pt x="544" y="1"/>
                    <a:pt x="4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69"/>
            <p:cNvSpPr/>
            <p:nvPr/>
          </p:nvSpPr>
          <p:spPr>
            <a:xfrm>
              <a:off x="3312577" y="4865649"/>
              <a:ext cx="126527" cy="168056"/>
            </a:xfrm>
            <a:custGeom>
              <a:rect b="b" l="l" r="r" t="t"/>
              <a:pathLst>
                <a:path extrusionOk="0" h="1384" w="1042">
                  <a:moveTo>
                    <a:pt x="326" y="1"/>
                  </a:moveTo>
                  <a:cubicBezTo>
                    <a:pt x="298" y="1"/>
                    <a:pt x="271" y="15"/>
                    <a:pt x="255" y="45"/>
                  </a:cubicBezTo>
                  <a:cubicBezTo>
                    <a:pt x="156" y="245"/>
                    <a:pt x="204" y="588"/>
                    <a:pt x="200" y="777"/>
                  </a:cubicBezTo>
                  <a:cubicBezTo>
                    <a:pt x="141" y="679"/>
                    <a:pt x="82" y="633"/>
                    <a:pt x="46" y="633"/>
                  </a:cubicBezTo>
                  <a:cubicBezTo>
                    <a:pt x="14" y="633"/>
                    <a:pt x="0" y="669"/>
                    <a:pt x="19" y="737"/>
                  </a:cubicBezTo>
                  <a:cubicBezTo>
                    <a:pt x="19" y="737"/>
                    <a:pt x="16" y="936"/>
                    <a:pt x="296" y="1266"/>
                  </a:cubicBezTo>
                  <a:cubicBezTo>
                    <a:pt x="367" y="1349"/>
                    <a:pt x="446" y="1384"/>
                    <a:pt x="524" y="1384"/>
                  </a:cubicBezTo>
                  <a:cubicBezTo>
                    <a:pt x="750" y="1384"/>
                    <a:pt x="972" y="1093"/>
                    <a:pt x="999" y="870"/>
                  </a:cubicBezTo>
                  <a:cubicBezTo>
                    <a:pt x="1041" y="681"/>
                    <a:pt x="1036" y="605"/>
                    <a:pt x="992" y="605"/>
                  </a:cubicBezTo>
                  <a:cubicBezTo>
                    <a:pt x="947" y="605"/>
                    <a:pt x="859" y="688"/>
                    <a:pt x="740" y="815"/>
                  </a:cubicBezTo>
                  <a:cubicBezTo>
                    <a:pt x="726" y="744"/>
                    <a:pt x="733" y="496"/>
                    <a:pt x="718" y="378"/>
                  </a:cubicBezTo>
                  <a:cubicBezTo>
                    <a:pt x="714" y="343"/>
                    <a:pt x="686" y="323"/>
                    <a:pt x="658" y="323"/>
                  </a:cubicBezTo>
                  <a:cubicBezTo>
                    <a:pt x="639" y="323"/>
                    <a:pt x="619" y="333"/>
                    <a:pt x="607" y="352"/>
                  </a:cubicBezTo>
                  <a:cubicBezTo>
                    <a:pt x="537" y="470"/>
                    <a:pt x="500" y="696"/>
                    <a:pt x="485" y="792"/>
                  </a:cubicBezTo>
                  <a:cubicBezTo>
                    <a:pt x="437" y="552"/>
                    <a:pt x="474" y="293"/>
                    <a:pt x="407" y="64"/>
                  </a:cubicBezTo>
                  <a:cubicBezTo>
                    <a:pt x="395" y="22"/>
                    <a:pt x="360" y="1"/>
                    <a:pt x="3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69"/>
            <p:cNvSpPr/>
            <p:nvPr/>
          </p:nvSpPr>
          <p:spPr>
            <a:xfrm>
              <a:off x="454636" y="4604000"/>
              <a:ext cx="258588" cy="343512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69"/>
            <p:cNvSpPr/>
            <p:nvPr/>
          </p:nvSpPr>
          <p:spPr>
            <a:xfrm>
              <a:off x="908450" y="4797827"/>
              <a:ext cx="139279" cy="185042"/>
            </a:xfrm>
            <a:custGeom>
              <a:rect b="b" l="l" r="r" t="t"/>
              <a:pathLst>
                <a:path extrusionOk="0" h="1088" w="819">
                  <a:moveTo>
                    <a:pt x="256" y="1"/>
                  </a:moveTo>
                  <a:cubicBezTo>
                    <a:pt x="234" y="1"/>
                    <a:pt x="213" y="11"/>
                    <a:pt x="201" y="34"/>
                  </a:cubicBezTo>
                  <a:cubicBezTo>
                    <a:pt x="124" y="193"/>
                    <a:pt x="161" y="463"/>
                    <a:pt x="156" y="611"/>
                  </a:cubicBezTo>
                  <a:cubicBezTo>
                    <a:pt x="112" y="533"/>
                    <a:pt x="66" y="497"/>
                    <a:pt x="38" y="497"/>
                  </a:cubicBezTo>
                  <a:cubicBezTo>
                    <a:pt x="12" y="497"/>
                    <a:pt x="1" y="526"/>
                    <a:pt x="16" y="578"/>
                  </a:cubicBezTo>
                  <a:cubicBezTo>
                    <a:pt x="16" y="578"/>
                    <a:pt x="13" y="737"/>
                    <a:pt x="235" y="995"/>
                  </a:cubicBezTo>
                  <a:cubicBezTo>
                    <a:pt x="290" y="1061"/>
                    <a:pt x="352" y="1088"/>
                    <a:pt x="413" y="1088"/>
                  </a:cubicBezTo>
                  <a:cubicBezTo>
                    <a:pt x="591" y="1088"/>
                    <a:pt x="767" y="858"/>
                    <a:pt x="786" y="685"/>
                  </a:cubicBezTo>
                  <a:cubicBezTo>
                    <a:pt x="819" y="536"/>
                    <a:pt x="815" y="476"/>
                    <a:pt x="780" y="476"/>
                  </a:cubicBezTo>
                  <a:cubicBezTo>
                    <a:pt x="745" y="476"/>
                    <a:pt x="677" y="541"/>
                    <a:pt x="583" y="640"/>
                  </a:cubicBezTo>
                  <a:cubicBezTo>
                    <a:pt x="571" y="585"/>
                    <a:pt x="575" y="389"/>
                    <a:pt x="564" y="297"/>
                  </a:cubicBezTo>
                  <a:cubicBezTo>
                    <a:pt x="562" y="270"/>
                    <a:pt x="540" y="254"/>
                    <a:pt x="518" y="254"/>
                  </a:cubicBezTo>
                  <a:cubicBezTo>
                    <a:pt x="503" y="254"/>
                    <a:pt x="488" y="261"/>
                    <a:pt x="479" y="278"/>
                  </a:cubicBezTo>
                  <a:cubicBezTo>
                    <a:pt x="423" y="370"/>
                    <a:pt x="394" y="544"/>
                    <a:pt x="383" y="622"/>
                  </a:cubicBezTo>
                  <a:cubicBezTo>
                    <a:pt x="342" y="433"/>
                    <a:pt x="371" y="230"/>
                    <a:pt x="320" y="49"/>
                  </a:cubicBezTo>
                  <a:cubicBezTo>
                    <a:pt x="311" y="18"/>
                    <a:pt x="283" y="1"/>
                    <a:pt x="2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" name="Google Shape;225;p69"/>
          <p:cNvGrpSpPr/>
          <p:nvPr/>
        </p:nvGrpSpPr>
        <p:grpSpPr>
          <a:xfrm>
            <a:off x="-171622" y="2104626"/>
            <a:ext cx="767677" cy="767678"/>
            <a:chOff x="2350924" y="382650"/>
            <a:chExt cx="826170" cy="763024"/>
          </a:xfrm>
        </p:grpSpPr>
        <p:sp>
          <p:nvSpPr>
            <p:cNvPr id="226" name="Google Shape;226;p69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69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69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1_1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6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231" name="Google Shape;231;p67"/>
          <p:cNvGrpSpPr/>
          <p:nvPr/>
        </p:nvGrpSpPr>
        <p:grpSpPr>
          <a:xfrm flipH="1">
            <a:off x="-49794" y="4747308"/>
            <a:ext cx="9243519" cy="432846"/>
            <a:chOff x="0" y="4194900"/>
            <a:chExt cx="9143851" cy="948600"/>
          </a:xfrm>
        </p:grpSpPr>
        <p:sp>
          <p:nvSpPr>
            <p:cNvPr id="232" name="Google Shape;232;p67"/>
            <p:cNvSpPr/>
            <p:nvPr/>
          </p:nvSpPr>
          <p:spPr>
            <a:xfrm>
              <a:off x="1753876" y="4194900"/>
              <a:ext cx="7389975" cy="948600"/>
            </a:xfrm>
            <a:custGeom>
              <a:rect b="b" l="l" r="r" t="t"/>
              <a:pathLst>
                <a:path extrusionOk="0" h="10625" w="46134">
                  <a:moveTo>
                    <a:pt x="46133" y="0"/>
                  </a:moveTo>
                  <a:lnTo>
                    <a:pt x="45882" y="45"/>
                  </a:lnTo>
                  <a:cubicBezTo>
                    <a:pt x="15119" y="981"/>
                    <a:pt x="4040" y="6608"/>
                    <a:pt x="1" y="10625"/>
                  </a:cubicBezTo>
                  <a:lnTo>
                    <a:pt x="46133" y="10625"/>
                  </a:lnTo>
                  <a:lnTo>
                    <a:pt x="461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67"/>
            <p:cNvSpPr/>
            <p:nvPr/>
          </p:nvSpPr>
          <p:spPr>
            <a:xfrm>
              <a:off x="0" y="4194900"/>
              <a:ext cx="4930700" cy="948600"/>
            </a:xfrm>
            <a:custGeom>
              <a:rect b="b" l="l" r="r" t="t"/>
              <a:pathLst>
                <a:path extrusionOk="0" h="7667" w="47373">
                  <a:moveTo>
                    <a:pt x="9639" y="0"/>
                  </a:moveTo>
                  <a:cubicBezTo>
                    <a:pt x="5938" y="0"/>
                    <a:pt x="2607" y="121"/>
                    <a:pt x="1" y="317"/>
                  </a:cubicBezTo>
                  <a:lnTo>
                    <a:pt x="1" y="7667"/>
                  </a:lnTo>
                  <a:lnTo>
                    <a:pt x="47373" y="7667"/>
                  </a:lnTo>
                  <a:cubicBezTo>
                    <a:pt x="46082" y="6180"/>
                    <a:pt x="44532" y="4915"/>
                    <a:pt x="42874" y="4315"/>
                  </a:cubicBezTo>
                  <a:cubicBezTo>
                    <a:pt x="34685" y="1050"/>
                    <a:pt x="20556" y="0"/>
                    <a:pt x="96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" name="Google Shape;234;p67"/>
          <p:cNvGrpSpPr/>
          <p:nvPr/>
        </p:nvGrpSpPr>
        <p:grpSpPr>
          <a:xfrm>
            <a:off x="63904" y="3894902"/>
            <a:ext cx="8997824" cy="961473"/>
            <a:chOff x="63904" y="3894902"/>
            <a:chExt cx="8997824" cy="961473"/>
          </a:xfrm>
        </p:grpSpPr>
        <p:grpSp>
          <p:nvGrpSpPr>
            <p:cNvPr id="235" name="Google Shape;235;p67"/>
            <p:cNvGrpSpPr/>
            <p:nvPr/>
          </p:nvGrpSpPr>
          <p:grpSpPr>
            <a:xfrm>
              <a:off x="8598589" y="4140848"/>
              <a:ext cx="463139" cy="676664"/>
              <a:chOff x="7224532" y="2036448"/>
              <a:chExt cx="1668368" cy="2437549"/>
            </a:xfrm>
          </p:grpSpPr>
          <p:sp>
            <p:nvSpPr>
              <p:cNvPr id="236" name="Google Shape;236;p67"/>
              <p:cNvSpPr/>
              <p:nvPr/>
            </p:nvSpPr>
            <p:spPr>
              <a:xfrm>
                <a:off x="7224532" y="2036448"/>
                <a:ext cx="1668368" cy="1961512"/>
              </a:xfrm>
              <a:custGeom>
                <a:rect b="b" l="l" r="r" t="t"/>
                <a:pathLst>
                  <a:path extrusionOk="0" h="5233" w="4451">
                    <a:moveTo>
                      <a:pt x="2307" y="1"/>
                    </a:moveTo>
                    <a:cubicBezTo>
                      <a:pt x="1217" y="1"/>
                      <a:pt x="125" y="1230"/>
                      <a:pt x="63" y="2385"/>
                    </a:cubicBezTo>
                    <a:cubicBezTo>
                      <a:pt x="0" y="3561"/>
                      <a:pt x="596" y="5159"/>
                      <a:pt x="1953" y="5229"/>
                    </a:cubicBezTo>
                    <a:cubicBezTo>
                      <a:pt x="1992" y="5231"/>
                      <a:pt x="2031" y="5232"/>
                      <a:pt x="2069" y="5232"/>
                    </a:cubicBezTo>
                    <a:cubicBezTo>
                      <a:pt x="3524" y="5232"/>
                      <a:pt x="4330" y="3739"/>
                      <a:pt x="4391" y="2588"/>
                    </a:cubicBezTo>
                    <a:cubicBezTo>
                      <a:pt x="4451" y="1412"/>
                      <a:pt x="3493" y="62"/>
                      <a:pt x="2379" y="3"/>
                    </a:cubicBezTo>
                    <a:cubicBezTo>
                      <a:pt x="2355" y="1"/>
                      <a:pt x="2331" y="1"/>
                      <a:pt x="2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67"/>
              <p:cNvSpPr/>
              <p:nvPr/>
            </p:nvSpPr>
            <p:spPr>
              <a:xfrm>
                <a:off x="7883108" y="2036823"/>
                <a:ext cx="1009792" cy="1961137"/>
              </a:xfrm>
              <a:custGeom>
                <a:rect b="b" l="l" r="r" t="t"/>
                <a:pathLst>
                  <a:path extrusionOk="0" h="5232" w="2694">
                    <a:moveTo>
                      <a:pt x="565" y="1"/>
                    </a:moveTo>
                    <a:cubicBezTo>
                      <a:pt x="388" y="1"/>
                      <a:pt x="212" y="30"/>
                      <a:pt x="41" y="87"/>
                    </a:cubicBezTo>
                    <a:cubicBezTo>
                      <a:pt x="1040" y="316"/>
                      <a:pt x="2154" y="1600"/>
                      <a:pt x="2076" y="2684"/>
                    </a:cubicBezTo>
                    <a:cubicBezTo>
                      <a:pt x="1976" y="4070"/>
                      <a:pt x="1121" y="4900"/>
                      <a:pt x="1" y="5206"/>
                    </a:cubicBezTo>
                    <a:cubicBezTo>
                      <a:pt x="63" y="5218"/>
                      <a:pt x="130" y="5225"/>
                      <a:pt x="196" y="5228"/>
                    </a:cubicBezTo>
                    <a:cubicBezTo>
                      <a:pt x="235" y="5230"/>
                      <a:pt x="274" y="5231"/>
                      <a:pt x="312" y="5231"/>
                    </a:cubicBezTo>
                    <a:cubicBezTo>
                      <a:pt x="1767" y="5231"/>
                      <a:pt x="2573" y="3738"/>
                      <a:pt x="2634" y="2587"/>
                    </a:cubicBezTo>
                    <a:cubicBezTo>
                      <a:pt x="2694" y="1411"/>
                      <a:pt x="1736" y="61"/>
                      <a:pt x="622" y="2"/>
                    </a:cubicBezTo>
                    <a:cubicBezTo>
                      <a:pt x="603" y="1"/>
                      <a:pt x="584" y="1"/>
                      <a:pt x="5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67"/>
              <p:cNvSpPr/>
              <p:nvPr/>
            </p:nvSpPr>
            <p:spPr>
              <a:xfrm>
                <a:off x="7439684" y="2251600"/>
                <a:ext cx="1169844" cy="2222397"/>
              </a:xfrm>
              <a:custGeom>
                <a:rect b="b" l="l" r="r" t="t"/>
                <a:pathLst>
                  <a:path extrusionOk="0" h="5929" w="3121">
                    <a:moveTo>
                      <a:pt x="1674" y="0"/>
                    </a:moveTo>
                    <a:cubicBezTo>
                      <a:pt x="1660" y="0"/>
                      <a:pt x="1617" y="160"/>
                      <a:pt x="1531" y="553"/>
                    </a:cubicBezTo>
                    <a:cubicBezTo>
                      <a:pt x="1490" y="834"/>
                      <a:pt x="1446" y="1115"/>
                      <a:pt x="1409" y="1400"/>
                    </a:cubicBezTo>
                    <a:cubicBezTo>
                      <a:pt x="1302" y="1271"/>
                      <a:pt x="1206" y="1138"/>
                      <a:pt x="1106" y="1001"/>
                    </a:cubicBezTo>
                    <a:cubicBezTo>
                      <a:pt x="1095" y="716"/>
                      <a:pt x="1132" y="409"/>
                      <a:pt x="1188" y="127"/>
                    </a:cubicBezTo>
                    <a:cubicBezTo>
                      <a:pt x="1198" y="61"/>
                      <a:pt x="1197" y="35"/>
                      <a:pt x="1189" y="35"/>
                    </a:cubicBezTo>
                    <a:cubicBezTo>
                      <a:pt x="1165" y="35"/>
                      <a:pt x="1076" y="281"/>
                      <a:pt x="1073" y="320"/>
                    </a:cubicBezTo>
                    <a:cubicBezTo>
                      <a:pt x="1036" y="505"/>
                      <a:pt x="1017" y="694"/>
                      <a:pt x="1024" y="882"/>
                    </a:cubicBezTo>
                    <a:cubicBezTo>
                      <a:pt x="865" y="664"/>
                      <a:pt x="710" y="409"/>
                      <a:pt x="544" y="194"/>
                    </a:cubicBezTo>
                    <a:cubicBezTo>
                      <a:pt x="506" y="146"/>
                      <a:pt x="485" y="127"/>
                      <a:pt x="477" y="127"/>
                    </a:cubicBezTo>
                    <a:cubicBezTo>
                      <a:pt x="447" y="127"/>
                      <a:pt x="599" y="409"/>
                      <a:pt x="599" y="409"/>
                    </a:cubicBezTo>
                    <a:cubicBezTo>
                      <a:pt x="599" y="409"/>
                      <a:pt x="599" y="409"/>
                      <a:pt x="599" y="409"/>
                    </a:cubicBezTo>
                    <a:lnTo>
                      <a:pt x="599" y="409"/>
                    </a:lnTo>
                    <a:cubicBezTo>
                      <a:pt x="851" y="783"/>
                      <a:pt x="1099" y="1163"/>
                      <a:pt x="1394" y="1508"/>
                    </a:cubicBezTo>
                    <a:cubicBezTo>
                      <a:pt x="1306" y="2188"/>
                      <a:pt x="1261" y="2565"/>
                      <a:pt x="1213" y="3306"/>
                    </a:cubicBezTo>
                    <a:cubicBezTo>
                      <a:pt x="1039" y="3146"/>
                      <a:pt x="877" y="2973"/>
                      <a:pt x="729" y="2784"/>
                    </a:cubicBezTo>
                    <a:cubicBezTo>
                      <a:pt x="754" y="2499"/>
                      <a:pt x="858" y="2214"/>
                      <a:pt x="954" y="1947"/>
                    </a:cubicBezTo>
                    <a:cubicBezTo>
                      <a:pt x="977" y="1881"/>
                      <a:pt x="980" y="1856"/>
                      <a:pt x="972" y="1856"/>
                    </a:cubicBezTo>
                    <a:cubicBezTo>
                      <a:pt x="946" y="1856"/>
                      <a:pt x="817" y="2078"/>
                      <a:pt x="807" y="2114"/>
                    </a:cubicBezTo>
                    <a:cubicBezTo>
                      <a:pt x="736" y="2299"/>
                      <a:pt x="684" y="2495"/>
                      <a:pt x="658" y="2691"/>
                    </a:cubicBezTo>
                    <a:cubicBezTo>
                      <a:pt x="418" y="2388"/>
                      <a:pt x="233" y="2010"/>
                      <a:pt x="63" y="1670"/>
                    </a:cubicBezTo>
                    <a:cubicBezTo>
                      <a:pt x="41" y="1625"/>
                      <a:pt x="19" y="1590"/>
                      <a:pt x="9" y="1590"/>
                    </a:cubicBezTo>
                    <a:cubicBezTo>
                      <a:pt x="0" y="1590"/>
                      <a:pt x="1" y="1616"/>
                      <a:pt x="18" y="1685"/>
                    </a:cubicBezTo>
                    <a:cubicBezTo>
                      <a:pt x="233" y="2358"/>
                      <a:pt x="696" y="2939"/>
                      <a:pt x="1210" y="3417"/>
                    </a:cubicBezTo>
                    <a:cubicBezTo>
                      <a:pt x="1236" y="3959"/>
                      <a:pt x="1049" y="5929"/>
                      <a:pt x="1473" y="5929"/>
                    </a:cubicBezTo>
                    <a:cubicBezTo>
                      <a:pt x="1515" y="5929"/>
                      <a:pt x="1562" y="5910"/>
                      <a:pt x="1616" y="5869"/>
                    </a:cubicBezTo>
                    <a:cubicBezTo>
                      <a:pt x="1495" y="5273"/>
                      <a:pt x="1409" y="4663"/>
                      <a:pt x="1369" y="4052"/>
                    </a:cubicBezTo>
                    <a:cubicBezTo>
                      <a:pt x="1765" y="3938"/>
                      <a:pt x="2171" y="3801"/>
                      <a:pt x="2523" y="3576"/>
                    </a:cubicBezTo>
                    <a:cubicBezTo>
                      <a:pt x="2584" y="3531"/>
                      <a:pt x="2596" y="3513"/>
                      <a:pt x="2576" y="3513"/>
                    </a:cubicBezTo>
                    <a:cubicBezTo>
                      <a:pt x="2511" y="3513"/>
                      <a:pt x="2092" y="3712"/>
                      <a:pt x="2060" y="3723"/>
                    </a:cubicBezTo>
                    <a:cubicBezTo>
                      <a:pt x="1975" y="3298"/>
                      <a:pt x="2364" y="3028"/>
                      <a:pt x="2627" y="2758"/>
                    </a:cubicBezTo>
                    <a:cubicBezTo>
                      <a:pt x="2683" y="2703"/>
                      <a:pt x="2694" y="2682"/>
                      <a:pt x="2680" y="2682"/>
                    </a:cubicBezTo>
                    <a:cubicBezTo>
                      <a:pt x="2645" y="2682"/>
                      <a:pt x="2447" y="2816"/>
                      <a:pt x="2422" y="2843"/>
                    </a:cubicBezTo>
                    <a:cubicBezTo>
                      <a:pt x="2297" y="2954"/>
                      <a:pt x="2186" y="3079"/>
                      <a:pt x="2086" y="3217"/>
                    </a:cubicBezTo>
                    <a:cubicBezTo>
                      <a:pt x="2098" y="3157"/>
                      <a:pt x="2127" y="2965"/>
                      <a:pt x="2138" y="2906"/>
                    </a:cubicBezTo>
                    <a:cubicBezTo>
                      <a:pt x="2149" y="2839"/>
                      <a:pt x="2148" y="2813"/>
                      <a:pt x="2141" y="2813"/>
                    </a:cubicBezTo>
                    <a:cubicBezTo>
                      <a:pt x="2117" y="2813"/>
                      <a:pt x="2029" y="3059"/>
                      <a:pt x="2023" y="3098"/>
                    </a:cubicBezTo>
                    <a:cubicBezTo>
                      <a:pt x="1983" y="3313"/>
                      <a:pt x="1964" y="3535"/>
                      <a:pt x="1979" y="3757"/>
                    </a:cubicBezTo>
                    <a:cubicBezTo>
                      <a:pt x="1779" y="3838"/>
                      <a:pt x="1572" y="3909"/>
                      <a:pt x="1365" y="3967"/>
                    </a:cubicBezTo>
                    <a:cubicBezTo>
                      <a:pt x="1346" y="3671"/>
                      <a:pt x="1343" y="3376"/>
                      <a:pt x="1350" y="3079"/>
                    </a:cubicBezTo>
                    <a:cubicBezTo>
                      <a:pt x="1531" y="2813"/>
                      <a:pt x="1676" y="2495"/>
                      <a:pt x="1872" y="2229"/>
                    </a:cubicBezTo>
                    <a:cubicBezTo>
                      <a:pt x="2267" y="2111"/>
                      <a:pt x="2682" y="1974"/>
                      <a:pt x="3033" y="1748"/>
                    </a:cubicBezTo>
                    <a:cubicBezTo>
                      <a:pt x="3085" y="1713"/>
                      <a:pt x="3121" y="1682"/>
                      <a:pt x="3096" y="1682"/>
                    </a:cubicBezTo>
                    <a:cubicBezTo>
                      <a:pt x="3084" y="1682"/>
                      <a:pt x="3057" y="1689"/>
                      <a:pt x="3011" y="1708"/>
                    </a:cubicBezTo>
                    <a:cubicBezTo>
                      <a:pt x="2619" y="1863"/>
                      <a:pt x="2338" y="2010"/>
                      <a:pt x="1946" y="2121"/>
                    </a:cubicBezTo>
                    <a:cubicBezTo>
                      <a:pt x="2145" y="1826"/>
                      <a:pt x="2412" y="1541"/>
                      <a:pt x="2671" y="1308"/>
                    </a:cubicBezTo>
                    <a:cubicBezTo>
                      <a:pt x="2714" y="1265"/>
                      <a:pt x="2746" y="1228"/>
                      <a:pt x="2727" y="1228"/>
                    </a:cubicBezTo>
                    <a:cubicBezTo>
                      <a:pt x="2717" y="1228"/>
                      <a:pt x="2692" y="1240"/>
                      <a:pt x="2644" y="1267"/>
                    </a:cubicBezTo>
                    <a:cubicBezTo>
                      <a:pt x="2057" y="1663"/>
                      <a:pt x="1705" y="2325"/>
                      <a:pt x="1354" y="2920"/>
                    </a:cubicBezTo>
                    <a:cubicBezTo>
                      <a:pt x="1303" y="2630"/>
                      <a:pt x="1729" y="0"/>
                      <a:pt x="16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9" name="Google Shape;239;p67"/>
            <p:cNvGrpSpPr/>
            <p:nvPr/>
          </p:nvGrpSpPr>
          <p:grpSpPr>
            <a:xfrm>
              <a:off x="63904" y="3894902"/>
              <a:ext cx="595108" cy="961473"/>
              <a:chOff x="4727415" y="1707723"/>
              <a:chExt cx="1642130" cy="2653070"/>
            </a:xfrm>
          </p:grpSpPr>
          <p:sp>
            <p:nvSpPr>
              <p:cNvPr id="240" name="Google Shape;240;p67"/>
              <p:cNvSpPr/>
              <p:nvPr/>
            </p:nvSpPr>
            <p:spPr>
              <a:xfrm>
                <a:off x="4940693" y="2185256"/>
                <a:ext cx="748161" cy="757542"/>
              </a:xfrm>
              <a:custGeom>
                <a:rect b="b" l="l" r="r" t="t"/>
                <a:pathLst>
                  <a:path extrusionOk="0" h="2021" w="1996">
                    <a:moveTo>
                      <a:pt x="1169" y="1"/>
                    </a:moveTo>
                    <a:cubicBezTo>
                      <a:pt x="1011" y="1"/>
                      <a:pt x="819" y="51"/>
                      <a:pt x="585" y="171"/>
                    </a:cubicBezTo>
                    <a:cubicBezTo>
                      <a:pt x="330" y="304"/>
                      <a:pt x="1" y="486"/>
                      <a:pt x="156" y="1245"/>
                    </a:cubicBezTo>
                    <a:cubicBezTo>
                      <a:pt x="211" y="1513"/>
                      <a:pt x="496" y="2020"/>
                      <a:pt x="948" y="2020"/>
                    </a:cubicBezTo>
                    <a:cubicBezTo>
                      <a:pt x="1206" y="2020"/>
                      <a:pt x="1518" y="1856"/>
                      <a:pt x="1872" y="1388"/>
                    </a:cubicBezTo>
                    <a:cubicBezTo>
                      <a:pt x="1872" y="1388"/>
                      <a:pt x="1995" y="1"/>
                      <a:pt x="116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67"/>
              <p:cNvSpPr/>
              <p:nvPr/>
            </p:nvSpPr>
            <p:spPr>
              <a:xfrm>
                <a:off x="4727415" y="1707723"/>
                <a:ext cx="1642130" cy="1004558"/>
              </a:xfrm>
              <a:custGeom>
                <a:rect b="b" l="l" r="r" t="t"/>
                <a:pathLst>
                  <a:path extrusionOk="0" h="2680" w="4381">
                    <a:moveTo>
                      <a:pt x="2114" y="0"/>
                    </a:moveTo>
                    <a:cubicBezTo>
                      <a:pt x="1962" y="0"/>
                      <a:pt x="1789" y="33"/>
                      <a:pt x="1594" y="106"/>
                    </a:cubicBezTo>
                    <a:cubicBezTo>
                      <a:pt x="1373" y="195"/>
                      <a:pt x="1221" y="414"/>
                      <a:pt x="1221" y="887"/>
                    </a:cubicBezTo>
                    <a:cubicBezTo>
                      <a:pt x="1176" y="876"/>
                      <a:pt x="1128" y="873"/>
                      <a:pt x="1077" y="868"/>
                    </a:cubicBezTo>
                    <a:cubicBezTo>
                      <a:pt x="1050" y="867"/>
                      <a:pt x="1024" y="866"/>
                      <a:pt x="998" y="866"/>
                    </a:cubicBezTo>
                    <a:cubicBezTo>
                      <a:pt x="398" y="866"/>
                      <a:pt x="33" y="1265"/>
                      <a:pt x="15" y="1712"/>
                    </a:cubicBezTo>
                    <a:cubicBezTo>
                      <a:pt x="1" y="2059"/>
                      <a:pt x="100" y="2680"/>
                      <a:pt x="773" y="2680"/>
                    </a:cubicBezTo>
                    <a:cubicBezTo>
                      <a:pt x="810" y="2680"/>
                      <a:pt x="848" y="2678"/>
                      <a:pt x="888" y="2674"/>
                    </a:cubicBezTo>
                    <a:cubicBezTo>
                      <a:pt x="1021" y="2662"/>
                      <a:pt x="1143" y="2626"/>
                      <a:pt x="1251" y="2566"/>
                    </a:cubicBezTo>
                    <a:cubicBezTo>
                      <a:pt x="1495" y="2433"/>
                      <a:pt x="1668" y="2196"/>
                      <a:pt x="1698" y="1897"/>
                    </a:cubicBezTo>
                    <a:cubicBezTo>
                      <a:pt x="1801" y="1967"/>
                      <a:pt x="1921" y="2012"/>
                      <a:pt x="2056" y="2012"/>
                    </a:cubicBezTo>
                    <a:cubicBezTo>
                      <a:pt x="2173" y="2012"/>
                      <a:pt x="2301" y="1978"/>
                      <a:pt x="2438" y="1897"/>
                    </a:cubicBezTo>
                    <a:cubicBezTo>
                      <a:pt x="2497" y="1860"/>
                      <a:pt x="2549" y="1822"/>
                      <a:pt x="2600" y="1778"/>
                    </a:cubicBezTo>
                    <a:cubicBezTo>
                      <a:pt x="2690" y="2057"/>
                      <a:pt x="2961" y="2467"/>
                      <a:pt x="3367" y="2467"/>
                    </a:cubicBezTo>
                    <a:cubicBezTo>
                      <a:pt x="3484" y="2467"/>
                      <a:pt x="3613" y="2433"/>
                      <a:pt x="3751" y="2352"/>
                    </a:cubicBezTo>
                    <a:cubicBezTo>
                      <a:pt x="4140" y="2126"/>
                      <a:pt x="4380" y="1672"/>
                      <a:pt x="4269" y="1238"/>
                    </a:cubicBezTo>
                    <a:cubicBezTo>
                      <a:pt x="4127" y="683"/>
                      <a:pt x="3760" y="552"/>
                      <a:pt x="3446" y="552"/>
                    </a:cubicBezTo>
                    <a:cubicBezTo>
                      <a:pt x="3174" y="552"/>
                      <a:pt x="2942" y="651"/>
                      <a:pt x="2930" y="658"/>
                    </a:cubicBezTo>
                    <a:cubicBezTo>
                      <a:pt x="2852" y="304"/>
                      <a:pt x="2581" y="0"/>
                      <a:pt x="211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67"/>
              <p:cNvSpPr/>
              <p:nvPr/>
            </p:nvSpPr>
            <p:spPr>
              <a:xfrm>
                <a:off x="5516057" y="2144399"/>
                <a:ext cx="746661" cy="751544"/>
              </a:xfrm>
              <a:custGeom>
                <a:rect b="b" l="l" r="r" t="t"/>
                <a:pathLst>
                  <a:path extrusionOk="0" h="2005" w="1992">
                    <a:moveTo>
                      <a:pt x="1118" y="1"/>
                    </a:moveTo>
                    <a:cubicBezTo>
                      <a:pt x="957" y="1"/>
                      <a:pt x="766" y="55"/>
                      <a:pt x="541" y="184"/>
                    </a:cubicBezTo>
                    <a:cubicBezTo>
                      <a:pt x="1" y="491"/>
                      <a:pt x="112" y="1257"/>
                      <a:pt x="112" y="1257"/>
                    </a:cubicBezTo>
                    <a:cubicBezTo>
                      <a:pt x="112" y="1257"/>
                      <a:pt x="201" y="1409"/>
                      <a:pt x="353" y="1579"/>
                    </a:cubicBezTo>
                    <a:cubicBezTo>
                      <a:pt x="537" y="1781"/>
                      <a:pt x="813" y="2005"/>
                      <a:pt x="1138" y="2005"/>
                    </a:cubicBezTo>
                    <a:cubicBezTo>
                      <a:pt x="1230" y="2005"/>
                      <a:pt x="1326" y="1987"/>
                      <a:pt x="1425" y="1945"/>
                    </a:cubicBezTo>
                    <a:cubicBezTo>
                      <a:pt x="1784" y="1797"/>
                      <a:pt x="1991" y="1417"/>
                      <a:pt x="1928" y="1031"/>
                    </a:cubicBezTo>
                    <a:cubicBezTo>
                      <a:pt x="1925" y="1013"/>
                      <a:pt x="1925" y="995"/>
                      <a:pt x="1921" y="980"/>
                    </a:cubicBezTo>
                    <a:cubicBezTo>
                      <a:pt x="1845" y="557"/>
                      <a:pt x="1633" y="1"/>
                      <a:pt x="111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67"/>
              <p:cNvSpPr/>
              <p:nvPr/>
            </p:nvSpPr>
            <p:spPr>
              <a:xfrm>
                <a:off x="5337638" y="2489242"/>
                <a:ext cx="837370" cy="1871551"/>
              </a:xfrm>
              <a:custGeom>
                <a:rect b="b" l="l" r="r" t="t"/>
                <a:pathLst>
                  <a:path extrusionOk="0" h="4993" w="2234">
                    <a:moveTo>
                      <a:pt x="1993" y="0"/>
                    </a:moveTo>
                    <a:lnTo>
                      <a:pt x="1683" y="670"/>
                    </a:lnTo>
                    <a:lnTo>
                      <a:pt x="1039" y="811"/>
                    </a:lnTo>
                    <a:lnTo>
                      <a:pt x="662" y="1284"/>
                    </a:lnTo>
                    <a:cubicBezTo>
                      <a:pt x="777" y="799"/>
                      <a:pt x="1102" y="426"/>
                      <a:pt x="1209" y="123"/>
                    </a:cubicBezTo>
                    <a:lnTo>
                      <a:pt x="921" y="86"/>
                    </a:lnTo>
                    <a:cubicBezTo>
                      <a:pt x="921" y="86"/>
                      <a:pt x="740" y="359"/>
                      <a:pt x="588" y="814"/>
                    </a:cubicBezTo>
                    <a:cubicBezTo>
                      <a:pt x="525" y="1007"/>
                      <a:pt x="466" y="1233"/>
                      <a:pt x="429" y="1480"/>
                    </a:cubicBezTo>
                    <a:lnTo>
                      <a:pt x="207" y="371"/>
                    </a:lnTo>
                    <a:lnTo>
                      <a:pt x="30" y="371"/>
                    </a:lnTo>
                    <a:cubicBezTo>
                      <a:pt x="0" y="736"/>
                      <a:pt x="251" y="1502"/>
                      <a:pt x="359" y="1791"/>
                    </a:cubicBezTo>
                    <a:cubicBezTo>
                      <a:pt x="277" y="2708"/>
                      <a:pt x="267" y="3915"/>
                      <a:pt x="196" y="4902"/>
                    </a:cubicBezTo>
                    <a:cubicBezTo>
                      <a:pt x="265" y="4973"/>
                      <a:pt x="435" y="4992"/>
                      <a:pt x="594" y="4992"/>
                    </a:cubicBezTo>
                    <a:cubicBezTo>
                      <a:pt x="773" y="4992"/>
                      <a:pt x="940" y="4968"/>
                      <a:pt x="940" y="4968"/>
                    </a:cubicBezTo>
                    <a:cubicBezTo>
                      <a:pt x="940" y="4968"/>
                      <a:pt x="636" y="1943"/>
                      <a:pt x="625" y="1562"/>
                    </a:cubicBezTo>
                    <a:lnTo>
                      <a:pt x="1161" y="1003"/>
                    </a:lnTo>
                    <a:lnTo>
                      <a:pt x="1827" y="766"/>
                    </a:lnTo>
                    <a:lnTo>
                      <a:pt x="2234" y="75"/>
                    </a:lnTo>
                    <a:lnTo>
                      <a:pt x="199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67"/>
              <p:cNvSpPr/>
              <p:nvPr/>
            </p:nvSpPr>
            <p:spPr>
              <a:xfrm>
                <a:off x="5524303" y="3255394"/>
                <a:ext cx="94832" cy="1025549"/>
              </a:xfrm>
              <a:custGeom>
                <a:rect b="b" l="l" r="r" t="t"/>
                <a:pathLst>
                  <a:path extrusionOk="0" h="2736" w="253">
                    <a:moveTo>
                      <a:pt x="40" y="1"/>
                    </a:moveTo>
                    <a:cubicBezTo>
                      <a:pt x="0" y="1"/>
                      <a:pt x="115" y="1230"/>
                      <a:pt x="105" y="1260"/>
                    </a:cubicBezTo>
                    <a:cubicBezTo>
                      <a:pt x="134" y="1700"/>
                      <a:pt x="164" y="2292"/>
                      <a:pt x="208" y="2721"/>
                    </a:cubicBezTo>
                    <a:cubicBezTo>
                      <a:pt x="215" y="2731"/>
                      <a:pt x="224" y="2735"/>
                      <a:pt x="231" y="2735"/>
                    </a:cubicBezTo>
                    <a:cubicBezTo>
                      <a:pt x="243" y="2735"/>
                      <a:pt x="252" y="2726"/>
                      <a:pt x="252" y="2718"/>
                    </a:cubicBezTo>
                    <a:cubicBezTo>
                      <a:pt x="164" y="1859"/>
                      <a:pt x="160" y="898"/>
                      <a:pt x="57" y="43"/>
                    </a:cubicBezTo>
                    <a:cubicBezTo>
                      <a:pt x="49" y="14"/>
                      <a:pt x="44" y="1"/>
                      <a:pt x="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67"/>
              <p:cNvSpPr/>
              <p:nvPr/>
            </p:nvSpPr>
            <p:spPr>
              <a:xfrm>
                <a:off x="5473326" y="3506529"/>
                <a:ext cx="52851" cy="778907"/>
              </a:xfrm>
              <a:custGeom>
                <a:rect b="b" l="l" r="r" t="t"/>
                <a:pathLst>
                  <a:path extrusionOk="0" h="2078" w="141">
                    <a:moveTo>
                      <a:pt x="18" y="1"/>
                    </a:moveTo>
                    <a:cubicBezTo>
                      <a:pt x="0" y="1"/>
                      <a:pt x="13" y="201"/>
                      <a:pt x="19" y="228"/>
                    </a:cubicBezTo>
                    <a:cubicBezTo>
                      <a:pt x="41" y="475"/>
                      <a:pt x="48" y="727"/>
                      <a:pt x="52" y="979"/>
                    </a:cubicBezTo>
                    <a:cubicBezTo>
                      <a:pt x="55" y="1337"/>
                      <a:pt x="52" y="1700"/>
                      <a:pt x="41" y="2058"/>
                    </a:cubicBezTo>
                    <a:cubicBezTo>
                      <a:pt x="50" y="2072"/>
                      <a:pt x="60" y="2077"/>
                      <a:pt x="69" y="2077"/>
                    </a:cubicBezTo>
                    <a:cubicBezTo>
                      <a:pt x="79" y="2077"/>
                      <a:pt x="87" y="2070"/>
                      <a:pt x="89" y="2062"/>
                    </a:cubicBezTo>
                    <a:cubicBezTo>
                      <a:pt x="93" y="1392"/>
                      <a:pt x="141" y="712"/>
                      <a:pt x="38" y="46"/>
                    </a:cubicBezTo>
                    <a:cubicBezTo>
                      <a:pt x="29" y="14"/>
                      <a:pt x="22" y="1"/>
                      <a:pt x="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46" name="Google Shape;246;p67"/>
          <p:cNvGrpSpPr/>
          <p:nvPr/>
        </p:nvGrpSpPr>
        <p:grpSpPr>
          <a:xfrm>
            <a:off x="7571702" y="4695824"/>
            <a:ext cx="766473" cy="360974"/>
            <a:chOff x="743252" y="4572049"/>
            <a:chExt cx="766473" cy="360974"/>
          </a:xfrm>
        </p:grpSpPr>
        <p:sp>
          <p:nvSpPr>
            <p:cNvPr id="247" name="Google Shape;247;p67"/>
            <p:cNvSpPr/>
            <p:nvPr/>
          </p:nvSpPr>
          <p:spPr>
            <a:xfrm>
              <a:off x="743252" y="4572049"/>
              <a:ext cx="212925" cy="282862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67"/>
            <p:cNvSpPr/>
            <p:nvPr/>
          </p:nvSpPr>
          <p:spPr>
            <a:xfrm>
              <a:off x="1068150" y="4714085"/>
              <a:ext cx="164800" cy="218938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67"/>
            <p:cNvSpPr/>
            <p:nvPr/>
          </p:nvSpPr>
          <p:spPr>
            <a:xfrm>
              <a:off x="1344925" y="4604000"/>
              <a:ext cx="164800" cy="218949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0" name="Google Shape;250;p67"/>
          <p:cNvGrpSpPr/>
          <p:nvPr/>
        </p:nvGrpSpPr>
        <p:grpSpPr>
          <a:xfrm>
            <a:off x="8627853" y="362776"/>
            <a:ext cx="767677" cy="767678"/>
            <a:chOff x="2350924" y="382650"/>
            <a:chExt cx="826170" cy="763024"/>
          </a:xfrm>
        </p:grpSpPr>
        <p:sp>
          <p:nvSpPr>
            <p:cNvPr id="251" name="Google Shape;251;p67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67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67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Google Shape;255;p70"/>
          <p:cNvGrpSpPr/>
          <p:nvPr/>
        </p:nvGrpSpPr>
        <p:grpSpPr>
          <a:xfrm rot="-392192">
            <a:off x="6434758" y="2963733"/>
            <a:ext cx="2873663" cy="1500618"/>
            <a:chOff x="7965171" y="791024"/>
            <a:chExt cx="615829" cy="321570"/>
          </a:xfrm>
        </p:grpSpPr>
        <p:sp>
          <p:nvSpPr>
            <p:cNvPr id="256" name="Google Shape;256;p70"/>
            <p:cNvSpPr/>
            <p:nvPr/>
          </p:nvSpPr>
          <p:spPr>
            <a:xfrm>
              <a:off x="7965171" y="791024"/>
              <a:ext cx="615829" cy="321570"/>
            </a:xfrm>
            <a:custGeom>
              <a:rect b="b" l="l" r="r" t="t"/>
              <a:pathLst>
                <a:path extrusionOk="0" h="9172" w="17565">
                  <a:moveTo>
                    <a:pt x="6228" y="1"/>
                  </a:moveTo>
                  <a:cubicBezTo>
                    <a:pt x="6036" y="1"/>
                    <a:pt x="5790" y="676"/>
                    <a:pt x="5454" y="1133"/>
                  </a:cubicBezTo>
                  <a:cubicBezTo>
                    <a:pt x="5394" y="1158"/>
                    <a:pt x="5325" y="1167"/>
                    <a:pt x="5253" y="1167"/>
                  </a:cubicBezTo>
                  <a:cubicBezTo>
                    <a:pt x="5043" y="1167"/>
                    <a:pt x="4804" y="1087"/>
                    <a:pt x="4672" y="1062"/>
                  </a:cubicBezTo>
                  <a:cubicBezTo>
                    <a:pt x="4544" y="1092"/>
                    <a:pt x="4251" y="1980"/>
                    <a:pt x="3873" y="2660"/>
                  </a:cubicBezTo>
                  <a:cubicBezTo>
                    <a:pt x="3713" y="2740"/>
                    <a:pt x="3440" y="2767"/>
                    <a:pt x="3103" y="2767"/>
                  </a:cubicBezTo>
                  <a:cubicBezTo>
                    <a:pt x="2686" y="2767"/>
                    <a:pt x="2171" y="2725"/>
                    <a:pt x="1647" y="2690"/>
                  </a:cubicBezTo>
                  <a:cubicBezTo>
                    <a:pt x="1118" y="3449"/>
                    <a:pt x="1059" y="3641"/>
                    <a:pt x="223" y="3715"/>
                  </a:cubicBezTo>
                  <a:cubicBezTo>
                    <a:pt x="156" y="3718"/>
                    <a:pt x="78" y="3726"/>
                    <a:pt x="1" y="3730"/>
                  </a:cubicBezTo>
                  <a:cubicBezTo>
                    <a:pt x="185" y="4517"/>
                    <a:pt x="245" y="5328"/>
                    <a:pt x="308" y="6138"/>
                  </a:cubicBezTo>
                  <a:lnTo>
                    <a:pt x="17269" y="9171"/>
                  </a:lnTo>
                  <a:cubicBezTo>
                    <a:pt x="17465" y="7743"/>
                    <a:pt x="17564" y="5675"/>
                    <a:pt x="16995" y="4529"/>
                  </a:cubicBezTo>
                  <a:cubicBezTo>
                    <a:pt x="16466" y="4318"/>
                    <a:pt x="15952" y="4133"/>
                    <a:pt x="15249" y="3781"/>
                  </a:cubicBezTo>
                  <a:cubicBezTo>
                    <a:pt x="15153" y="3433"/>
                    <a:pt x="15126" y="2768"/>
                    <a:pt x="15126" y="2117"/>
                  </a:cubicBezTo>
                  <a:cubicBezTo>
                    <a:pt x="15131" y="1207"/>
                    <a:pt x="15186" y="315"/>
                    <a:pt x="15186" y="315"/>
                  </a:cubicBezTo>
                  <a:lnTo>
                    <a:pt x="14435" y="201"/>
                  </a:lnTo>
                  <a:lnTo>
                    <a:pt x="13614" y="75"/>
                  </a:lnTo>
                  <a:cubicBezTo>
                    <a:pt x="13614" y="75"/>
                    <a:pt x="13218" y="1296"/>
                    <a:pt x="12778" y="2102"/>
                  </a:cubicBezTo>
                  <a:cubicBezTo>
                    <a:pt x="11916" y="2054"/>
                    <a:pt x="11491" y="1991"/>
                    <a:pt x="10725" y="1898"/>
                  </a:cubicBezTo>
                  <a:cubicBezTo>
                    <a:pt x="10448" y="2283"/>
                    <a:pt x="10332" y="2890"/>
                    <a:pt x="10014" y="3278"/>
                  </a:cubicBezTo>
                  <a:cubicBezTo>
                    <a:pt x="9877" y="3264"/>
                    <a:pt x="9752" y="3258"/>
                    <a:pt x="9636" y="3258"/>
                  </a:cubicBezTo>
                  <a:cubicBezTo>
                    <a:pt x="9036" y="3258"/>
                    <a:pt x="8705" y="3419"/>
                    <a:pt x="8457" y="3419"/>
                  </a:cubicBezTo>
                  <a:cubicBezTo>
                    <a:pt x="8239" y="3630"/>
                    <a:pt x="7891" y="4236"/>
                    <a:pt x="7388" y="4632"/>
                  </a:cubicBezTo>
                  <a:lnTo>
                    <a:pt x="7385" y="4636"/>
                  </a:lnTo>
                  <a:cubicBezTo>
                    <a:pt x="7380" y="4640"/>
                    <a:pt x="7373" y="4647"/>
                    <a:pt x="7366" y="4651"/>
                  </a:cubicBezTo>
                  <a:cubicBezTo>
                    <a:pt x="6840" y="4636"/>
                    <a:pt x="6825" y="1103"/>
                    <a:pt x="6356" y="119"/>
                  </a:cubicBezTo>
                  <a:cubicBezTo>
                    <a:pt x="6319" y="41"/>
                    <a:pt x="6279" y="5"/>
                    <a:pt x="6234" y="1"/>
                  </a:cubicBezTo>
                  <a:cubicBezTo>
                    <a:pt x="6232" y="1"/>
                    <a:pt x="6230" y="1"/>
                    <a:pt x="62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70"/>
            <p:cNvSpPr/>
            <p:nvPr/>
          </p:nvSpPr>
          <p:spPr>
            <a:xfrm>
              <a:off x="8044440" y="791059"/>
              <a:ext cx="197914" cy="262880"/>
            </a:xfrm>
            <a:custGeom>
              <a:rect b="b" l="l" r="r" t="t"/>
              <a:pathLst>
                <a:path extrusionOk="0" h="7498" w="5645">
                  <a:moveTo>
                    <a:pt x="3973" y="0"/>
                  </a:moveTo>
                  <a:cubicBezTo>
                    <a:pt x="3806" y="1136"/>
                    <a:pt x="3570" y="2826"/>
                    <a:pt x="3570" y="2826"/>
                  </a:cubicBezTo>
                  <a:cubicBezTo>
                    <a:pt x="3570" y="2826"/>
                    <a:pt x="2660" y="2700"/>
                    <a:pt x="2419" y="2582"/>
                  </a:cubicBezTo>
                  <a:cubicBezTo>
                    <a:pt x="2409" y="2576"/>
                    <a:pt x="2396" y="2573"/>
                    <a:pt x="2385" y="2573"/>
                  </a:cubicBezTo>
                  <a:cubicBezTo>
                    <a:pt x="2360" y="2573"/>
                    <a:pt x="2335" y="2585"/>
                    <a:pt x="2323" y="2608"/>
                  </a:cubicBezTo>
                  <a:cubicBezTo>
                    <a:pt x="2056" y="3081"/>
                    <a:pt x="858" y="5068"/>
                    <a:pt x="0" y="6488"/>
                  </a:cubicBezTo>
                  <a:lnTo>
                    <a:pt x="5645" y="7498"/>
                  </a:lnTo>
                  <a:lnTo>
                    <a:pt x="5124" y="4635"/>
                  </a:lnTo>
                  <a:cubicBezTo>
                    <a:pt x="5119" y="4639"/>
                    <a:pt x="5112" y="4646"/>
                    <a:pt x="5105" y="4650"/>
                  </a:cubicBezTo>
                  <a:cubicBezTo>
                    <a:pt x="4579" y="4635"/>
                    <a:pt x="4564" y="1102"/>
                    <a:pt x="4095" y="118"/>
                  </a:cubicBezTo>
                  <a:cubicBezTo>
                    <a:pt x="4058" y="40"/>
                    <a:pt x="4018" y="4"/>
                    <a:pt x="39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70"/>
            <p:cNvSpPr/>
            <p:nvPr/>
          </p:nvSpPr>
          <p:spPr>
            <a:xfrm>
              <a:off x="8371612" y="798036"/>
              <a:ext cx="209378" cy="314558"/>
            </a:xfrm>
            <a:custGeom>
              <a:rect b="b" l="l" r="r" t="t"/>
              <a:pathLst>
                <a:path extrusionOk="0" h="8972" w="5972">
                  <a:moveTo>
                    <a:pt x="2842" y="1"/>
                  </a:moveTo>
                  <a:lnTo>
                    <a:pt x="2228" y="3071"/>
                  </a:lnTo>
                  <a:lnTo>
                    <a:pt x="2964" y="4831"/>
                  </a:lnTo>
                  <a:lnTo>
                    <a:pt x="774" y="5246"/>
                  </a:lnTo>
                  <a:lnTo>
                    <a:pt x="16" y="5246"/>
                  </a:lnTo>
                  <a:lnTo>
                    <a:pt x="1" y="7957"/>
                  </a:lnTo>
                  <a:lnTo>
                    <a:pt x="5676" y="8971"/>
                  </a:lnTo>
                  <a:cubicBezTo>
                    <a:pt x="5872" y="7543"/>
                    <a:pt x="5971" y="5475"/>
                    <a:pt x="5402" y="4329"/>
                  </a:cubicBezTo>
                  <a:cubicBezTo>
                    <a:pt x="4873" y="4118"/>
                    <a:pt x="4359" y="3933"/>
                    <a:pt x="3656" y="3581"/>
                  </a:cubicBezTo>
                  <a:cubicBezTo>
                    <a:pt x="3560" y="3233"/>
                    <a:pt x="3533" y="2568"/>
                    <a:pt x="3533" y="1917"/>
                  </a:cubicBezTo>
                  <a:cubicBezTo>
                    <a:pt x="3538" y="1007"/>
                    <a:pt x="3593" y="115"/>
                    <a:pt x="3593" y="115"/>
                  </a:cubicBezTo>
                  <a:lnTo>
                    <a:pt x="28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9" name="Google Shape;259;p70"/>
          <p:cNvGrpSpPr/>
          <p:nvPr/>
        </p:nvGrpSpPr>
        <p:grpSpPr>
          <a:xfrm flipH="1">
            <a:off x="-291775" y="3986300"/>
            <a:ext cx="9676274" cy="1516527"/>
            <a:chOff x="-291775" y="3986300"/>
            <a:chExt cx="9676274" cy="1516527"/>
          </a:xfrm>
        </p:grpSpPr>
        <p:sp>
          <p:nvSpPr>
            <p:cNvPr id="260" name="Google Shape;260;p70"/>
            <p:cNvSpPr/>
            <p:nvPr/>
          </p:nvSpPr>
          <p:spPr>
            <a:xfrm>
              <a:off x="-249475" y="3986300"/>
              <a:ext cx="9633974" cy="1462179"/>
            </a:xfrm>
            <a:custGeom>
              <a:rect b="b" l="l" r="r" t="t"/>
              <a:pathLst>
                <a:path extrusionOk="0" h="3674" w="22555">
                  <a:moveTo>
                    <a:pt x="16648" y="0"/>
                  </a:moveTo>
                  <a:cubicBezTo>
                    <a:pt x="11198" y="0"/>
                    <a:pt x="5642" y="166"/>
                    <a:pt x="393" y="510"/>
                  </a:cubicBezTo>
                  <a:lnTo>
                    <a:pt x="1" y="2852"/>
                  </a:lnTo>
                  <a:lnTo>
                    <a:pt x="21949" y="3673"/>
                  </a:lnTo>
                  <a:lnTo>
                    <a:pt x="22555" y="66"/>
                  </a:lnTo>
                  <a:cubicBezTo>
                    <a:pt x="20614" y="22"/>
                    <a:pt x="18638" y="0"/>
                    <a:pt x="166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70"/>
            <p:cNvSpPr/>
            <p:nvPr/>
          </p:nvSpPr>
          <p:spPr>
            <a:xfrm>
              <a:off x="-291775" y="4453250"/>
              <a:ext cx="9633948" cy="1049577"/>
            </a:xfrm>
            <a:custGeom>
              <a:rect b="b" l="l" r="r" t="t"/>
              <a:pathLst>
                <a:path extrusionOk="0" h="2806" w="22326">
                  <a:moveTo>
                    <a:pt x="19453" y="1"/>
                  </a:moveTo>
                  <a:cubicBezTo>
                    <a:pt x="18748" y="1"/>
                    <a:pt x="18031" y="50"/>
                    <a:pt x="17349" y="130"/>
                  </a:cubicBezTo>
                  <a:cubicBezTo>
                    <a:pt x="15481" y="348"/>
                    <a:pt x="13680" y="760"/>
                    <a:pt x="11775" y="852"/>
                  </a:cubicBezTo>
                  <a:cubicBezTo>
                    <a:pt x="11487" y="866"/>
                    <a:pt x="11200" y="872"/>
                    <a:pt x="10913" y="872"/>
                  </a:cubicBezTo>
                  <a:cubicBezTo>
                    <a:pt x="7838" y="872"/>
                    <a:pt x="4784" y="151"/>
                    <a:pt x="1757" y="151"/>
                  </a:cubicBezTo>
                  <a:cubicBezTo>
                    <a:pt x="1263" y="151"/>
                    <a:pt x="770" y="171"/>
                    <a:pt x="277" y="215"/>
                  </a:cubicBezTo>
                  <a:lnTo>
                    <a:pt x="0" y="2080"/>
                  </a:lnTo>
                  <a:lnTo>
                    <a:pt x="21962" y="2805"/>
                  </a:lnTo>
                  <a:lnTo>
                    <a:pt x="22325" y="378"/>
                  </a:lnTo>
                  <a:cubicBezTo>
                    <a:pt x="21485" y="106"/>
                    <a:pt x="20481" y="1"/>
                    <a:pt x="194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2" name="Google Shape;262;p70"/>
          <p:cNvSpPr txBox="1"/>
          <p:nvPr>
            <p:ph type="title"/>
          </p:nvPr>
        </p:nvSpPr>
        <p:spPr>
          <a:xfrm>
            <a:off x="3898075" y="876750"/>
            <a:ext cx="4532700" cy="169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grpSp>
        <p:nvGrpSpPr>
          <p:cNvPr id="263" name="Google Shape;263;p70"/>
          <p:cNvGrpSpPr/>
          <p:nvPr/>
        </p:nvGrpSpPr>
        <p:grpSpPr>
          <a:xfrm>
            <a:off x="747927" y="4414485"/>
            <a:ext cx="766473" cy="532239"/>
            <a:chOff x="743252" y="4290710"/>
            <a:chExt cx="766473" cy="532239"/>
          </a:xfrm>
        </p:grpSpPr>
        <p:sp>
          <p:nvSpPr>
            <p:cNvPr id="264" name="Google Shape;264;p70"/>
            <p:cNvSpPr/>
            <p:nvPr/>
          </p:nvSpPr>
          <p:spPr>
            <a:xfrm>
              <a:off x="743252" y="4509499"/>
              <a:ext cx="212925" cy="282862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70"/>
            <p:cNvSpPr/>
            <p:nvPr/>
          </p:nvSpPr>
          <p:spPr>
            <a:xfrm>
              <a:off x="1110125" y="4290710"/>
              <a:ext cx="164800" cy="218938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70"/>
            <p:cNvSpPr/>
            <p:nvPr/>
          </p:nvSpPr>
          <p:spPr>
            <a:xfrm>
              <a:off x="1344925" y="4604000"/>
              <a:ext cx="164800" cy="218949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78"/>
          <p:cNvSpPr txBox="1"/>
          <p:nvPr>
            <p:ph type="title"/>
          </p:nvPr>
        </p:nvSpPr>
        <p:spPr>
          <a:xfrm>
            <a:off x="4837200" y="1871025"/>
            <a:ext cx="3593400" cy="690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69" name="Google Shape;269;p78"/>
          <p:cNvSpPr txBox="1"/>
          <p:nvPr>
            <p:ph idx="1" type="subTitle"/>
          </p:nvPr>
        </p:nvSpPr>
        <p:spPr>
          <a:xfrm>
            <a:off x="4837375" y="2500475"/>
            <a:ext cx="3593400" cy="8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78"/>
          <p:cNvSpPr/>
          <p:nvPr/>
        </p:nvSpPr>
        <p:spPr>
          <a:xfrm flipH="1">
            <a:off x="-291775" y="4637225"/>
            <a:ext cx="9633948" cy="681627"/>
          </a:xfrm>
          <a:custGeom>
            <a:rect b="b" l="l" r="r" t="t"/>
            <a:pathLst>
              <a:path extrusionOk="0" h="2806" w="22326">
                <a:moveTo>
                  <a:pt x="19453" y="1"/>
                </a:moveTo>
                <a:cubicBezTo>
                  <a:pt x="18748" y="1"/>
                  <a:pt x="18031" y="50"/>
                  <a:pt x="17349" y="130"/>
                </a:cubicBezTo>
                <a:cubicBezTo>
                  <a:pt x="15481" y="348"/>
                  <a:pt x="13680" y="760"/>
                  <a:pt x="11775" y="852"/>
                </a:cubicBezTo>
                <a:cubicBezTo>
                  <a:pt x="11487" y="866"/>
                  <a:pt x="11200" y="872"/>
                  <a:pt x="10913" y="872"/>
                </a:cubicBezTo>
                <a:cubicBezTo>
                  <a:pt x="7838" y="872"/>
                  <a:pt x="4784" y="151"/>
                  <a:pt x="1757" y="151"/>
                </a:cubicBezTo>
                <a:cubicBezTo>
                  <a:pt x="1263" y="151"/>
                  <a:pt x="770" y="171"/>
                  <a:pt x="277" y="215"/>
                </a:cubicBezTo>
                <a:lnTo>
                  <a:pt x="0" y="2080"/>
                </a:lnTo>
                <a:lnTo>
                  <a:pt x="21962" y="2805"/>
                </a:lnTo>
                <a:lnTo>
                  <a:pt x="22325" y="378"/>
                </a:lnTo>
                <a:cubicBezTo>
                  <a:pt x="21485" y="106"/>
                  <a:pt x="20481" y="1"/>
                  <a:pt x="1945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1" name="Google Shape;271;p78"/>
          <p:cNvGrpSpPr/>
          <p:nvPr/>
        </p:nvGrpSpPr>
        <p:grpSpPr>
          <a:xfrm>
            <a:off x="1565189" y="4671799"/>
            <a:ext cx="6695034" cy="388452"/>
            <a:chOff x="1565189" y="4723149"/>
            <a:chExt cx="6695034" cy="388452"/>
          </a:xfrm>
        </p:grpSpPr>
        <p:sp>
          <p:nvSpPr>
            <p:cNvPr id="272" name="Google Shape;272;p78"/>
            <p:cNvSpPr/>
            <p:nvPr/>
          </p:nvSpPr>
          <p:spPr>
            <a:xfrm>
              <a:off x="8139654" y="4850551"/>
              <a:ext cx="120569" cy="160028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78"/>
            <p:cNvSpPr/>
            <p:nvPr/>
          </p:nvSpPr>
          <p:spPr>
            <a:xfrm>
              <a:off x="1873724" y="4723149"/>
              <a:ext cx="165309" cy="219879"/>
            </a:xfrm>
            <a:custGeom>
              <a:rect b="b" l="l" r="r" t="t"/>
              <a:pathLst>
                <a:path extrusionOk="0" h="693" w="521">
                  <a:moveTo>
                    <a:pt x="164" y="1"/>
                  </a:moveTo>
                  <a:cubicBezTo>
                    <a:pt x="149" y="1"/>
                    <a:pt x="134" y="8"/>
                    <a:pt x="126" y="23"/>
                  </a:cubicBezTo>
                  <a:cubicBezTo>
                    <a:pt x="77" y="119"/>
                    <a:pt x="104" y="293"/>
                    <a:pt x="100" y="390"/>
                  </a:cubicBezTo>
                  <a:cubicBezTo>
                    <a:pt x="71" y="339"/>
                    <a:pt x="41" y="316"/>
                    <a:pt x="23" y="316"/>
                  </a:cubicBezTo>
                  <a:cubicBezTo>
                    <a:pt x="7" y="316"/>
                    <a:pt x="0" y="334"/>
                    <a:pt x="11" y="368"/>
                  </a:cubicBezTo>
                  <a:cubicBezTo>
                    <a:pt x="11" y="368"/>
                    <a:pt x="7" y="467"/>
                    <a:pt x="148" y="634"/>
                  </a:cubicBezTo>
                  <a:cubicBezTo>
                    <a:pt x="184" y="676"/>
                    <a:pt x="223" y="693"/>
                    <a:pt x="262" y="693"/>
                  </a:cubicBezTo>
                  <a:cubicBezTo>
                    <a:pt x="376" y="693"/>
                    <a:pt x="486" y="547"/>
                    <a:pt x="499" y="434"/>
                  </a:cubicBezTo>
                  <a:cubicBezTo>
                    <a:pt x="521" y="340"/>
                    <a:pt x="519" y="302"/>
                    <a:pt x="497" y="302"/>
                  </a:cubicBezTo>
                  <a:cubicBezTo>
                    <a:pt x="475" y="302"/>
                    <a:pt x="431" y="344"/>
                    <a:pt x="370" y="408"/>
                  </a:cubicBezTo>
                  <a:cubicBezTo>
                    <a:pt x="362" y="371"/>
                    <a:pt x="366" y="245"/>
                    <a:pt x="359" y="186"/>
                  </a:cubicBezTo>
                  <a:cubicBezTo>
                    <a:pt x="357" y="171"/>
                    <a:pt x="343" y="162"/>
                    <a:pt x="329" y="162"/>
                  </a:cubicBezTo>
                  <a:cubicBezTo>
                    <a:pt x="319" y="162"/>
                    <a:pt x="310" y="166"/>
                    <a:pt x="304" y="175"/>
                  </a:cubicBezTo>
                  <a:cubicBezTo>
                    <a:pt x="267" y="235"/>
                    <a:pt x="248" y="346"/>
                    <a:pt x="244" y="397"/>
                  </a:cubicBezTo>
                  <a:cubicBezTo>
                    <a:pt x="219" y="275"/>
                    <a:pt x="237" y="146"/>
                    <a:pt x="203" y="30"/>
                  </a:cubicBezTo>
                  <a:cubicBezTo>
                    <a:pt x="198" y="11"/>
                    <a:pt x="181" y="1"/>
                    <a:pt x="1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78"/>
            <p:cNvSpPr/>
            <p:nvPr/>
          </p:nvSpPr>
          <p:spPr>
            <a:xfrm>
              <a:off x="1565189" y="4788570"/>
              <a:ext cx="213855" cy="283970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78"/>
            <p:cNvSpPr/>
            <p:nvPr/>
          </p:nvSpPr>
          <p:spPr>
            <a:xfrm>
              <a:off x="2857151" y="4828265"/>
              <a:ext cx="213221" cy="283336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78"/>
            <p:cNvSpPr/>
            <p:nvPr/>
          </p:nvSpPr>
          <p:spPr>
            <a:xfrm>
              <a:off x="7789313" y="4723151"/>
              <a:ext cx="139279" cy="185042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78"/>
            <p:cNvSpPr/>
            <p:nvPr/>
          </p:nvSpPr>
          <p:spPr>
            <a:xfrm>
              <a:off x="7481374" y="4850539"/>
              <a:ext cx="179923" cy="238785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76"/>
          <p:cNvSpPr txBox="1"/>
          <p:nvPr>
            <p:ph type="title"/>
          </p:nvPr>
        </p:nvSpPr>
        <p:spPr>
          <a:xfrm>
            <a:off x="972325" y="855800"/>
            <a:ext cx="35997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80" name="Google Shape;280;p76"/>
          <p:cNvSpPr txBox="1"/>
          <p:nvPr>
            <p:ph idx="1" type="subTitle"/>
          </p:nvPr>
        </p:nvSpPr>
        <p:spPr>
          <a:xfrm>
            <a:off x="972325" y="1530249"/>
            <a:ext cx="35997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81" name="Google Shape;281;p76"/>
          <p:cNvSpPr txBox="1"/>
          <p:nvPr>
            <p:ph idx="2" type="title"/>
          </p:nvPr>
        </p:nvSpPr>
        <p:spPr>
          <a:xfrm>
            <a:off x="5006400" y="1703838"/>
            <a:ext cx="35997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82" name="Google Shape;282;p76"/>
          <p:cNvSpPr txBox="1"/>
          <p:nvPr>
            <p:ph idx="3" type="subTitle"/>
          </p:nvPr>
        </p:nvSpPr>
        <p:spPr>
          <a:xfrm>
            <a:off x="5006400" y="2378286"/>
            <a:ext cx="35997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83" name="Google Shape;283;p76"/>
          <p:cNvSpPr txBox="1"/>
          <p:nvPr>
            <p:ph idx="4" type="title"/>
          </p:nvPr>
        </p:nvSpPr>
        <p:spPr>
          <a:xfrm>
            <a:off x="972325" y="2551875"/>
            <a:ext cx="35997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84" name="Google Shape;284;p76"/>
          <p:cNvSpPr txBox="1"/>
          <p:nvPr>
            <p:ph idx="5" type="subTitle"/>
          </p:nvPr>
        </p:nvSpPr>
        <p:spPr>
          <a:xfrm>
            <a:off x="972325" y="3226324"/>
            <a:ext cx="35997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grpSp>
        <p:nvGrpSpPr>
          <p:cNvPr id="285" name="Google Shape;285;p76"/>
          <p:cNvGrpSpPr/>
          <p:nvPr/>
        </p:nvGrpSpPr>
        <p:grpSpPr>
          <a:xfrm flipH="1">
            <a:off x="-291774" y="4659164"/>
            <a:ext cx="9676274" cy="647603"/>
            <a:chOff x="-291775" y="3986300"/>
            <a:chExt cx="9676274" cy="1533877"/>
          </a:xfrm>
        </p:grpSpPr>
        <p:sp>
          <p:nvSpPr>
            <p:cNvPr id="286" name="Google Shape;286;p76"/>
            <p:cNvSpPr/>
            <p:nvPr/>
          </p:nvSpPr>
          <p:spPr>
            <a:xfrm>
              <a:off x="-249475" y="3986300"/>
              <a:ext cx="9633974" cy="1462179"/>
            </a:xfrm>
            <a:custGeom>
              <a:rect b="b" l="l" r="r" t="t"/>
              <a:pathLst>
                <a:path extrusionOk="0" h="3674" w="22555">
                  <a:moveTo>
                    <a:pt x="16648" y="0"/>
                  </a:moveTo>
                  <a:cubicBezTo>
                    <a:pt x="11198" y="0"/>
                    <a:pt x="5642" y="166"/>
                    <a:pt x="393" y="510"/>
                  </a:cubicBezTo>
                  <a:lnTo>
                    <a:pt x="1" y="2852"/>
                  </a:lnTo>
                  <a:lnTo>
                    <a:pt x="21949" y="3673"/>
                  </a:lnTo>
                  <a:lnTo>
                    <a:pt x="22555" y="66"/>
                  </a:lnTo>
                  <a:cubicBezTo>
                    <a:pt x="20614" y="22"/>
                    <a:pt x="18638" y="0"/>
                    <a:pt x="166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76"/>
            <p:cNvSpPr/>
            <p:nvPr/>
          </p:nvSpPr>
          <p:spPr>
            <a:xfrm>
              <a:off x="-291775" y="4470600"/>
              <a:ext cx="9633948" cy="1049577"/>
            </a:xfrm>
            <a:custGeom>
              <a:rect b="b" l="l" r="r" t="t"/>
              <a:pathLst>
                <a:path extrusionOk="0" h="2806" w="22326">
                  <a:moveTo>
                    <a:pt x="19453" y="1"/>
                  </a:moveTo>
                  <a:cubicBezTo>
                    <a:pt x="18748" y="1"/>
                    <a:pt x="18031" y="50"/>
                    <a:pt x="17349" y="130"/>
                  </a:cubicBezTo>
                  <a:cubicBezTo>
                    <a:pt x="15481" y="348"/>
                    <a:pt x="13680" y="760"/>
                    <a:pt x="11775" y="852"/>
                  </a:cubicBezTo>
                  <a:cubicBezTo>
                    <a:pt x="11487" y="866"/>
                    <a:pt x="11200" y="872"/>
                    <a:pt x="10913" y="872"/>
                  </a:cubicBezTo>
                  <a:cubicBezTo>
                    <a:pt x="7838" y="872"/>
                    <a:pt x="4784" y="151"/>
                    <a:pt x="1757" y="151"/>
                  </a:cubicBezTo>
                  <a:cubicBezTo>
                    <a:pt x="1263" y="151"/>
                    <a:pt x="770" y="171"/>
                    <a:pt x="277" y="215"/>
                  </a:cubicBezTo>
                  <a:lnTo>
                    <a:pt x="0" y="2080"/>
                  </a:lnTo>
                  <a:lnTo>
                    <a:pt x="21962" y="2805"/>
                  </a:lnTo>
                  <a:lnTo>
                    <a:pt x="22325" y="378"/>
                  </a:lnTo>
                  <a:cubicBezTo>
                    <a:pt x="21485" y="106"/>
                    <a:pt x="20481" y="1"/>
                    <a:pt x="194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8" name="Google Shape;288;p76"/>
          <p:cNvGrpSpPr/>
          <p:nvPr/>
        </p:nvGrpSpPr>
        <p:grpSpPr>
          <a:xfrm>
            <a:off x="101005" y="3571247"/>
            <a:ext cx="8843434" cy="1327861"/>
            <a:chOff x="101005" y="3571247"/>
            <a:chExt cx="8843434" cy="1327861"/>
          </a:xfrm>
        </p:grpSpPr>
        <p:grpSp>
          <p:nvGrpSpPr>
            <p:cNvPr id="289" name="Google Shape;289;p76"/>
            <p:cNvGrpSpPr/>
            <p:nvPr/>
          </p:nvGrpSpPr>
          <p:grpSpPr>
            <a:xfrm>
              <a:off x="101005" y="3571247"/>
              <a:ext cx="821886" cy="1327861"/>
              <a:chOff x="4727415" y="1707723"/>
              <a:chExt cx="1642130" cy="2653070"/>
            </a:xfrm>
          </p:grpSpPr>
          <p:sp>
            <p:nvSpPr>
              <p:cNvPr id="290" name="Google Shape;290;p76"/>
              <p:cNvSpPr/>
              <p:nvPr/>
            </p:nvSpPr>
            <p:spPr>
              <a:xfrm>
                <a:off x="4940693" y="2185256"/>
                <a:ext cx="748161" cy="757542"/>
              </a:xfrm>
              <a:custGeom>
                <a:rect b="b" l="l" r="r" t="t"/>
                <a:pathLst>
                  <a:path extrusionOk="0" h="2021" w="1996">
                    <a:moveTo>
                      <a:pt x="1169" y="1"/>
                    </a:moveTo>
                    <a:cubicBezTo>
                      <a:pt x="1011" y="1"/>
                      <a:pt x="819" y="51"/>
                      <a:pt x="585" y="171"/>
                    </a:cubicBezTo>
                    <a:cubicBezTo>
                      <a:pt x="330" y="304"/>
                      <a:pt x="1" y="486"/>
                      <a:pt x="156" y="1245"/>
                    </a:cubicBezTo>
                    <a:cubicBezTo>
                      <a:pt x="211" y="1513"/>
                      <a:pt x="496" y="2020"/>
                      <a:pt x="948" y="2020"/>
                    </a:cubicBezTo>
                    <a:cubicBezTo>
                      <a:pt x="1206" y="2020"/>
                      <a:pt x="1518" y="1856"/>
                      <a:pt x="1872" y="1388"/>
                    </a:cubicBezTo>
                    <a:cubicBezTo>
                      <a:pt x="1872" y="1388"/>
                      <a:pt x="1995" y="1"/>
                      <a:pt x="116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76"/>
              <p:cNvSpPr/>
              <p:nvPr/>
            </p:nvSpPr>
            <p:spPr>
              <a:xfrm>
                <a:off x="4727415" y="1707723"/>
                <a:ext cx="1642130" cy="1004558"/>
              </a:xfrm>
              <a:custGeom>
                <a:rect b="b" l="l" r="r" t="t"/>
                <a:pathLst>
                  <a:path extrusionOk="0" h="2680" w="4381">
                    <a:moveTo>
                      <a:pt x="2114" y="0"/>
                    </a:moveTo>
                    <a:cubicBezTo>
                      <a:pt x="1962" y="0"/>
                      <a:pt x="1789" y="33"/>
                      <a:pt x="1594" y="106"/>
                    </a:cubicBezTo>
                    <a:cubicBezTo>
                      <a:pt x="1373" y="195"/>
                      <a:pt x="1221" y="414"/>
                      <a:pt x="1221" y="887"/>
                    </a:cubicBezTo>
                    <a:cubicBezTo>
                      <a:pt x="1176" y="876"/>
                      <a:pt x="1128" y="873"/>
                      <a:pt x="1077" y="868"/>
                    </a:cubicBezTo>
                    <a:cubicBezTo>
                      <a:pt x="1050" y="867"/>
                      <a:pt x="1024" y="866"/>
                      <a:pt x="998" y="866"/>
                    </a:cubicBezTo>
                    <a:cubicBezTo>
                      <a:pt x="398" y="866"/>
                      <a:pt x="33" y="1265"/>
                      <a:pt x="15" y="1712"/>
                    </a:cubicBezTo>
                    <a:cubicBezTo>
                      <a:pt x="1" y="2059"/>
                      <a:pt x="100" y="2680"/>
                      <a:pt x="773" y="2680"/>
                    </a:cubicBezTo>
                    <a:cubicBezTo>
                      <a:pt x="810" y="2680"/>
                      <a:pt x="848" y="2678"/>
                      <a:pt x="888" y="2674"/>
                    </a:cubicBezTo>
                    <a:cubicBezTo>
                      <a:pt x="1021" y="2662"/>
                      <a:pt x="1143" y="2626"/>
                      <a:pt x="1251" y="2566"/>
                    </a:cubicBezTo>
                    <a:cubicBezTo>
                      <a:pt x="1495" y="2433"/>
                      <a:pt x="1668" y="2196"/>
                      <a:pt x="1698" y="1897"/>
                    </a:cubicBezTo>
                    <a:cubicBezTo>
                      <a:pt x="1801" y="1967"/>
                      <a:pt x="1921" y="2012"/>
                      <a:pt x="2056" y="2012"/>
                    </a:cubicBezTo>
                    <a:cubicBezTo>
                      <a:pt x="2173" y="2012"/>
                      <a:pt x="2301" y="1978"/>
                      <a:pt x="2438" y="1897"/>
                    </a:cubicBezTo>
                    <a:cubicBezTo>
                      <a:pt x="2497" y="1860"/>
                      <a:pt x="2549" y="1822"/>
                      <a:pt x="2600" y="1778"/>
                    </a:cubicBezTo>
                    <a:cubicBezTo>
                      <a:pt x="2690" y="2057"/>
                      <a:pt x="2961" y="2467"/>
                      <a:pt x="3367" y="2467"/>
                    </a:cubicBezTo>
                    <a:cubicBezTo>
                      <a:pt x="3484" y="2467"/>
                      <a:pt x="3613" y="2433"/>
                      <a:pt x="3751" y="2352"/>
                    </a:cubicBezTo>
                    <a:cubicBezTo>
                      <a:pt x="4140" y="2126"/>
                      <a:pt x="4380" y="1672"/>
                      <a:pt x="4269" y="1238"/>
                    </a:cubicBezTo>
                    <a:cubicBezTo>
                      <a:pt x="4127" y="683"/>
                      <a:pt x="3760" y="552"/>
                      <a:pt x="3446" y="552"/>
                    </a:cubicBezTo>
                    <a:cubicBezTo>
                      <a:pt x="3174" y="552"/>
                      <a:pt x="2942" y="651"/>
                      <a:pt x="2930" y="658"/>
                    </a:cubicBezTo>
                    <a:cubicBezTo>
                      <a:pt x="2852" y="304"/>
                      <a:pt x="2581" y="0"/>
                      <a:pt x="211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76"/>
              <p:cNvSpPr/>
              <p:nvPr/>
            </p:nvSpPr>
            <p:spPr>
              <a:xfrm>
                <a:off x="5516057" y="2144399"/>
                <a:ext cx="746661" cy="751544"/>
              </a:xfrm>
              <a:custGeom>
                <a:rect b="b" l="l" r="r" t="t"/>
                <a:pathLst>
                  <a:path extrusionOk="0" h="2005" w="1992">
                    <a:moveTo>
                      <a:pt x="1118" y="1"/>
                    </a:moveTo>
                    <a:cubicBezTo>
                      <a:pt x="957" y="1"/>
                      <a:pt x="766" y="55"/>
                      <a:pt x="541" y="184"/>
                    </a:cubicBezTo>
                    <a:cubicBezTo>
                      <a:pt x="1" y="491"/>
                      <a:pt x="112" y="1257"/>
                      <a:pt x="112" y="1257"/>
                    </a:cubicBezTo>
                    <a:cubicBezTo>
                      <a:pt x="112" y="1257"/>
                      <a:pt x="201" y="1409"/>
                      <a:pt x="353" y="1579"/>
                    </a:cubicBezTo>
                    <a:cubicBezTo>
                      <a:pt x="537" y="1781"/>
                      <a:pt x="813" y="2005"/>
                      <a:pt x="1138" y="2005"/>
                    </a:cubicBezTo>
                    <a:cubicBezTo>
                      <a:pt x="1230" y="2005"/>
                      <a:pt x="1326" y="1987"/>
                      <a:pt x="1425" y="1945"/>
                    </a:cubicBezTo>
                    <a:cubicBezTo>
                      <a:pt x="1784" y="1797"/>
                      <a:pt x="1991" y="1417"/>
                      <a:pt x="1928" y="1031"/>
                    </a:cubicBezTo>
                    <a:cubicBezTo>
                      <a:pt x="1925" y="1013"/>
                      <a:pt x="1925" y="995"/>
                      <a:pt x="1921" y="980"/>
                    </a:cubicBezTo>
                    <a:cubicBezTo>
                      <a:pt x="1845" y="557"/>
                      <a:pt x="1633" y="1"/>
                      <a:pt x="111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76"/>
              <p:cNvSpPr/>
              <p:nvPr/>
            </p:nvSpPr>
            <p:spPr>
              <a:xfrm>
                <a:off x="5337638" y="2489242"/>
                <a:ext cx="837370" cy="1871551"/>
              </a:xfrm>
              <a:custGeom>
                <a:rect b="b" l="l" r="r" t="t"/>
                <a:pathLst>
                  <a:path extrusionOk="0" h="4993" w="2234">
                    <a:moveTo>
                      <a:pt x="1993" y="0"/>
                    </a:moveTo>
                    <a:lnTo>
                      <a:pt x="1683" y="670"/>
                    </a:lnTo>
                    <a:lnTo>
                      <a:pt x="1039" y="811"/>
                    </a:lnTo>
                    <a:lnTo>
                      <a:pt x="662" y="1284"/>
                    </a:lnTo>
                    <a:cubicBezTo>
                      <a:pt x="777" y="799"/>
                      <a:pt x="1102" y="426"/>
                      <a:pt x="1209" y="123"/>
                    </a:cubicBezTo>
                    <a:lnTo>
                      <a:pt x="921" y="86"/>
                    </a:lnTo>
                    <a:cubicBezTo>
                      <a:pt x="921" y="86"/>
                      <a:pt x="740" y="359"/>
                      <a:pt x="588" y="814"/>
                    </a:cubicBezTo>
                    <a:cubicBezTo>
                      <a:pt x="525" y="1007"/>
                      <a:pt x="466" y="1233"/>
                      <a:pt x="429" y="1480"/>
                    </a:cubicBezTo>
                    <a:lnTo>
                      <a:pt x="207" y="371"/>
                    </a:lnTo>
                    <a:lnTo>
                      <a:pt x="30" y="371"/>
                    </a:lnTo>
                    <a:cubicBezTo>
                      <a:pt x="0" y="736"/>
                      <a:pt x="251" y="1502"/>
                      <a:pt x="359" y="1791"/>
                    </a:cubicBezTo>
                    <a:cubicBezTo>
                      <a:pt x="277" y="2708"/>
                      <a:pt x="267" y="3915"/>
                      <a:pt x="196" y="4902"/>
                    </a:cubicBezTo>
                    <a:cubicBezTo>
                      <a:pt x="265" y="4973"/>
                      <a:pt x="435" y="4992"/>
                      <a:pt x="594" y="4992"/>
                    </a:cubicBezTo>
                    <a:cubicBezTo>
                      <a:pt x="773" y="4992"/>
                      <a:pt x="940" y="4968"/>
                      <a:pt x="940" y="4968"/>
                    </a:cubicBezTo>
                    <a:cubicBezTo>
                      <a:pt x="940" y="4968"/>
                      <a:pt x="636" y="1943"/>
                      <a:pt x="625" y="1562"/>
                    </a:cubicBezTo>
                    <a:lnTo>
                      <a:pt x="1161" y="1003"/>
                    </a:lnTo>
                    <a:lnTo>
                      <a:pt x="1827" y="766"/>
                    </a:lnTo>
                    <a:lnTo>
                      <a:pt x="2234" y="75"/>
                    </a:lnTo>
                    <a:lnTo>
                      <a:pt x="199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76"/>
              <p:cNvSpPr/>
              <p:nvPr/>
            </p:nvSpPr>
            <p:spPr>
              <a:xfrm>
                <a:off x="5524303" y="3255394"/>
                <a:ext cx="94832" cy="1025549"/>
              </a:xfrm>
              <a:custGeom>
                <a:rect b="b" l="l" r="r" t="t"/>
                <a:pathLst>
                  <a:path extrusionOk="0" h="2736" w="253">
                    <a:moveTo>
                      <a:pt x="40" y="1"/>
                    </a:moveTo>
                    <a:cubicBezTo>
                      <a:pt x="0" y="1"/>
                      <a:pt x="115" y="1230"/>
                      <a:pt x="105" y="1260"/>
                    </a:cubicBezTo>
                    <a:cubicBezTo>
                      <a:pt x="134" y="1700"/>
                      <a:pt x="164" y="2292"/>
                      <a:pt x="208" y="2721"/>
                    </a:cubicBezTo>
                    <a:cubicBezTo>
                      <a:pt x="215" y="2731"/>
                      <a:pt x="224" y="2735"/>
                      <a:pt x="231" y="2735"/>
                    </a:cubicBezTo>
                    <a:cubicBezTo>
                      <a:pt x="243" y="2735"/>
                      <a:pt x="252" y="2726"/>
                      <a:pt x="252" y="2718"/>
                    </a:cubicBezTo>
                    <a:cubicBezTo>
                      <a:pt x="164" y="1859"/>
                      <a:pt x="160" y="898"/>
                      <a:pt x="57" y="43"/>
                    </a:cubicBezTo>
                    <a:cubicBezTo>
                      <a:pt x="49" y="14"/>
                      <a:pt x="44" y="1"/>
                      <a:pt x="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76"/>
              <p:cNvSpPr/>
              <p:nvPr/>
            </p:nvSpPr>
            <p:spPr>
              <a:xfrm>
                <a:off x="5473326" y="3506529"/>
                <a:ext cx="52851" cy="778907"/>
              </a:xfrm>
              <a:custGeom>
                <a:rect b="b" l="l" r="r" t="t"/>
                <a:pathLst>
                  <a:path extrusionOk="0" h="2078" w="141">
                    <a:moveTo>
                      <a:pt x="18" y="1"/>
                    </a:moveTo>
                    <a:cubicBezTo>
                      <a:pt x="0" y="1"/>
                      <a:pt x="13" y="201"/>
                      <a:pt x="19" y="228"/>
                    </a:cubicBezTo>
                    <a:cubicBezTo>
                      <a:pt x="41" y="475"/>
                      <a:pt x="48" y="727"/>
                      <a:pt x="52" y="979"/>
                    </a:cubicBezTo>
                    <a:cubicBezTo>
                      <a:pt x="55" y="1337"/>
                      <a:pt x="52" y="1700"/>
                      <a:pt x="41" y="2058"/>
                    </a:cubicBezTo>
                    <a:cubicBezTo>
                      <a:pt x="50" y="2072"/>
                      <a:pt x="60" y="2077"/>
                      <a:pt x="69" y="2077"/>
                    </a:cubicBezTo>
                    <a:cubicBezTo>
                      <a:pt x="79" y="2077"/>
                      <a:pt x="87" y="2070"/>
                      <a:pt x="89" y="2062"/>
                    </a:cubicBezTo>
                    <a:cubicBezTo>
                      <a:pt x="93" y="1392"/>
                      <a:pt x="141" y="712"/>
                      <a:pt x="38" y="46"/>
                    </a:cubicBezTo>
                    <a:cubicBezTo>
                      <a:pt x="29" y="14"/>
                      <a:pt x="22" y="1"/>
                      <a:pt x="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" name="Google Shape;296;p76"/>
            <p:cNvGrpSpPr/>
            <p:nvPr/>
          </p:nvGrpSpPr>
          <p:grpSpPr>
            <a:xfrm>
              <a:off x="8186166" y="3764315"/>
              <a:ext cx="758273" cy="1107866"/>
              <a:chOff x="7224532" y="2036448"/>
              <a:chExt cx="1668368" cy="2437549"/>
            </a:xfrm>
          </p:grpSpPr>
          <p:sp>
            <p:nvSpPr>
              <p:cNvPr id="297" name="Google Shape;297;p76"/>
              <p:cNvSpPr/>
              <p:nvPr/>
            </p:nvSpPr>
            <p:spPr>
              <a:xfrm>
                <a:off x="7224532" y="2036448"/>
                <a:ext cx="1668368" cy="1961512"/>
              </a:xfrm>
              <a:custGeom>
                <a:rect b="b" l="l" r="r" t="t"/>
                <a:pathLst>
                  <a:path extrusionOk="0" h="5233" w="4451">
                    <a:moveTo>
                      <a:pt x="2307" y="1"/>
                    </a:moveTo>
                    <a:cubicBezTo>
                      <a:pt x="1217" y="1"/>
                      <a:pt x="125" y="1230"/>
                      <a:pt x="63" y="2385"/>
                    </a:cubicBezTo>
                    <a:cubicBezTo>
                      <a:pt x="0" y="3561"/>
                      <a:pt x="596" y="5159"/>
                      <a:pt x="1953" y="5229"/>
                    </a:cubicBezTo>
                    <a:cubicBezTo>
                      <a:pt x="1992" y="5231"/>
                      <a:pt x="2031" y="5232"/>
                      <a:pt x="2069" y="5232"/>
                    </a:cubicBezTo>
                    <a:cubicBezTo>
                      <a:pt x="3524" y="5232"/>
                      <a:pt x="4330" y="3739"/>
                      <a:pt x="4391" y="2588"/>
                    </a:cubicBezTo>
                    <a:cubicBezTo>
                      <a:pt x="4451" y="1412"/>
                      <a:pt x="3493" y="62"/>
                      <a:pt x="2379" y="3"/>
                    </a:cubicBezTo>
                    <a:cubicBezTo>
                      <a:pt x="2355" y="1"/>
                      <a:pt x="2331" y="1"/>
                      <a:pt x="2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76"/>
              <p:cNvSpPr/>
              <p:nvPr/>
            </p:nvSpPr>
            <p:spPr>
              <a:xfrm>
                <a:off x="7883108" y="2036823"/>
                <a:ext cx="1009792" cy="1961137"/>
              </a:xfrm>
              <a:custGeom>
                <a:rect b="b" l="l" r="r" t="t"/>
                <a:pathLst>
                  <a:path extrusionOk="0" h="5232" w="2694">
                    <a:moveTo>
                      <a:pt x="565" y="1"/>
                    </a:moveTo>
                    <a:cubicBezTo>
                      <a:pt x="388" y="1"/>
                      <a:pt x="212" y="30"/>
                      <a:pt x="41" y="87"/>
                    </a:cubicBezTo>
                    <a:cubicBezTo>
                      <a:pt x="1040" y="316"/>
                      <a:pt x="2154" y="1600"/>
                      <a:pt x="2076" y="2684"/>
                    </a:cubicBezTo>
                    <a:cubicBezTo>
                      <a:pt x="1976" y="4070"/>
                      <a:pt x="1121" y="4900"/>
                      <a:pt x="1" y="5206"/>
                    </a:cubicBezTo>
                    <a:cubicBezTo>
                      <a:pt x="63" y="5218"/>
                      <a:pt x="130" y="5225"/>
                      <a:pt x="196" y="5228"/>
                    </a:cubicBezTo>
                    <a:cubicBezTo>
                      <a:pt x="235" y="5230"/>
                      <a:pt x="274" y="5231"/>
                      <a:pt x="312" y="5231"/>
                    </a:cubicBezTo>
                    <a:cubicBezTo>
                      <a:pt x="1767" y="5231"/>
                      <a:pt x="2573" y="3738"/>
                      <a:pt x="2634" y="2587"/>
                    </a:cubicBezTo>
                    <a:cubicBezTo>
                      <a:pt x="2694" y="1411"/>
                      <a:pt x="1736" y="61"/>
                      <a:pt x="622" y="2"/>
                    </a:cubicBezTo>
                    <a:cubicBezTo>
                      <a:pt x="603" y="1"/>
                      <a:pt x="584" y="1"/>
                      <a:pt x="5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76"/>
              <p:cNvSpPr/>
              <p:nvPr/>
            </p:nvSpPr>
            <p:spPr>
              <a:xfrm>
                <a:off x="7439684" y="2251600"/>
                <a:ext cx="1169844" cy="2222397"/>
              </a:xfrm>
              <a:custGeom>
                <a:rect b="b" l="l" r="r" t="t"/>
                <a:pathLst>
                  <a:path extrusionOk="0" h="5929" w="3121">
                    <a:moveTo>
                      <a:pt x="1674" y="0"/>
                    </a:moveTo>
                    <a:cubicBezTo>
                      <a:pt x="1660" y="0"/>
                      <a:pt x="1617" y="160"/>
                      <a:pt x="1531" y="553"/>
                    </a:cubicBezTo>
                    <a:cubicBezTo>
                      <a:pt x="1490" y="834"/>
                      <a:pt x="1446" y="1115"/>
                      <a:pt x="1409" y="1400"/>
                    </a:cubicBezTo>
                    <a:cubicBezTo>
                      <a:pt x="1302" y="1271"/>
                      <a:pt x="1206" y="1138"/>
                      <a:pt x="1106" y="1001"/>
                    </a:cubicBezTo>
                    <a:cubicBezTo>
                      <a:pt x="1095" y="716"/>
                      <a:pt x="1132" y="409"/>
                      <a:pt x="1188" y="127"/>
                    </a:cubicBezTo>
                    <a:cubicBezTo>
                      <a:pt x="1198" y="61"/>
                      <a:pt x="1197" y="35"/>
                      <a:pt x="1189" y="35"/>
                    </a:cubicBezTo>
                    <a:cubicBezTo>
                      <a:pt x="1165" y="35"/>
                      <a:pt x="1076" y="281"/>
                      <a:pt x="1073" y="320"/>
                    </a:cubicBezTo>
                    <a:cubicBezTo>
                      <a:pt x="1036" y="505"/>
                      <a:pt x="1017" y="694"/>
                      <a:pt x="1024" y="882"/>
                    </a:cubicBezTo>
                    <a:cubicBezTo>
                      <a:pt x="865" y="664"/>
                      <a:pt x="710" y="409"/>
                      <a:pt x="544" y="194"/>
                    </a:cubicBezTo>
                    <a:cubicBezTo>
                      <a:pt x="506" y="146"/>
                      <a:pt x="485" y="127"/>
                      <a:pt x="477" y="127"/>
                    </a:cubicBezTo>
                    <a:cubicBezTo>
                      <a:pt x="447" y="127"/>
                      <a:pt x="599" y="409"/>
                      <a:pt x="599" y="409"/>
                    </a:cubicBezTo>
                    <a:cubicBezTo>
                      <a:pt x="599" y="409"/>
                      <a:pt x="599" y="409"/>
                      <a:pt x="599" y="409"/>
                    </a:cubicBezTo>
                    <a:lnTo>
                      <a:pt x="599" y="409"/>
                    </a:lnTo>
                    <a:cubicBezTo>
                      <a:pt x="851" y="783"/>
                      <a:pt x="1099" y="1163"/>
                      <a:pt x="1394" y="1508"/>
                    </a:cubicBezTo>
                    <a:cubicBezTo>
                      <a:pt x="1306" y="2188"/>
                      <a:pt x="1261" y="2565"/>
                      <a:pt x="1213" y="3306"/>
                    </a:cubicBezTo>
                    <a:cubicBezTo>
                      <a:pt x="1039" y="3146"/>
                      <a:pt x="877" y="2973"/>
                      <a:pt x="729" y="2784"/>
                    </a:cubicBezTo>
                    <a:cubicBezTo>
                      <a:pt x="754" y="2499"/>
                      <a:pt x="858" y="2214"/>
                      <a:pt x="954" y="1947"/>
                    </a:cubicBezTo>
                    <a:cubicBezTo>
                      <a:pt x="977" y="1881"/>
                      <a:pt x="980" y="1856"/>
                      <a:pt x="972" y="1856"/>
                    </a:cubicBezTo>
                    <a:cubicBezTo>
                      <a:pt x="946" y="1856"/>
                      <a:pt x="817" y="2078"/>
                      <a:pt x="807" y="2114"/>
                    </a:cubicBezTo>
                    <a:cubicBezTo>
                      <a:pt x="736" y="2299"/>
                      <a:pt x="684" y="2495"/>
                      <a:pt x="658" y="2691"/>
                    </a:cubicBezTo>
                    <a:cubicBezTo>
                      <a:pt x="418" y="2388"/>
                      <a:pt x="233" y="2010"/>
                      <a:pt x="63" y="1670"/>
                    </a:cubicBezTo>
                    <a:cubicBezTo>
                      <a:pt x="41" y="1625"/>
                      <a:pt x="19" y="1590"/>
                      <a:pt x="9" y="1590"/>
                    </a:cubicBezTo>
                    <a:cubicBezTo>
                      <a:pt x="0" y="1590"/>
                      <a:pt x="1" y="1616"/>
                      <a:pt x="18" y="1685"/>
                    </a:cubicBezTo>
                    <a:cubicBezTo>
                      <a:pt x="233" y="2358"/>
                      <a:pt x="696" y="2939"/>
                      <a:pt x="1210" y="3417"/>
                    </a:cubicBezTo>
                    <a:cubicBezTo>
                      <a:pt x="1236" y="3959"/>
                      <a:pt x="1049" y="5929"/>
                      <a:pt x="1473" y="5929"/>
                    </a:cubicBezTo>
                    <a:cubicBezTo>
                      <a:pt x="1515" y="5929"/>
                      <a:pt x="1562" y="5910"/>
                      <a:pt x="1616" y="5869"/>
                    </a:cubicBezTo>
                    <a:cubicBezTo>
                      <a:pt x="1495" y="5273"/>
                      <a:pt x="1409" y="4663"/>
                      <a:pt x="1369" y="4052"/>
                    </a:cubicBezTo>
                    <a:cubicBezTo>
                      <a:pt x="1765" y="3938"/>
                      <a:pt x="2171" y="3801"/>
                      <a:pt x="2523" y="3576"/>
                    </a:cubicBezTo>
                    <a:cubicBezTo>
                      <a:pt x="2584" y="3531"/>
                      <a:pt x="2596" y="3513"/>
                      <a:pt x="2576" y="3513"/>
                    </a:cubicBezTo>
                    <a:cubicBezTo>
                      <a:pt x="2511" y="3513"/>
                      <a:pt x="2092" y="3712"/>
                      <a:pt x="2060" y="3723"/>
                    </a:cubicBezTo>
                    <a:cubicBezTo>
                      <a:pt x="1975" y="3298"/>
                      <a:pt x="2364" y="3028"/>
                      <a:pt x="2627" y="2758"/>
                    </a:cubicBezTo>
                    <a:cubicBezTo>
                      <a:pt x="2683" y="2703"/>
                      <a:pt x="2694" y="2682"/>
                      <a:pt x="2680" y="2682"/>
                    </a:cubicBezTo>
                    <a:cubicBezTo>
                      <a:pt x="2645" y="2682"/>
                      <a:pt x="2447" y="2816"/>
                      <a:pt x="2422" y="2843"/>
                    </a:cubicBezTo>
                    <a:cubicBezTo>
                      <a:pt x="2297" y="2954"/>
                      <a:pt x="2186" y="3079"/>
                      <a:pt x="2086" y="3217"/>
                    </a:cubicBezTo>
                    <a:cubicBezTo>
                      <a:pt x="2098" y="3157"/>
                      <a:pt x="2127" y="2965"/>
                      <a:pt x="2138" y="2906"/>
                    </a:cubicBezTo>
                    <a:cubicBezTo>
                      <a:pt x="2149" y="2839"/>
                      <a:pt x="2148" y="2813"/>
                      <a:pt x="2141" y="2813"/>
                    </a:cubicBezTo>
                    <a:cubicBezTo>
                      <a:pt x="2117" y="2813"/>
                      <a:pt x="2029" y="3059"/>
                      <a:pt x="2023" y="3098"/>
                    </a:cubicBezTo>
                    <a:cubicBezTo>
                      <a:pt x="1983" y="3313"/>
                      <a:pt x="1964" y="3535"/>
                      <a:pt x="1979" y="3757"/>
                    </a:cubicBezTo>
                    <a:cubicBezTo>
                      <a:pt x="1779" y="3838"/>
                      <a:pt x="1572" y="3909"/>
                      <a:pt x="1365" y="3967"/>
                    </a:cubicBezTo>
                    <a:cubicBezTo>
                      <a:pt x="1346" y="3671"/>
                      <a:pt x="1343" y="3376"/>
                      <a:pt x="1350" y="3079"/>
                    </a:cubicBezTo>
                    <a:cubicBezTo>
                      <a:pt x="1531" y="2813"/>
                      <a:pt x="1676" y="2495"/>
                      <a:pt x="1872" y="2229"/>
                    </a:cubicBezTo>
                    <a:cubicBezTo>
                      <a:pt x="2267" y="2111"/>
                      <a:pt x="2682" y="1974"/>
                      <a:pt x="3033" y="1748"/>
                    </a:cubicBezTo>
                    <a:cubicBezTo>
                      <a:pt x="3085" y="1713"/>
                      <a:pt x="3121" y="1682"/>
                      <a:pt x="3096" y="1682"/>
                    </a:cubicBezTo>
                    <a:cubicBezTo>
                      <a:pt x="3084" y="1682"/>
                      <a:pt x="3057" y="1689"/>
                      <a:pt x="3011" y="1708"/>
                    </a:cubicBezTo>
                    <a:cubicBezTo>
                      <a:pt x="2619" y="1863"/>
                      <a:pt x="2338" y="2010"/>
                      <a:pt x="1946" y="2121"/>
                    </a:cubicBezTo>
                    <a:cubicBezTo>
                      <a:pt x="2145" y="1826"/>
                      <a:pt x="2412" y="1541"/>
                      <a:pt x="2671" y="1308"/>
                    </a:cubicBezTo>
                    <a:cubicBezTo>
                      <a:pt x="2714" y="1265"/>
                      <a:pt x="2746" y="1228"/>
                      <a:pt x="2727" y="1228"/>
                    </a:cubicBezTo>
                    <a:cubicBezTo>
                      <a:pt x="2717" y="1228"/>
                      <a:pt x="2692" y="1240"/>
                      <a:pt x="2644" y="1267"/>
                    </a:cubicBezTo>
                    <a:cubicBezTo>
                      <a:pt x="2057" y="1663"/>
                      <a:pt x="1705" y="2325"/>
                      <a:pt x="1354" y="2920"/>
                    </a:cubicBezTo>
                    <a:cubicBezTo>
                      <a:pt x="1303" y="2630"/>
                      <a:pt x="1729" y="0"/>
                      <a:pt x="16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00" name="Google Shape;300;p76"/>
          <p:cNvGrpSpPr/>
          <p:nvPr/>
        </p:nvGrpSpPr>
        <p:grpSpPr>
          <a:xfrm>
            <a:off x="542686" y="4713800"/>
            <a:ext cx="4219077" cy="429705"/>
            <a:chOff x="454636" y="4604000"/>
            <a:chExt cx="4219077" cy="429705"/>
          </a:xfrm>
        </p:grpSpPr>
        <p:sp>
          <p:nvSpPr>
            <p:cNvPr id="301" name="Google Shape;301;p76"/>
            <p:cNvSpPr/>
            <p:nvPr/>
          </p:nvSpPr>
          <p:spPr>
            <a:xfrm>
              <a:off x="4553144" y="4869701"/>
              <a:ext cx="120569" cy="159952"/>
            </a:xfrm>
            <a:custGeom>
              <a:rect b="b" l="l" r="r" t="t"/>
              <a:pathLst>
                <a:path extrusionOk="0" h="2100" w="1583">
                  <a:moveTo>
                    <a:pt x="494" y="0"/>
                  </a:moveTo>
                  <a:cubicBezTo>
                    <a:pt x="451" y="0"/>
                    <a:pt x="408" y="22"/>
                    <a:pt x="385" y="68"/>
                  </a:cubicBezTo>
                  <a:cubicBezTo>
                    <a:pt x="237" y="368"/>
                    <a:pt x="311" y="890"/>
                    <a:pt x="303" y="1183"/>
                  </a:cubicBezTo>
                  <a:cubicBezTo>
                    <a:pt x="215" y="1029"/>
                    <a:pt x="125" y="958"/>
                    <a:pt x="70" y="958"/>
                  </a:cubicBezTo>
                  <a:cubicBezTo>
                    <a:pt x="22" y="958"/>
                    <a:pt x="0" y="1014"/>
                    <a:pt x="30" y="1116"/>
                  </a:cubicBezTo>
                  <a:cubicBezTo>
                    <a:pt x="30" y="1116"/>
                    <a:pt x="18" y="1419"/>
                    <a:pt x="448" y="1922"/>
                  </a:cubicBezTo>
                  <a:cubicBezTo>
                    <a:pt x="557" y="2048"/>
                    <a:pt x="676" y="2100"/>
                    <a:pt x="795" y="2100"/>
                  </a:cubicBezTo>
                  <a:cubicBezTo>
                    <a:pt x="1141" y="2100"/>
                    <a:pt x="1478" y="1660"/>
                    <a:pt x="1517" y="1319"/>
                  </a:cubicBezTo>
                  <a:cubicBezTo>
                    <a:pt x="1582" y="1032"/>
                    <a:pt x="1573" y="916"/>
                    <a:pt x="1506" y="916"/>
                  </a:cubicBezTo>
                  <a:cubicBezTo>
                    <a:pt x="1437" y="916"/>
                    <a:pt x="1303" y="1042"/>
                    <a:pt x="1124" y="1234"/>
                  </a:cubicBezTo>
                  <a:cubicBezTo>
                    <a:pt x="1102" y="1130"/>
                    <a:pt x="1114" y="749"/>
                    <a:pt x="1091" y="572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4"/>
                    <a:pt x="925" y="534"/>
                  </a:cubicBezTo>
                  <a:cubicBezTo>
                    <a:pt x="814" y="712"/>
                    <a:pt x="755" y="1056"/>
                    <a:pt x="736" y="1200"/>
                  </a:cubicBezTo>
                  <a:cubicBezTo>
                    <a:pt x="658" y="838"/>
                    <a:pt x="718" y="442"/>
                    <a:pt x="617" y="91"/>
                  </a:cubicBezTo>
                  <a:cubicBezTo>
                    <a:pt x="599" y="32"/>
                    <a:pt x="547" y="0"/>
                    <a:pt x="4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76"/>
            <p:cNvSpPr/>
            <p:nvPr/>
          </p:nvSpPr>
          <p:spPr>
            <a:xfrm>
              <a:off x="3531952" y="4763813"/>
              <a:ext cx="190641" cy="253055"/>
            </a:xfrm>
            <a:custGeom>
              <a:rect b="b" l="l" r="r" t="t"/>
              <a:pathLst>
                <a:path extrusionOk="0" h="2084" w="1570">
                  <a:moveTo>
                    <a:pt x="492" y="1"/>
                  </a:moveTo>
                  <a:cubicBezTo>
                    <a:pt x="449" y="1"/>
                    <a:pt x="407" y="22"/>
                    <a:pt x="385" y="69"/>
                  </a:cubicBezTo>
                  <a:cubicBezTo>
                    <a:pt x="233" y="369"/>
                    <a:pt x="307" y="883"/>
                    <a:pt x="303" y="1171"/>
                  </a:cubicBezTo>
                  <a:cubicBezTo>
                    <a:pt x="214" y="1022"/>
                    <a:pt x="124" y="954"/>
                    <a:pt x="70" y="954"/>
                  </a:cubicBezTo>
                  <a:cubicBezTo>
                    <a:pt x="22" y="954"/>
                    <a:pt x="0" y="1008"/>
                    <a:pt x="30" y="1108"/>
                  </a:cubicBezTo>
                  <a:cubicBezTo>
                    <a:pt x="30" y="1108"/>
                    <a:pt x="18" y="1412"/>
                    <a:pt x="445" y="1907"/>
                  </a:cubicBezTo>
                  <a:cubicBezTo>
                    <a:pt x="552" y="2032"/>
                    <a:pt x="671" y="2084"/>
                    <a:pt x="789" y="2084"/>
                  </a:cubicBezTo>
                  <a:cubicBezTo>
                    <a:pt x="1132" y="2084"/>
                    <a:pt x="1467" y="1647"/>
                    <a:pt x="1506" y="1308"/>
                  </a:cubicBezTo>
                  <a:cubicBezTo>
                    <a:pt x="1569" y="1025"/>
                    <a:pt x="1561" y="909"/>
                    <a:pt x="1495" y="909"/>
                  </a:cubicBezTo>
                  <a:cubicBezTo>
                    <a:pt x="1426" y="909"/>
                    <a:pt x="1295" y="1035"/>
                    <a:pt x="1118" y="1227"/>
                  </a:cubicBezTo>
                  <a:cubicBezTo>
                    <a:pt x="1095" y="1120"/>
                    <a:pt x="1102" y="742"/>
                    <a:pt x="1084" y="565"/>
                  </a:cubicBezTo>
                  <a:cubicBezTo>
                    <a:pt x="1078" y="515"/>
                    <a:pt x="1037" y="487"/>
                    <a:pt x="995" y="487"/>
                  </a:cubicBezTo>
                  <a:cubicBezTo>
                    <a:pt x="966" y="487"/>
                    <a:pt x="936" y="501"/>
                    <a:pt x="918" y="531"/>
                  </a:cubicBezTo>
                  <a:cubicBezTo>
                    <a:pt x="807" y="709"/>
                    <a:pt x="751" y="1046"/>
                    <a:pt x="729" y="1193"/>
                  </a:cubicBezTo>
                  <a:cubicBezTo>
                    <a:pt x="655" y="831"/>
                    <a:pt x="711" y="439"/>
                    <a:pt x="614" y="92"/>
                  </a:cubicBezTo>
                  <a:cubicBezTo>
                    <a:pt x="596" y="33"/>
                    <a:pt x="544" y="1"/>
                    <a:pt x="4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76"/>
            <p:cNvSpPr/>
            <p:nvPr/>
          </p:nvSpPr>
          <p:spPr>
            <a:xfrm>
              <a:off x="3312577" y="4865649"/>
              <a:ext cx="126527" cy="168056"/>
            </a:xfrm>
            <a:custGeom>
              <a:rect b="b" l="l" r="r" t="t"/>
              <a:pathLst>
                <a:path extrusionOk="0" h="1384" w="1042">
                  <a:moveTo>
                    <a:pt x="326" y="1"/>
                  </a:moveTo>
                  <a:cubicBezTo>
                    <a:pt x="298" y="1"/>
                    <a:pt x="271" y="15"/>
                    <a:pt x="255" y="45"/>
                  </a:cubicBezTo>
                  <a:cubicBezTo>
                    <a:pt x="156" y="245"/>
                    <a:pt x="204" y="588"/>
                    <a:pt x="200" y="777"/>
                  </a:cubicBezTo>
                  <a:cubicBezTo>
                    <a:pt x="141" y="679"/>
                    <a:pt x="82" y="633"/>
                    <a:pt x="46" y="633"/>
                  </a:cubicBezTo>
                  <a:cubicBezTo>
                    <a:pt x="14" y="633"/>
                    <a:pt x="0" y="669"/>
                    <a:pt x="19" y="737"/>
                  </a:cubicBezTo>
                  <a:cubicBezTo>
                    <a:pt x="19" y="737"/>
                    <a:pt x="16" y="936"/>
                    <a:pt x="296" y="1266"/>
                  </a:cubicBezTo>
                  <a:cubicBezTo>
                    <a:pt x="367" y="1349"/>
                    <a:pt x="446" y="1384"/>
                    <a:pt x="524" y="1384"/>
                  </a:cubicBezTo>
                  <a:cubicBezTo>
                    <a:pt x="750" y="1384"/>
                    <a:pt x="972" y="1093"/>
                    <a:pt x="999" y="870"/>
                  </a:cubicBezTo>
                  <a:cubicBezTo>
                    <a:pt x="1041" y="681"/>
                    <a:pt x="1036" y="605"/>
                    <a:pt x="992" y="605"/>
                  </a:cubicBezTo>
                  <a:cubicBezTo>
                    <a:pt x="947" y="605"/>
                    <a:pt x="859" y="688"/>
                    <a:pt x="740" y="815"/>
                  </a:cubicBezTo>
                  <a:cubicBezTo>
                    <a:pt x="726" y="744"/>
                    <a:pt x="733" y="496"/>
                    <a:pt x="718" y="378"/>
                  </a:cubicBezTo>
                  <a:cubicBezTo>
                    <a:pt x="714" y="343"/>
                    <a:pt x="686" y="323"/>
                    <a:pt x="658" y="323"/>
                  </a:cubicBezTo>
                  <a:cubicBezTo>
                    <a:pt x="639" y="323"/>
                    <a:pt x="619" y="333"/>
                    <a:pt x="607" y="352"/>
                  </a:cubicBezTo>
                  <a:cubicBezTo>
                    <a:pt x="537" y="470"/>
                    <a:pt x="500" y="696"/>
                    <a:pt x="485" y="792"/>
                  </a:cubicBezTo>
                  <a:cubicBezTo>
                    <a:pt x="437" y="552"/>
                    <a:pt x="474" y="293"/>
                    <a:pt x="407" y="64"/>
                  </a:cubicBezTo>
                  <a:cubicBezTo>
                    <a:pt x="395" y="22"/>
                    <a:pt x="360" y="1"/>
                    <a:pt x="3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76"/>
            <p:cNvSpPr/>
            <p:nvPr/>
          </p:nvSpPr>
          <p:spPr>
            <a:xfrm>
              <a:off x="454636" y="4604000"/>
              <a:ext cx="258588" cy="343512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76"/>
            <p:cNvSpPr/>
            <p:nvPr/>
          </p:nvSpPr>
          <p:spPr>
            <a:xfrm>
              <a:off x="908450" y="4797827"/>
              <a:ext cx="139279" cy="185042"/>
            </a:xfrm>
            <a:custGeom>
              <a:rect b="b" l="l" r="r" t="t"/>
              <a:pathLst>
                <a:path extrusionOk="0" h="1088" w="819">
                  <a:moveTo>
                    <a:pt x="256" y="1"/>
                  </a:moveTo>
                  <a:cubicBezTo>
                    <a:pt x="234" y="1"/>
                    <a:pt x="213" y="11"/>
                    <a:pt x="201" y="34"/>
                  </a:cubicBezTo>
                  <a:cubicBezTo>
                    <a:pt x="124" y="193"/>
                    <a:pt x="161" y="463"/>
                    <a:pt x="156" y="611"/>
                  </a:cubicBezTo>
                  <a:cubicBezTo>
                    <a:pt x="112" y="533"/>
                    <a:pt x="66" y="497"/>
                    <a:pt x="38" y="497"/>
                  </a:cubicBezTo>
                  <a:cubicBezTo>
                    <a:pt x="12" y="497"/>
                    <a:pt x="1" y="526"/>
                    <a:pt x="16" y="578"/>
                  </a:cubicBezTo>
                  <a:cubicBezTo>
                    <a:pt x="16" y="578"/>
                    <a:pt x="13" y="737"/>
                    <a:pt x="235" y="995"/>
                  </a:cubicBezTo>
                  <a:cubicBezTo>
                    <a:pt x="290" y="1061"/>
                    <a:pt x="352" y="1088"/>
                    <a:pt x="413" y="1088"/>
                  </a:cubicBezTo>
                  <a:cubicBezTo>
                    <a:pt x="591" y="1088"/>
                    <a:pt x="767" y="858"/>
                    <a:pt x="786" y="685"/>
                  </a:cubicBezTo>
                  <a:cubicBezTo>
                    <a:pt x="819" y="536"/>
                    <a:pt x="815" y="476"/>
                    <a:pt x="780" y="476"/>
                  </a:cubicBezTo>
                  <a:cubicBezTo>
                    <a:pt x="745" y="476"/>
                    <a:pt x="677" y="541"/>
                    <a:pt x="583" y="640"/>
                  </a:cubicBezTo>
                  <a:cubicBezTo>
                    <a:pt x="571" y="585"/>
                    <a:pt x="575" y="389"/>
                    <a:pt x="564" y="297"/>
                  </a:cubicBezTo>
                  <a:cubicBezTo>
                    <a:pt x="562" y="270"/>
                    <a:pt x="540" y="254"/>
                    <a:pt x="518" y="254"/>
                  </a:cubicBezTo>
                  <a:cubicBezTo>
                    <a:pt x="503" y="254"/>
                    <a:pt x="488" y="261"/>
                    <a:pt x="479" y="278"/>
                  </a:cubicBezTo>
                  <a:cubicBezTo>
                    <a:pt x="423" y="370"/>
                    <a:pt x="394" y="544"/>
                    <a:pt x="383" y="622"/>
                  </a:cubicBezTo>
                  <a:cubicBezTo>
                    <a:pt x="342" y="433"/>
                    <a:pt x="371" y="230"/>
                    <a:pt x="320" y="49"/>
                  </a:cubicBezTo>
                  <a:cubicBezTo>
                    <a:pt x="311" y="18"/>
                    <a:pt x="283" y="1"/>
                    <a:pt x="2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77"/>
          <p:cNvSpPr txBox="1"/>
          <p:nvPr>
            <p:ph type="title"/>
          </p:nvPr>
        </p:nvSpPr>
        <p:spPr>
          <a:xfrm>
            <a:off x="720000" y="1637550"/>
            <a:ext cx="3597900" cy="1063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08" name="Google Shape;308;p77"/>
          <p:cNvSpPr txBox="1"/>
          <p:nvPr>
            <p:ph idx="1" type="subTitle"/>
          </p:nvPr>
        </p:nvSpPr>
        <p:spPr>
          <a:xfrm>
            <a:off x="720000" y="2634700"/>
            <a:ext cx="35979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309" name="Google Shape;309;p77"/>
          <p:cNvGrpSpPr/>
          <p:nvPr/>
        </p:nvGrpSpPr>
        <p:grpSpPr>
          <a:xfrm flipH="1">
            <a:off x="-44594" y="4725278"/>
            <a:ext cx="9275308" cy="451456"/>
            <a:chOff x="4218921" y="334150"/>
            <a:chExt cx="5704371" cy="572696"/>
          </a:xfrm>
        </p:grpSpPr>
        <p:sp>
          <p:nvSpPr>
            <p:cNvPr id="310" name="Google Shape;310;p77"/>
            <p:cNvSpPr/>
            <p:nvPr/>
          </p:nvSpPr>
          <p:spPr>
            <a:xfrm>
              <a:off x="4218925" y="334150"/>
              <a:ext cx="5683745" cy="389656"/>
            </a:xfrm>
            <a:custGeom>
              <a:rect b="b" l="l" r="r" t="t"/>
              <a:pathLst>
                <a:path extrusionOk="0" h="2565" w="19289">
                  <a:moveTo>
                    <a:pt x="19288" y="1"/>
                  </a:moveTo>
                  <a:cubicBezTo>
                    <a:pt x="12925" y="82"/>
                    <a:pt x="6504" y="322"/>
                    <a:pt x="0" y="785"/>
                  </a:cubicBezTo>
                  <a:lnTo>
                    <a:pt x="0" y="2564"/>
                  </a:lnTo>
                  <a:lnTo>
                    <a:pt x="19288" y="2564"/>
                  </a:lnTo>
                  <a:lnTo>
                    <a:pt x="192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77"/>
            <p:cNvSpPr/>
            <p:nvPr/>
          </p:nvSpPr>
          <p:spPr>
            <a:xfrm>
              <a:off x="4218921" y="456669"/>
              <a:ext cx="5704371" cy="450177"/>
            </a:xfrm>
            <a:custGeom>
              <a:rect b="b" l="l" r="r" t="t"/>
              <a:pathLst>
                <a:path extrusionOk="0" h="2275" w="19359">
                  <a:moveTo>
                    <a:pt x="17199" y="0"/>
                  </a:moveTo>
                  <a:cubicBezTo>
                    <a:pt x="16449" y="0"/>
                    <a:pt x="15682" y="69"/>
                    <a:pt x="14967" y="173"/>
                  </a:cubicBezTo>
                  <a:cubicBezTo>
                    <a:pt x="13355" y="406"/>
                    <a:pt x="11827" y="799"/>
                    <a:pt x="10169" y="928"/>
                  </a:cubicBezTo>
                  <a:cubicBezTo>
                    <a:pt x="9717" y="963"/>
                    <a:pt x="9261" y="977"/>
                    <a:pt x="8804" y="977"/>
                  </a:cubicBezTo>
                  <a:cubicBezTo>
                    <a:pt x="6505" y="977"/>
                    <a:pt x="4163" y="610"/>
                    <a:pt x="1894" y="610"/>
                  </a:cubicBezTo>
                  <a:cubicBezTo>
                    <a:pt x="1256" y="610"/>
                    <a:pt x="624" y="639"/>
                    <a:pt x="0" y="713"/>
                  </a:cubicBezTo>
                  <a:lnTo>
                    <a:pt x="0" y="2275"/>
                  </a:lnTo>
                  <a:lnTo>
                    <a:pt x="19358" y="2275"/>
                  </a:lnTo>
                  <a:lnTo>
                    <a:pt x="19358" y="244"/>
                  </a:lnTo>
                  <a:cubicBezTo>
                    <a:pt x="18705" y="71"/>
                    <a:pt x="17961" y="0"/>
                    <a:pt x="171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2" name="Google Shape;312;p77"/>
          <p:cNvGrpSpPr/>
          <p:nvPr/>
        </p:nvGrpSpPr>
        <p:grpSpPr>
          <a:xfrm flipH="1">
            <a:off x="444776" y="4654933"/>
            <a:ext cx="8190847" cy="423041"/>
            <a:chOff x="1127151" y="4588883"/>
            <a:chExt cx="8190847" cy="423041"/>
          </a:xfrm>
        </p:grpSpPr>
        <p:sp>
          <p:nvSpPr>
            <p:cNvPr id="313" name="Google Shape;313;p77"/>
            <p:cNvSpPr/>
            <p:nvPr/>
          </p:nvSpPr>
          <p:spPr>
            <a:xfrm>
              <a:off x="9197429" y="4761176"/>
              <a:ext cx="120569" cy="160028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77"/>
            <p:cNvSpPr/>
            <p:nvPr/>
          </p:nvSpPr>
          <p:spPr>
            <a:xfrm>
              <a:off x="1375164" y="4588883"/>
              <a:ext cx="213855" cy="283970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77"/>
            <p:cNvSpPr/>
            <p:nvPr/>
          </p:nvSpPr>
          <p:spPr>
            <a:xfrm>
              <a:off x="1127151" y="4699515"/>
              <a:ext cx="213221" cy="283336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77"/>
            <p:cNvSpPr/>
            <p:nvPr/>
          </p:nvSpPr>
          <p:spPr>
            <a:xfrm>
              <a:off x="4668438" y="4670451"/>
              <a:ext cx="139279" cy="185042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77"/>
            <p:cNvSpPr/>
            <p:nvPr/>
          </p:nvSpPr>
          <p:spPr>
            <a:xfrm>
              <a:off x="4096374" y="4773139"/>
              <a:ext cx="179923" cy="238785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8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20" name="Google Shape;320;p83"/>
          <p:cNvSpPr txBox="1"/>
          <p:nvPr>
            <p:ph idx="1" type="body"/>
          </p:nvPr>
        </p:nvSpPr>
        <p:spPr>
          <a:xfrm>
            <a:off x="720000" y="1215751"/>
            <a:ext cx="7704000" cy="9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Light"/>
              <a:buChar char="●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321" name="Google Shape;321;p83"/>
          <p:cNvSpPr/>
          <p:nvPr/>
        </p:nvSpPr>
        <p:spPr>
          <a:xfrm>
            <a:off x="-50" y="4689650"/>
            <a:ext cx="9143957" cy="453842"/>
          </a:xfrm>
          <a:custGeom>
            <a:rect b="b" l="l" r="r" t="t"/>
            <a:pathLst>
              <a:path extrusionOk="0" h="8602" w="37882">
                <a:moveTo>
                  <a:pt x="19544" y="1"/>
                </a:moveTo>
                <a:cubicBezTo>
                  <a:pt x="13211" y="1"/>
                  <a:pt x="5613" y="829"/>
                  <a:pt x="1" y="1174"/>
                </a:cubicBezTo>
                <a:lnTo>
                  <a:pt x="1" y="8601"/>
                </a:lnTo>
                <a:lnTo>
                  <a:pt x="37881" y="8601"/>
                </a:lnTo>
                <a:lnTo>
                  <a:pt x="37881" y="1181"/>
                </a:lnTo>
                <a:cubicBezTo>
                  <a:pt x="32117" y="837"/>
                  <a:pt x="24275" y="1"/>
                  <a:pt x="1954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2" name="Google Shape;322;p83"/>
          <p:cNvGrpSpPr/>
          <p:nvPr/>
        </p:nvGrpSpPr>
        <p:grpSpPr>
          <a:xfrm>
            <a:off x="454636" y="4604000"/>
            <a:ext cx="8555452" cy="378880"/>
            <a:chOff x="454636" y="4604000"/>
            <a:chExt cx="8555452" cy="378880"/>
          </a:xfrm>
        </p:grpSpPr>
        <p:grpSp>
          <p:nvGrpSpPr>
            <p:cNvPr id="323" name="Google Shape;323;p83"/>
            <p:cNvGrpSpPr/>
            <p:nvPr/>
          </p:nvGrpSpPr>
          <p:grpSpPr>
            <a:xfrm>
              <a:off x="7648952" y="4712988"/>
              <a:ext cx="1361136" cy="269892"/>
              <a:chOff x="7648952" y="4712988"/>
              <a:chExt cx="1361136" cy="269892"/>
            </a:xfrm>
          </p:grpSpPr>
          <p:sp>
            <p:nvSpPr>
              <p:cNvPr id="324" name="Google Shape;324;p83"/>
              <p:cNvSpPr/>
              <p:nvPr/>
            </p:nvSpPr>
            <p:spPr>
              <a:xfrm>
                <a:off x="8889519" y="4818876"/>
                <a:ext cx="120569" cy="159952"/>
              </a:xfrm>
              <a:custGeom>
                <a:rect b="b" l="l" r="r" t="t"/>
                <a:pathLst>
                  <a:path extrusionOk="0" h="2100" w="1583">
                    <a:moveTo>
                      <a:pt x="494" y="0"/>
                    </a:moveTo>
                    <a:cubicBezTo>
                      <a:pt x="451" y="0"/>
                      <a:pt x="408" y="22"/>
                      <a:pt x="385" y="68"/>
                    </a:cubicBezTo>
                    <a:cubicBezTo>
                      <a:pt x="237" y="368"/>
                      <a:pt x="311" y="890"/>
                      <a:pt x="303" y="1183"/>
                    </a:cubicBezTo>
                    <a:cubicBezTo>
                      <a:pt x="215" y="1029"/>
                      <a:pt x="125" y="958"/>
                      <a:pt x="70" y="958"/>
                    </a:cubicBezTo>
                    <a:cubicBezTo>
                      <a:pt x="22" y="958"/>
                      <a:pt x="0" y="1014"/>
                      <a:pt x="30" y="1116"/>
                    </a:cubicBezTo>
                    <a:cubicBezTo>
                      <a:pt x="30" y="1116"/>
                      <a:pt x="18" y="1419"/>
                      <a:pt x="448" y="1922"/>
                    </a:cubicBezTo>
                    <a:cubicBezTo>
                      <a:pt x="557" y="2048"/>
                      <a:pt x="676" y="2100"/>
                      <a:pt x="795" y="2100"/>
                    </a:cubicBezTo>
                    <a:cubicBezTo>
                      <a:pt x="1141" y="2100"/>
                      <a:pt x="1478" y="1660"/>
                      <a:pt x="1517" y="1319"/>
                    </a:cubicBezTo>
                    <a:cubicBezTo>
                      <a:pt x="1582" y="1032"/>
                      <a:pt x="1573" y="916"/>
                      <a:pt x="1506" y="916"/>
                    </a:cubicBezTo>
                    <a:cubicBezTo>
                      <a:pt x="1437" y="916"/>
                      <a:pt x="1303" y="1042"/>
                      <a:pt x="1124" y="1234"/>
                    </a:cubicBezTo>
                    <a:cubicBezTo>
                      <a:pt x="1102" y="1130"/>
                      <a:pt x="1114" y="749"/>
                      <a:pt x="1091" y="572"/>
                    </a:cubicBezTo>
                    <a:cubicBezTo>
                      <a:pt x="1085" y="519"/>
                      <a:pt x="1043" y="490"/>
                      <a:pt x="1001" y="490"/>
                    </a:cubicBezTo>
                    <a:cubicBezTo>
                      <a:pt x="972" y="490"/>
                      <a:pt x="943" y="504"/>
                      <a:pt x="925" y="534"/>
                    </a:cubicBezTo>
                    <a:cubicBezTo>
                      <a:pt x="814" y="712"/>
                      <a:pt x="755" y="1056"/>
                      <a:pt x="736" y="1200"/>
                    </a:cubicBezTo>
                    <a:cubicBezTo>
                      <a:pt x="658" y="838"/>
                      <a:pt x="718" y="442"/>
                      <a:pt x="617" y="91"/>
                    </a:cubicBezTo>
                    <a:cubicBezTo>
                      <a:pt x="599" y="32"/>
                      <a:pt x="547" y="0"/>
                      <a:pt x="49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83"/>
              <p:cNvSpPr/>
              <p:nvPr/>
            </p:nvSpPr>
            <p:spPr>
              <a:xfrm>
                <a:off x="7868327" y="4712988"/>
                <a:ext cx="190641" cy="253055"/>
              </a:xfrm>
              <a:custGeom>
                <a:rect b="b" l="l" r="r" t="t"/>
                <a:pathLst>
                  <a:path extrusionOk="0" h="2084" w="1570">
                    <a:moveTo>
                      <a:pt x="492" y="1"/>
                    </a:moveTo>
                    <a:cubicBezTo>
                      <a:pt x="449" y="1"/>
                      <a:pt x="407" y="22"/>
                      <a:pt x="385" y="69"/>
                    </a:cubicBezTo>
                    <a:cubicBezTo>
                      <a:pt x="233" y="369"/>
                      <a:pt x="307" y="883"/>
                      <a:pt x="303" y="1171"/>
                    </a:cubicBezTo>
                    <a:cubicBezTo>
                      <a:pt x="214" y="1022"/>
                      <a:pt x="124" y="954"/>
                      <a:pt x="70" y="954"/>
                    </a:cubicBezTo>
                    <a:cubicBezTo>
                      <a:pt x="22" y="954"/>
                      <a:pt x="0" y="1008"/>
                      <a:pt x="30" y="1108"/>
                    </a:cubicBezTo>
                    <a:cubicBezTo>
                      <a:pt x="30" y="1108"/>
                      <a:pt x="18" y="1412"/>
                      <a:pt x="445" y="1907"/>
                    </a:cubicBezTo>
                    <a:cubicBezTo>
                      <a:pt x="552" y="2032"/>
                      <a:pt x="671" y="2084"/>
                      <a:pt x="789" y="2084"/>
                    </a:cubicBezTo>
                    <a:cubicBezTo>
                      <a:pt x="1132" y="2084"/>
                      <a:pt x="1467" y="1647"/>
                      <a:pt x="1506" y="1308"/>
                    </a:cubicBezTo>
                    <a:cubicBezTo>
                      <a:pt x="1569" y="1025"/>
                      <a:pt x="1561" y="909"/>
                      <a:pt x="1495" y="909"/>
                    </a:cubicBezTo>
                    <a:cubicBezTo>
                      <a:pt x="1426" y="909"/>
                      <a:pt x="1295" y="1035"/>
                      <a:pt x="1118" y="1227"/>
                    </a:cubicBezTo>
                    <a:cubicBezTo>
                      <a:pt x="1095" y="1120"/>
                      <a:pt x="1102" y="742"/>
                      <a:pt x="1084" y="565"/>
                    </a:cubicBezTo>
                    <a:cubicBezTo>
                      <a:pt x="1078" y="515"/>
                      <a:pt x="1037" y="487"/>
                      <a:pt x="995" y="487"/>
                    </a:cubicBezTo>
                    <a:cubicBezTo>
                      <a:pt x="966" y="487"/>
                      <a:pt x="936" y="501"/>
                      <a:pt x="918" y="531"/>
                    </a:cubicBezTo>
                    <a:cubicBezTo>
                      <a:pt x="807" y="709"/>
                      <a:pt x="751" y="1046"/>
                      <a:pt x="729" y="1193"/>
                    </a:cubicBezTo>
                    <a:cubicBezTo>
                      <a:pt x="655" y="831"/>
                      <a:pt x="711" y="439"/>
                      <a:pt x="614" y="92"/>
                    </a:cubicBezTo>
                    <a:cubicBezTo>
                      <a:pt x="596" y="33"/>
                      <a:pt x="544" y="1"/>
                      <a:pt x="4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83"/>
              <p:cNvSpPr/>
              <p:nvPr/>
            </p:nvSpPr>
            <p:spPr>
              <a:xfrm>
                <a:off x="7648952" y="4814824"/>
                <a:ext cx="126527" cy="168056"/>
              </a:xfrm>
              <a:custGeom>
                <a:rect b="b" l="l" r="r" t="t"/>
                <a:pathLst>
                  <a:path extrusionOk="0" h="1384" w="1042">
                    <a:moveTo>
                      <a:pt x="326" y="1"/>
                    </a:moveTo>
                    <a:cubicBezTo>
                      <a:pt x="298" y="1"/>
                      <a:pt x="271" y="15"/>
                      <a:pt x="255" y="45"/>
                    </a:cubicBezTo>
                    <a:cubicBezTo>
                      <a:pt x="156" y="245"/>
                      <a:pt x="204" y="588"/>
                      <a:pt x="200" y="777"/>
                    </a:cubicBezTo>
                    <a:cubicBezTo>
                      <a:pt x="141" y="679"/>
                      <a:pt x="82" y="633"/>
                      <a:pt x="46" y="633"/>
                    </a:cubicBezTo>
                    <a:cubicBezTo>
                      <a:pt x="14" y="633"/>
                      <a:pt x="0" y="669"/>
                      <a:pt x="19" y="737"/>
                    </a:cubicBezTo>
                    <a:cubicBezTo>
                      <a:pt x="19" y="737"/>
                      <a:pt x="16" y="936"/>
                      <a:pt x="296" y="1266"/>
                    </a:cubicBezTo>
                    <a:cubicBezTo>
                      <a:pt x="367" y="1349"/>
                      <a:pt x="446" y="1384"/>
                      <a:pt x="524" y="1384"/>
                    </a:cubicBezTo>
                    <a:cubicBezTo>
                      <a:pt x="750" y="1384"/>
                      <a:pt x="972" y="1093"/>
                      <a:pt x="999" y="870"/>
                    </a:cubicBezTo>
                    <a:cubicBezTo>
                      <a:pt x="1041" y="681"/>
                      <a:pt x="1036" y="605"/>
                      <a:pt x="992" y="605"/>
                    </a:cubicBezTo>
                    <a:cubicBezTo>
                      <a:pt x="947" y="605"/>
                      <a:pt x="859" y="688"/>
                      <a:pt x="740" y="815"/>
                    </a:cubicBezTo>
                    <a:cubicBezTo>
                      <a:pt x="726" y="744"/>
                      <a:pt x="733" y="496"/>
                      <a:pt x="718" y="378"/>
                    </a:cubicBezTo>
                    <a:cubicBezTo>
                      <a:pt x="714" y="343"/>
                      <a:pt x="686" y="323"/>
                      <a:pt x="658" y="323"/>
                    </a:cubicBezTo>
                    <a:cubicBezTo>
                      <a:pt x="639" y="323"/>
                      <a:pt x="619" y="333"/>
                      <a:pt x="607" y="352"/>
                    </a:cubicBezTo>
                    <a:cubicBezTo>
                      <a:pt x="537" y="470"/>
                      <a:pt x="500" y="696"/>
                      <a:pt x="485" y="792"/>
                    </a:cubicBezTo>
                    <a:cubicBezTo>
                      <a:pt x="437" y="552"/>
                      <a:pt x="474" y="293"/>
                      <a:pt x="407" y="64"/>
                    </a:cubicBezTo>
                    <a:cubicBezTo>
                      <a:pt x="395" y="22"/>
                      <a:pt x="360" y="1"/>
                      <a:pt x="3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7" name="Google Shape;327;p83"/>
            <p:cNvGrpSpPr/>
            <p:nvPr/>
          </p:nvGrpSpPr>
          <p:grpSpPr>
            <a:xfrm>
              <a:off x="454636" y="4604000"/>
              <a:ext cx="593093" cy="378869"/>
              <a:chOff x="454636" y="4604000"/>
              <a:chExt cx="593093" cy="378869"/>
            </a:xfrm>
          </p:grpSpPr>
          <p:sp>
            <p:nvSpPr>
              <p:cNvPr id="328" name="Google Shape;328;p83"/>
              <p:cNvSpPr/>
              <p:nvPr/>
            </p:nvSpPr>
            <p:spPr>
              <a:xfrm>
                <a:off x="454636" y="4604000"/>
                <a:ext cx="258588" cy="343512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83"/>
              <p:cNvSpPr/>
              <p:nvPr/>
            </p:nvSpPr>
            <p:spPr>
              <a:xfrm>
                <a:off x="908450" y="4797827"/>
                <a:ext cx="139279" cy="185042"/>
              </a:xfrm>
              <a:custGeom>
                <a:rect b="b" l="l" r="r" t="t"/>
                <a:pathLst>
                  <a:path extrusionOk="0" h="1088" w="819">
                    <a:moveTo>
                      <a:pt x="256" y="1"/>
                    </a:moveTo>
                    <a:cubicBezTo>
                      <a:pt x="234" y="1"/>
                      <a:pt x="213" y="11"/>
                      <a:pt x="201" y="34"/>
                    </a:cubicBezTo>
                    <a:cubicBezTo>
                      <a:pt x="124" y="193"/>
                      <a:pt x="161" y="463"/>
                      <a:pt x="156" y="611"/>
                    </a:cubicBezTo>
                    <a:cubicBezTo>
                      <a:pt x="112" y="533"/>
                      <a:pt x="66" y="497"/>
                      <a:pt x="38" y="497"/>
                    </a:cubicBezTo>
                    <a:cubicBezTo>
                      <a:pt x="12" y="497"/>
                      <a:pt x="1" y="526"/>
                      <a:pt x="16" y="578"/>
                    </a:cubicBezTo>
                    <a:cubicBezTo>
                      <a:pt x="16" y="578"/>
                      <a:pt x="13" y="737"/>
                      <a:pt x="235" y="995"/>
                    </a:cubicBezTo>
                    <a:cubicBezTo>
                      <a:pt x="290" y="1061"/>
                      <a:pt x="352" y="1088"/>
                      <a:pt x="413" y="1088"/>
                    </a:cubicBezTo>
                    <a:cubicBezTo>
                      <a:pt x="591" y="1088"/>
                      <a:pt x="767" y="858"/>
                      <a:pt x="786" y="685"/>
                    </a:cubicBezTo>
                    <a:cubicBezTo>
                      <a:pt x="819" y="536"/>
                      <a:pt x="815" y="476"/>
                      <a:pt x="780" y="476"/>
                    </a:cubicBezTo>
                    <a:cubicBezTo>
                      <a:pt x="745" y="476"/>
                      <a:pt x="677" y="541"/>
                      <a:pt x="583" y="640"/>
                    </a:cubicBezTo>
                    <a:cubicBezTo>
                      <a:pt x="571" y="585"/>
                      <a:pt x="575" y="389"/>
                      <a:pt x="564" y="297"/>
                    </a:cubicBezTo>
                    <a:cubicBezTo>
                      <a:pt x="562" y="270"/>
                      <a:pt x="540" y="254"/>
                      <a:pt x="518" y="254"/>
                    </a:cubicBezTo>
                    <a:cubicBezTo>
                      <a:pt x="503" y="254"/>
                      <a:pt x="488" y="261"/>
                      <a:pt x="479" y="278"/>
                    </a:cubicBezTo>
                    <a:cubicBezTo>
                      <a:pt x="423" y="370"/>
                      <a:pt x="394" y="544"/>
                      <a:pt x="383" y="622"/>
                    </a:cubicBezTo>
                    <a:cubicBezTo>
                      <a:pt x="342" y="433"/>
                      <a:pt x="371" y="230"/>
                      <a:pt x="320" y="49"/>
                    </a:cubicBezTo>
                    <a:cubicBezTo>
                      <a:pt x="311" y="18"/>
                      <a:pt x="283" y="1"/>
                      <a:pt x="25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30" name="Google Shape;330;p83"/>
          <p:cNvGrpSpPr/>
          <p:nvPr/>
        </p:nvGrpSpPr>
        <p:grpSpPr>
          <a:xfrm>
            <a:off x="-459774" y="1017728"/>
            <a:ext cx="914405" cy="914408"/>
            <a:chOff x="2350924" y="382650"/>
            <a:chExt cx="826170" cy="763024"/>
          </a:xfrm>
        </p:grpSpPr>
        <p:sp>
          <p:nvSpPr>
            <p:cNvPr id="331" name="Google Shape;331;p83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83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83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82"/>
          <p:cNvSpPr/>
          <p:nvPr/>
        </p:nvSpPr>
        <p:spPr>
          <a:xfrm>
            <a:off x="-50" y="4689650"/>
            <a:ext cx="9143957" cy="453842"/>
          </a:xfrm>
          <a:custGeom>
            <a:rect b="b" l="l" r="r" t="t"/>
            <a:pathLst>
              <a:path extrusionOk="0" h="8602" w="37882">
                <a:moveTo>
                  <a:pt x="19544" y="1"/>
                </a:moveTo>
                <a:cubicBezTo>
                  <a:pt x="13211" y="1"/>
                  <a:pt x="5613" y="829"/>
                  <a:pt x="1" y="1174"/>
                </a:cubicBezTo>
                <a:lnTo>
                  <a:pt x="1" y="8601"/>
                </a:lnTo>
                <a:lnTo>
                  <a:pt x="37881" y="8601"/>
                </a:lnTo>
                <a:lnTo>
                  <a:pt x="37881" y="1181"/>
                </a:lnTo>
                <a:cubicBezTo>
                  <a:pt x="32117" y="837"/>
                  <a:pt x="24275" y="1"/>
                  <a:pt x="1954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82"/>
          <p:cNvSpPr/>
          <p:nvPr/>
        </p:nvSpPr>
        <p:spPr>
          <a:xfrm>
            <a:off x="4550619" y="3656653"/>
            <a:ext cx="4593370" cy="1486813"/>
          </a:xfrm>
          <a:custGeom>
            <a:rect b="b" l="l" r="r" t="t"/>
            <a:pathLst>
              <a:path extrusionOk="0" h="10858" w="33546">
                <a:moveTo>
                  <a:pt x="33546" y="1"/>
                </a:moveTo>
                <a:lnTo>
                  <a:pt x="33372" y="38"/>
                </a:lnTo>
                <a:cubicBezTo>
                  <a:pt x="930" y="1088"/>
                  <a:pt x="139" y="10192"/>
                  <a:pt x="1" y="10858"/>
                </a:cubicBezTo>
                <a:lnTo>
                  <a:pt x="33546" y="10858"/>
                </a:lnTo>
                <a:lnTo>
                  <a:pt x="33546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7" name="Google Shape;337;p82"/>
          <p:cNvGrpSpPr/>
          <p:nvPr/>
        </p:nvGrpSpPr>
        <p:grpSpPr>
          <a:xfrm>
            <a:off x="8305800" y="4565604"/>
            <a:ext cx="649497" cy="340396"/>
            <a:chOff x="227500" y="4694079"/>
            <a:chExt cx="649497" cy="340396"/>
          </a:xfrm>
        </p:grpSpPr>
        <p:sp>
          <p:nvSpPr>
            <p:cNvPr id="338" name="Google Shape;338;p82"/>
            <p:cNvSpPr/>
            <p:nvPr/>
          </p:nvSpPr>
          <p:spPr>
            <a:xfrm>
              <a:off x="519279" y="4795701"/>
              <a:ext cx="120569" cy="160028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82"/>
            <p:cNvSpPr/>
            <p:nvPr/>
          </p:nvSpPr>
          <p:spPr>
            <a:xfrm>
              <a:off x="697074" y="4795689"/>
              <a:ext cx="179923" cy="238785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82"/>
            <p:cNvSpPr/>
            <p:nvPr/>
          </p:nvSpPr>
          <p:spPr>
            <a:xfrm>
              <a:off x="227500" y="4694079"/>
              <a:ext cx="256499" cy="340396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1" name="Google Shape;341;p82"/>
          <p:cNvSpPr txBox="1"/>
          <p:nvPr>
            <p:ph type="title"/>
          </p:nvPr>
        </p:nvSpPr>
        <p:spPr>
          <a:xfrm>
            <a:off x="713258" y="706575"/>
            <a:ext cx="3858600" cy="10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42" name="Google Shape;342;p82"/>
          <p:cNvSpPr txBox="1"/>
          <p:nvPr>
            <p:ph idx="1" type="subTitle"/>
          </p:nvPr>
        </p:nvSpPr>
        <p:spPr>
          <a:xfrm>
            <a:off x="713225" y="1725437"/>
            <a:ext cx="3858600" cy="10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3" name="Google Shape;343;p82"/>
          <p:cNvSpPr txBox="1"/>
          <p:nvPr/>
        </p:nvSpPr>
        <p:spPr>
          <a:xfrm>
            <a:off x="713225" y="3521150"/>
            <a:ext cx="3858600" cy="7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CREDITS:</a:t>
            </a:r>
            <a:r>
              <a:rPr b="0" i="0" lang="en" sz="12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 This presentation template was created by </a:t>
            </a:r>
            <a:r>
              <a:rPr b="1" i="0" lang="en" sz="1200" u="sng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b="0" i="0" lang="en" sz="12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, and includes icons by </a:t>
            </a:r>
            <a:r>
              <a:rPr b="1" i="0" lang="en" sz="1200" u="sng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0" i="0" lang="en" sz="12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, and infographics &amp; images by </a:t>
            </a:r>
            <a:r>
              <a:rPr b="1" i="0" lang="en" sz="1200" u="sng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b="0" i="0" lang="en" sz="1200" u="sng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 </a:t>
            </a:r>
            <a:endParaRPr b="1" i="0" sz="1200" u="sng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46" name="Google Shape;346;p59"/>
          <p:cNvSpPr txBox="1"/>
          <p:nvPr>
            <p:ph idx="1" type="subTitle"/>
          </p:nvPr>
        </p:nvSpPr>
        <p:spPr>
          <a:xfrm>
            <a:off x="720000" y="2132993"/>
            <a:ext cx="2305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7" name="Google Shape;347;p59"/>
          <p:cNvSpPr txBox="1"/>
          <p:nvPr>
            <p:ph idx="2" type="subTitle"/>
          </p:nvPr>
        </p:nvSpPr>
        <p:spPr>
          <a:xfrm>
            <a:off x="3419271" y="2132993"/>
            <a:ext cx="2305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8" name="Google Shape;348;p59"/>
          <p:cNvSpPr txBox="1"/>
          <p:nvPr>
            <p:ph idx="3" type="subTitle"/>
          </p:nvPr>
        </p:nvSpPr>
        <p:spPr>
          <a:xfrm>
            <a:off x="720000" y="3942375"/>
            <a:ext cx="2305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9" name="Google Shape;349;p59"/>
          <p:cNvSpPr txBox="1"/>
          <p:nvPr>
            <p:ph idx="4" type="subTitle"/>
          </p:nvPr>
        </p:nvSpPr>
        <p:spPr>
          <a:xfrm>
            <a:off x="3419271" y="3942375"/>
            <a:ext cx="2305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0" name="Google Shape;350;p59"/>
          <p:cNvSpPr txBox="1"/>
          <p:nvPr>
            <p:ph idx="5" type="title"/>
          </p:nvPr>
        </p:nvSpPr>
        <p:spPr>
          <a:xfrm>
            <a:off x="720000" y="1206926"/>
            <a:ext cx="734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1" name="Google Shape;351;p59"/>
          <p:cNvSpPr txBox="1"/>
          <p:nvPr>
            <p:ph idx="6" type="title"/>
          </p:nvPr>
        </p:nvSpPr>
        <p:spPr>
          <a:xfrm>
            <a:off x="720000" y="3015727"/>
            <a:ext cx="734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2" name="Google Shape;352;p59"/>
          <p:cNvSpPr txBox="1"/>
          <p:nvPr>
            <p:ph idx="7" type="title"/>
          </p:nvPr>
        </p:nvSpPr>
        <p:spPr>
          <a:xfrm>
            <a:off x="3419271" y="1206926"/>
            <a:ext cx="734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3" name="Google Shape;353;p59"/>
          <p:cNvSpPr txBox="1"/>
          <p:nvPr>
            <p:ph idx="8" type="title"/>
          </p:nvPr>
        </p:nvSpPr>
        <p:spPr>
          <a:xfrm>
            <a:off x="3419271" y="3015727"/>
            <a:ext cx="734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4" name="Google Shape;354;p59"/>
          <p:cNvSpPr txBox="1"/>
          <p:nvPr>
            <p:ph idx="9" type="subTitle"/>
          </p:nvPr>
        </p:nvSpPr>
        <p:spPr>
          <a:xfrm>
            <a:off x="720000" y="1801112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55" name="Google Shape;355;p59"/>
          <p:cNvSpPr txBox="1"/>
          <p:nvPr>
            <p:ph idx="13" type="subTitle"/>
          </p:nvPr>
        </p:nvSpPr>
        <p:spPr>
          <a:xfrm>
            <a:off x="3419271" y="1801112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56" name="Google Shape;356;p59"/>
          <p:cNvSpPr txBox="1"/>
          <p:nvPr>
            <p:ph idx="14" type="subTitle"/>
          </p:nvPr>
        </p:nvSpPr>
        <p:spPr>
          <a:xfrm>
            <a:off x="720000" y="36099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57" name="Google Shape;357;p59"/>
          <p:cNvSpPr txBox="1"/>
          <p:nvPr>
            <p:ph idx="15" type="subTitle"/>
          </p:nvPr>
        </p:nvSpPr>
        <p:spPr>
          <a:xfrm>
            <a:off x="3419271" y="36099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TITLE_AND_TWO_COLUMNS_1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0" name="Google Shape;30;p62"/>
          <p:cNvSpPr txBox="1"/>
          <p:nvPr>
            <p:ph idx="1" type="subTitle"/>
          </p:nvPr>
        </p:nvSpPr>
        <p:spPr>
          <a:xfrm>
            <a:off x="4823903" y="1667625"/>
            <a:ext cx="31518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2"/>
          <p:cNvSpPr txBox="1"/>
          <p:nvPr>
            <p:ph idx="2" type="subTitle"/>
          </p:nvPr>
        </p:nvSpPr>
        <p:spPr>
          <a:xfrm>
            <a:off x="1168350" y="1667625"/>
            <a:ext cx="31518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2"/>
          <p:cNvSpPr/>
          <p:nvPr/>
        </p:nvSpPr>
        <p:spPr>
          <a:xfrm>
            <a:off x="-49875" y="4719925"/>
            <a:ext cx="9243587" cy="452917"/>
          </a:xfrm>
          <a:custGeom>
            <a:rect b="b" l="l" r="r" t="t"/>
            <a:pathLst>
              <a:path extrusionOk="0" h="8602" w="37882">
                <a:moveTo>
                  <a:pt x="19544" y="1"/>
                </a:moveTo>
                <a:cubicBezTo>
                  <a:pt x="13211" y="1"/>
                  <a:pt x="5613" y="829"/>
                  <a:pt x="1" y="1174"/>
                </a:cubicBezTo>
                <a:lnTo>
                  <a:pt x="1" y="8601"/>
                </a:lnTo>
                <a:lnTo>
                  <a:pt x="37881" y="8601"/>
                </a:lnTo>
                <a:lnTo>
                  <a:pt x="37881" y="1181"/>
                </a:lnTo>
                <a:cubicBezTo>
                  <a:pt x="32117" y="837"/>
                  <a:pt x="24275" y="1"/>
                  <a:pt x="1954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Google Shape;33;p62"/>
          <p:cNvGrpSpPr/>
          <p:nvPr/>
        </p:nvGrpSpPr>
        <p:grpSpPr>
          <a:xfrm>
            <a:off x="86631" y="3235074"/>
            <a:ext cx="744330" cy="1675454"/>
            <a:chOff x="5515526" y="2193277"/>
            <a:chExt cx="1056836" cy="2378892"/>
          </a:xfrm>
        </p:grpSpPr>
        <p:sp>
          <p:nvSpPr>
            <p:cNvPr id="34" name="Google Shape;34;p62"/>
            <p:cNvSpPr/>
            <p:nvPr/>
          </p:nvSpPr>
          <p:spPr>
            <a:xfrm>
              <a:off x="5515526" y="2193277"/>
              <a:ext cx="1056836" cy="1830667"/>
            </a:xfrm>
            <a:custGeom>
              <a:rect b="b" l="l" r="r" t="t"/>
              <a:pathLst>
                <a:path extrusionOk="0" h="8318" w="4802">
                  <a:moveTo>
                    <a:pt x="2401" y="1"/>
                  </a:moveTo>
                  <a:cubicBezTo>
                    <a:pt x="2401" y="1"/>
                    <a:pt x="2397" y="16"/>
                    <a:pt x="2386" y="41"/>
                  </a:cubicBezTo>
                  <a:cubicBezTo>
                    <a:pt x="2309" y="300"/>
                    <a:pt x="1865" y="1672"/>
                    <a:pt x="1295" y="2601"/>
                  </a:cubicBezTo>
                  <a:cubicBezTo>
                    <a:pt x="1418" y="2689"/>
                    <a:pt x="1622" y="2726"/>
                    <a:pt x="1819" y="2726"/>
                  </a:cubicBezTo>
                  <a:cubicBezTo>
                    <a:pt x="1870" y="2726"/>
                    <a:pt x="1920" y="2724"/>
                    <a:pt x="1968" y="2719"/>
                  </a:cubicBezTo>
                  <a:lnTo>
                    <a:pt x="1968" y="2719"/>
                  </a:lnTo>
                  <a:cubicBezTo>
                    <a:pt x="1927" y="3515"/>
                    <a:pt x="1590" y="4025"/>
                    <a:pt x="910" y="4699"/>
                  </a:cubicBezTo>
                  <a:cubicBezTo>
                    <a:pt x="1153" y="4836"/>
                    <a:pt x="1459" y="4860"/>
                    <a:pt x="1732" y="4860"/>
                  </a:cubicBezTo>
                  <a:cubicBezTo>
                    <a:pt x="1784" y="4860"/>
                    <a:pt x="1834" y="4859"/>
                    <a:pt x="1882" y="4858"/>
                  </a:cubicBezTo>
                  <a:lnTo>
                    <a:pt x="1882" y="4858"/>
                  </a:lnTo>
                  <a:cubicBezTo>
                    <a:pt x="1479" y="5579"/>
                    <a:pt x="1239" y="5898"/>
                    <a:pt x="462" y="6359"/>
                  </a:cubicBezTo>
                  <a:cubicBezTo>
                    <a:pt x="740" y="6504"/>
                    <a:pt x="1021" y="6578"/>
                    <a:pt x="1278" y="6578"/>
                  </a:cubicBezTo>
                  <a:cubicBezTo>
                    <a:pt x="1415" y="6578"/>
                    <a:pt x="1545" y="6557"/>
                    <a:pt x="1665" y="6515"/>
                  </a:cubicBezTo>
                  <a:lnTo>
                    <a:pt x="1665" y="6515"/>
                  </a:lnTo>
                  <a:cubicBezTo>
                    <a:pt x="1073" y="7029"/>
                    <a:pt x="499" y="7436"/>
                    <a:pt x="0" y="7591"/>
                  </a:cubicBezTo>
                  <a:cubicBezTo>
                    <a:pt x="680" y="8042"/>
                    <a:pt x="1643" y="8298"/>
                    <a:pt x="2356" y="8317"/>
                  </a:cubicBezTo>
                  <a:lnTo>
                    <a:pt x="2401" y="8317"/>
                  </a:lnTo>
                  <a:cubicBezTo>
                    <a:pt x="2418" y="8317"/>
                    <a:pt x="2435" y="8317"/>
                    <a:pt x="2451" y="8317"/>
                  </a:cubicBezTo>
                  <a:cubicBezTo>
                    <a:pt x="3337" y="8317"/>
                    <a:pt x="4119" y="8042"/>
                    <a:pt x="4802" y="7591"/>
                  </a:cubicBezTo>
                  <a:cubicBezTo>
                    <a:pt x="4298" y="7436"/>
                    <a:pt x="3729" y="7029"/>
                    <a:pt x="3137" y="6515"/>
                  </a:cubicBezTo>
                  <a:lnTo>
                    <a:pt x="3137" y="6515"/>
                  </a:lnTo>
                  <a:cubicBezTo>
                    <a:pt x="3256" y="6557"/>
                    <a:pt x="3386" y="6578"/>
                    <a:pt x="3523" y="6578"/>
                  </a:cubicBezTo>
                  <a:cubicBezTo>
                    <a:pt x="3781" y="6578"/>
                    <a:pt x="4061" y="6504"/>
                    <a:pt x="4339" y="6359"/>
                  </a:cubicBezTo>
                  <a:cubicBezTo>
                    <a:pt x="3562" y="5898"/>
                    <a:pt x="3322" y="5579"/>
                    <a:pt x="2918" y="4858"/>
                  </a:cubicBezTo>
                  <a:lnTo>
                    <a:pt x="2918" y="4858"/>
                  </a:lnTo>
                  <a:cubicBezTo>
                    <a:pt x="2967" y="4859"/>
                    <a:pt x="3018" y="4860"/>
                    <a:pt x="3069" y="4860"/>
                  </a:cubicBezTo>
                  <a:cubicBezTo>
                    <a:pt x="3343" y="4860"/>
                    <a:pt x="3649" y="4836"/>
                    <a:pt x="3892" y="4699"/>
                  </a:cubicBezTo>
                  <a:cubicBezTo>
                    <a:pt x="3211" y="4025"/>
                    <a:pt x="2874" y="3515"/>
                    <a:pt x="2833" y="2719"/>
                  </a:cubicBezTo>
                  <a:lnTo>
                    <a:pt x="2833" y="2719"/>
                  </a:lnTo>
                  <a:cubicBezTo>
                    <a:pt x="2881" y="2724"/>
                    <a:pt x="2931" y="2726"/>
                    <a:pt x="2982" y="2726"/>
                  </a:cubicBezTo>
                  <a:cubicBezTo>
                    <a:pt x="3180" y="2726"/>
                    <a:pt x="3383" y="2689"/>
                    <a:pt x="3507" y="2601"/>
                  </a:cubicBezTo>
                  <a:cubicBezTo>
                    <a:pt x="2874" y="1573"/>
                    <a:pt x="2401" y="1"/>
                    <a:pt x="24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62"/>
            <p:cNvSpPr/>
            <p:nvPr/>
          </p:nvSpPr>
          <p:spPr>
            <a:xfrm>
              <a:off x="6034040" y="2193277"/>
              <a:ext cx="538322" cy="1830667"/>
            </a:xfrm>
            <a:custGeom>
              <a:rect b="b" l="l" r="r" t="t"/>
              <a:pathLst>
                <a:path extrusionOk="0" h="8318" w="2446">
                  <a:moveTo>
                    <a:pt x="45" y="1"/>
                  </a:moveTo>
                  <a:cubicBezTo>
                    <a:pt x="45" y="1"/>
                    <a:pt x="41" y="16"/>
                    <a:pt x="30" y="41"/>
                  </a:cubicBezTo>
                  <a:lnTo>
                    <a:pt x="0" y="8317"/>
                  </a:lnTo>
                  <a:lnTo>
                    <a:pt x="45" y="8317"/>
                  </a:lnTo>
                  <a:cubicBezTo>
                    <a:pt x="62" y="8317"/>
                    <a:pt x="79" y="8317"/>
                    <a:pt x="95" y="8317"/>
                  </a:cubicBezTo>
                  <a:cubicBezTo>
                    <a:pt x="981" y="8317"/>
                    <a:pt x="1763" y="8042"/>
                    <a:pt x="2446" y="7591"/>
                  </a:cubicBezTo>
                  <a:cubicBezTo>
                    <a:pt x="1942" y="7436"/>
                    <a:pt x="1373" y="7029"/>
                    <a:pt x="781" y="6515"/>
                  </a:cubicBezTo>
                  <a:lnTo>
                    <a:pt x="781" y="6515"/>
                  </a:lnTo>
                  <a:cubicBezTo>
                    <a:pt x="900" y="6557"/>
                    <a:pt x="1030" y="6578"/>
                    <a:pt x="1167" y="6578"/>
                  </a:cubicBezTo>
                  <a:cubicBezTo>
                    <a:pt x="1425" y="6578"/>
                    <a:pt x="1705" y="6504"/>
                    <a:pt x="1983" y="6359"/>
                  </a:cubicBezTo>
                  <a:cubicBezTo>
                    <a:pt x="1206" y="5898"/>
                    <a:pt x="966" y="5579"/>
                    <a:pt x="562" y="4858"/>
                  </a:cubicBezTo>
                  <a:lnTo>
                    <a:pt x="562" y="4858"/>
                  </a:lnTo>
                  <a:cubicBezTo>
                    <a:pt x="611" y="4859"/>
                    <a:pt x="662" y="4860"/>
                    <a:pt x="713" y="4860"/>
                  </a:cubicBezTo>
                  <a:cubicBezTo>
                    <a:pt x="987" y="4860"/>
                    <a:pt x="1293" y="4836"/>
                    <a:pt x="1536" y="4699"/>
                  </a:cubicBezTo>
                  <a:cubicBezTo>
                    <a:pt x="855" y="4025"/>
                    <a:pt x="518" y="3515"/>
                    <a:pt x="477" y="2719"/>
                  </a:cubicBezTo>
                  <a:lnTo>
                    <a:pt x="477" y="2719"/>
                  </a:lnTo>
                  <a:cubicBezTo>
                    <a:pt x="525" y="2724"/>
                    <a:pt x="575" y="2726"/>
                    <a:pt x="626" y="2726"/>
                  </a:cubicBezTo>
                  <a:cubicBezTo>
                    <a:pt x="824" y="2726"/>
                    <a:pt x="1027" y="2689"/>
                    <a:pt x="1151" y="2601"/>
                  </a:cubicBezTo>
                  <a:cubicBezTo>
                    <a:pt x="518" y="1573"/>
                    <a:pt x="45" y="1"/>
                    <a:pt x="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62"/>
            <p:cNvSpPr/>
            <p:nvPr/>
          </p:nvSpPr>
          <p:spPr>
            <a:xfrm>
              <a:off x="5898909" y="2608571"/>
              <a:ext cx="269821" cy="1963598"/>
            </a:xfrm>
            <a:custGeom>
              <a:rect b="b" l="l" r="r" t="t"/>
              <a:pathLst>
                <a:path extrusionOk="0" h="8922" w="1226">
                  <a:moveTo>
                    <a:pt x="729" y="0"/>
                  </a:moveTo>
                  <a:cubicBezTo>
                    <a:pt x="725" y="200"/>
                    <a:pt x="714" y="622"/>
                    <a:pt x="703" y="1180"/>
                  </a:cubicBezTo>
                  <a:cubicBezTo>
                    <a:pt x="673" y="1084"/>
                    <a:pt x="640" y="987"/>
                    <a:pt x="603" y="895"/>
                  </a:cubicBezTo>
                  <a:cubicBezTo>
                    <a:pt x="592" y="869"/>
                    <a:pt x="581" y="847"/>
                    <a:pt x="574" y="825"/>
                  </a:cubicBezTo>
                  <a:cubicBezTo>
                    <a:pt x="574" y="825"/>
                    <a:pt x="559" y="799"/>
                    <a:pt x="536" y="762"/>
                  </a:cubicBezTo>
                  <a:cubicBezTo>
                    <a:pt x="511" y="729"/>
                    <a:pt x="481" y="685"/>
                    <a:pt x="451" y="655"/>
                  </a:cubicBezTo>
                  <a:cubicBezTo>
                    <a:pt x="425" y="625"/>
                    <a:pt x="407" y="610"/>
                    <a:pt x="396" y="603"/>
                  </a:cubicBezTo>
                  <a:cubicBezTo>
                    <a:pt x="390" y="600"/>
                    <a:pt x="386" y="598"/>
                    <a:pt x="382" y="598"/>
                  </a:cubicBezTo>
                  <a:cubicBezTo>
                    <a:pt x="379" y="598"/>
                    <a:pt x="377" y="600"/>
                    <a:pt x="377" y="603"/>
                  </a:cubicBezTo>
                  <a:cubicBezTo>
                    <a:pt x="377" y="607"/>
                    <a:pt x="381" y="618"/>
                    <a:pt x="389" y="632"/>
                  </a:cubicBezTo>
                  <a:cubicBezTo>
                    <a:pt x="393" y="640"/>
                    <a:pt x="396" y="647"/>
                    <a:pt x="403" y="655"/>
                  </a:cubicBezTo>
                  <a:cubicBezTo>
                    <a:pt x="407" y="663"/>
                    <a:pt x="411" y="673"/>
                    <a:pt x="418" y="681"/>
                  </a:cubicBezTo>
                  <a:cubicBezTo>
                    <a:pt x="415" y="681"/>
                    <a:pt x="422" y="692"/>
                    <a:pt x="429" y="707"/>
                  </a:cubicBezTo>
                  <a:cubicBezTo>
                    <a:pt x="440" y="726"/>
                    <a:pt x="451" y="748"/>
                    <a:pt x="463" y="770"/>
                  </a:cubicBezTo>
                  <a:cubicBezTo>
                    <a:pt x="470" y="781"/>
                    <a:pt x="473" y="796"/>
                    <a:pt x="481" y="806"/>
                  </a:cubicBezTo>
                  <a:cubicBezTo>
                    <a:pt x="485" y="818"/>
                    <a:pt x="488" y="829"/>
                    <a:pt x="492" y="837"/>
                  </a:cubicBezTo>
                  <a:cubicBezTo>
                    <a:pt x="500" y="854"/>
                    <a:pt x="507" y="869"/>
                    <a:pt x="507" y="869"/>
                  </a:cubicBezTo>
                  <a:cubicBezTo>
                    <a:pt x="514" y="888"/>
                    <a:pt x="522" y="907"/>
                    <a:pt x="529" y="925"/>
                  </a:cubicBezTo>
                  <a:cubicBezTo>
                    <a:pt x="581" y="1047"/>
                    <a:pt x="618" y="1180"/>
                    <a:pt x="662" y="1310"/>
                  </a:cubicBezTo>
                  <a:cubicBezTo>
                    <a:pt x="673" y="1347"/>
                    <a:pt x="685" y="1380"/>
                    <a:pt x="695" y="1414"/>
                  </a:cubicBezTo>
                  <a:cubicBezTo>
                    <a:pt x="688" y="1772"/>
                    <a:pt x="678" y="2172"/>
                    <a:pt x="662" y="2601"/>
                  </a:cubicBezTo>
                  <a:cubicBezTo>
                    <a:pt x="589" y="2435"/>
                    <a:pt x="504" y="2275"/>
                    <a:pt x="411" y="2124"/>
                  </a:cubicBezTo>
                  <a:cubicBezTo>
                    <a:pt x="400" y="2102"/>
                    <a:pt x="385" y="2083"/>
                    <a:pt x="370" y="2061"/>
                  </a:cubicBezTo>
                  <a:cubicBezTo>
                    <a:pt x="370" y="2061"/>
                    <a:pt x="352" y="2035"/>
                    <a:pt x="326" y="2005"/>
                  </a:cubicBezTo>
                  <a:cubicBezTo>
                    <a:pt x="300" y="1972"/>
                    <a:pt x="266" y="1931"/>
                    <a:pt x="237" y="1902"/>
                  </a:cubicBezTo>
                  <a:cubicBezTo>
                    <a:pt x="197" y="1864"/>
                    <a:pt x="174" y="1849"/>
                    <a:pt x="166" y="1849"/>
                  </a:cubicBezTo>
                  <a:cubicBezTo>
                    <a:pt x="164" y="1849"/>
                    <a:pt x="163" y="1851"/>
                    <a:pt x="163" y="1853"/>
                  </a:cubicBezTo>
                  <a:cubicBezTo>
                    <a:pt x="159" y="1865"/>
                    <a:pt x="181" y="1894"/>
                    <a:pt x="203" y="1931"/>
                  </a:cubicBezTo>
                  <a:cubicBezTo>
                    <a:pt x="203" y="1931"/>
                    <a:pt x="203" y="1931"/>
                    <a:pt x="203" y="1931"/>
                  </a:cubicBezTo>
                  <a:lnTo>
                    <a:pt x="203" y="1931"/>
                  </a:lnTo>
                  <a:cubicBezTo>
                    <a:pt x="202" y="1931"/>
                    <a:pt x="230" y="1974"/>
                    <a:pt x="256" y="2020"/>
                  </a:cubicBezTo>
                  <a:cubicBezTo>
                    <a:pt x="270" y="2042"/>
                    <a:pt x="285" y="2064"/>
                    <a:pt x="292" y="2083"/>
                  </a:cubicBezTo>
                  <a:cubicBezTo>
                    <a:pt x="304" y="2102"/>
                    <a:pt x="311" y="2112"/>
                    <a:pt x="311" y="2112"/>
                  </a:cubicBezTo>
                  <a:cubicBezTo>
                    <a:pt x="322" y="2131"/>
                    <a:pt x="333" y="2146"/>
                    <a:pt x="345" y="2164"/>
                  </a:cubicBezTo>
                  <a:cubicBezTo>
                    <a:pt x="448" y="2331"/>
                    <a:pt x="536" y="2508"/>
                    <a:pt x="618" y="2689"/>
                  </a:cubicBezTo>
                  <a:cubicBezTo>
                    <a:pt x="633" y="2719"/>
                    <a:pt x="644" y="2752"/>
                    <a:pt x="659" y="2785"/>
                  </a:cubicBezTo>
                  <a:cubicBezTo>
                    <a:pt x="640" y="3330"/>
                    <a:pt x="622" y="3903"/>
                    <a:pt x="603" y="4480"/>
                  </a:cubicBezTo>
                  <a:cubicBezTo>
                    <a:pt x="522" y="4299"/>
                    <a:pt x="433" y="4125"/>
                    <a:pt x="329" y="3958"/>
                  </a:cubicBezTo>
                  <a:cubicBezTo>
                    <a:pt x="314" y="3936"/>
                    <a:pt x="304" y="3917"/>
                    <a:pt x="289" y="3895"/>
                  </a:cubicBezTo>
                  <a:cubicBezTo>
                    <a:pt x="289" y="3895"/>
                    <a:pt x="270" y="3869"/>
                    <a:pt x="244" y="3840"/>
                  </a:cubicBezTo>
                  <a:cubicBezTo>
                    <a:pt x="219" y="3806"/>
                    <a:pt x="185" y="3766"/>
                    <a:pt x="152" y="3736"/>
                  </a:cubicBezTo>
                  <a:cubicBezTo>
                    <a:pt x="112" y="3699"/>
                    <a:pt x="92" y="3684"/>
                    <a:pt x="85" y="3684"/>
                  </a:cubicBezTo>
                  <a:cubicBezTo>
                    <a:pt x="83" y="3684"/>
                    <a:pt x="82" y="3686"/>
                    <a:pt x="82" y="3688"/>
                  </a:cubicBezTo>
                  <a:cubicBezTo>
                    <a:pt x="78" y="3700"/>
                    <a:pt x="96" y="3729"/>
                    <a:pt x="123" y="3766"/>
                  </a:cubicBezTo>
                  <a:cubicBezTo>
                    <a:pt x="122" y="3766"/>
                    <a:pt x="122" y="3766"/>
                    <a:pt x="122" y="3766"/>
                  </a:cubicBezTo>
                  <a:lnTo>
                    <a:pt x="122" y="3766"/>
                  </a:lnTo>
                  <a:cubicBezTo>
                    <a:pt x="121" y="3766"/>
                    <a:pt x="150" y="3809"/>
                    <a:pt x="174" y="3855"/>
                  </a:cubicBezTo>
                  <a:cubicBezTo>
                    <a:pt x="189" y="3877"/>
                    <a:pt x="200" y="3900"/>
                    <a:pt x="211" y="3917"/>
                  </a:cubicBezTo>
                  <a:cubicBezTo>
                    <a:pt x="222" y="3936"/>
                    <a:pt x="229" y="3947"/>
                    <a:pt x="229" y="3947"/>
                  </a:cubicBezTo>
                  <a:cubicBezTo>
                    <a:pt x="241" y="3966"/>
                    <a:pt x="251" y="3980"/>
                    <a:pt x="263" y="3999"/>
                  </a:cubicBezTo>
                  <a:cubicBezTo>
                    <a:pt x="362" y="4166"/>
                    <a:pt x="456" y="4343"/>
                    <a:pt x="533" y="4525"/>
                  </a:cubicBezTo>
                  <a:cubicBezTo>
                    <a:pt x="551" y="4561"/>
                    <a:pt x="570" y="4602"/>
                    <a:pt x="584" y="4643"/>
                  </a:cubicBezTo>
                  <a:cubicBezTo>
                    <a:pt x="584" y="4643"/>
                    <a:pt x="584" y="4646"/>
                    <a:pt x="589" y="4646"/>
                  </a:cubicBezTo>
                  <a:cubicBezTo>
                    <a:pt x="589" y="4646"/>
                    <a:pt x="592" y="4650"/>
                    <a:pt x="596" y="4650"/>
                  </a:cubicBezTo>
                  <a:cubicBezTo>
                    <a:pt x="577" y="5142"/>
                    <a:pt x="555" y="5631"/>
                    <a:pt x="536" y="6092"/>
                  </a:cubicBezTo>
                  <a:cubicBezTo>
                    <a:pt x="533" y="6089"/>
                    <a:pt x="533" y="6085"/>
                    <a:pt x="529" y="6082"/>
                  </a:cubicBezTo>
                  <a:cubicBezTo>
                    <a:pt x="448" y="5897"/>
                    <a:pt x="355" y="5720"/>
                    <a:pt x="251" y="5549"/>
                  </a:cubicBezTo>
                  <a:cubicBezTo>
                    <a:pt x="241" y="5527"/>
                    <a:pt x="226" y="5505"/>
                    <a:pt x="211" y="5486"/>
                  </a:cubicBezTo>
                  <a:cubicBezTo>
                    <a:pt x="211" y="5486"/>
                    <a:pt x="193" y="5460"/>
                    <a:pt x="167" y="5431"/>
                  </a:cubicBezTo>
                  <a:cubicBezTo>
                    <a:pt x="140" y="5397"/>
                    <a:pt x="108" y="5356"/>
                    <a:pt x="78" y="5327"/>
                  </a:cubicBezTo>
                  <a:cubicBezTo>
                    <a:pt x="39" y="5289"/>
                    <a:pt x="17" y="5275"/>
                    <a:pt x="8" y="5275"/>
                  </a:cubicBezTo>
                  <a:cubicBezTo>
                    <a:pt x="5" y="5275"/>
                    <a:pt x="4" y="5276"/>
                    <a:pt x="4" y="5279"/>
                  </a:cubicBezTo>
                  <a:cubicBezTo>
                    <a:pt x="0" y="5290"/>
                    <a:pt x="22" y="5320"/>
                    <a:pt x="45" y="5356"/>
                  </a:cubicBezTo>
                  <a:cubicBezTo>
                    <a:pt x="44" y="5356"/>
                    <a:pt x="44" y="5356"/>
                    <a:pt x="44" y="5356"/>
                  </a:cubicBezTo>
                  <a:lnTo>
                    <a:pt x="44" y="5356"/>
                  </a:lnTo>
                  <a:cubicBezTo>
                    <a:pt x="43" y="5356"/>
                    <a:pt x="71" y="5399"/>
                    <a:pt x="96" y="5442"/>
                  </a:cubicBezTo>
                  <a:cubicBezTo>
                    <a:pt x="111" y="5467"/>
                    <a:pt x="126" y="5490"/>
                    <a:pt x="133" y="5508"/>
                  </a:cubicBezTo>
                  <a:cubicBezTo>
                    <a:pt x="145" y="5527"/>
                    <a:pt x="152" y="5538"/>
                    <a:pt x="152" y="5538"/>
                  </a:cubicBezTo>
                  <a:cubicBezTo>
                    <a:pt x="163" y="5553"/>
                    <a:pt x="174" y="5571"/>
                    <a:pt x="185" y="5590"/>
                  </a:cubicBezTo>
                  <a:cubicBezTo>
                    <a:pt x="289" y="5756"/>
                    <a:pt x="377" y="5934"/>
                    <a:pt x="459" y="6115"/>
                  </a:cubicBezTo>
                  <a:cubicBezTo>
                    <a:pt x="473" y="6152"/>
                    <a:pt x="492" y="6193"/>
                    <a:pt x="507" y="6234"/>
                  </a:cubicBezTo>
                  <a:cubicBezTo>
                    <a:pt x="507" y="6234"/>
                    <a:pt x="507" y="6237"/>
                    <a:pt x="511" y="6237"/>
                  </a:cubicBezTo>
                  <a:cubicBezTo>
                    <a:pt x="514" y="6241"/>
                    <a:pt x="522" y="6244"/>
                    <a:pt x="529" y="6244"/>
                  </a:cubicBezTo>
                  <a:cubicBezTo>
                    <a:pt x="466" y="7528"/>
                    <a:pt x="393" y="8571"/>
                    <a:pt x="307" y="8860"/>
                  </a:cubicBezTo>
                  <a:cubicBezTo>
                    <a:pt x="355" y="8906"/>
                    <a:pt x="464" y="8921"/>
                    <a:pt x="582" y="8921"/>
                  </a:cubicBezTo>
                  <a:cubicBezTo>
                    <a:pt x="783" y="8921"/>
                    <a:pt x="1010" y="8878"/>
                    <a:pt x="1010" y="8878"/>
                  </a:cubicBezTo>
                  <a:cubicBezTo>
                    <a:pt x="784" y="8042"/>
                    <a:pt x="710" y="6833"/>
                    <a:pt x="695" y="5568"/>
                  </a:cubicBezTo>
                  <a:cubicBezTo>
                    <a:pt x="707" y="5553"/>
                    <a:pt x="714" y="5538"/>
                    <a:pt x="725" y="5523"/>
                  </a:cubicBezTo>
                  <a:cubicBezTo>
                    <a:pt x="736" y="5505"/>
                    <a:pt x="748" y="5486"/>
                    <a:pt x="758" y="5464"/>
                  </a:cubicBezTo>
                  <a:cubicBezTo>
                    <a:pt x="851" y="5283"/>
                    <a:pt x="925" y="5098"/>
                    <a:pt x="995" y="4909"/>
                  </a:cubicBezTo>
                  <a:cubicBezTo>
                    <a:pt x="1028" y="4817"/>
                    <a:pt x="1062" y="4721"/>
                    <a:pt x="1095" y="4624"/>
                  </a:cubicBezTo>
                  <a:lnTo>
                    <a:pt x="1144" y="4484"/>
                  </a:lnTo>
                  <a:lnTo>
                    <a:pt x="1169" y="4406"/>
                  </a:lnTo>
                  <a:cubicBezTo>
                    <a:pt x="1169" y="4406"/>
                    <a:pt x="1199" y="4291"/>
                    <a:pt x="1214" y="4206"/>
                  </a:cubicBezTo>
                  <a:cubicBezTo>
                    <a:pt x="1226" y="4141"/>
                    <a:pt x="1225" y="4117"/>
                    <a:pt x="1217" y="4117"/>
                  </a:cubicBezTo>
                  <a:cubicBezTo>
                    <a:pt x="1208" y="4117"/>
                    <a:pt x="1189" y="4151"/>
                    <a:pt x="1169" y="4195"/>
                  </a:cubicBezTo>
                  <a:cubicBezTo>
                    <a:pt x="1169" y="4195"/>
                    <a:pt x="1170" y="4195"/>
                    <a:pt x="1170" y="4195"/>
                  </a:cubicBezTo>
                  <a:lnTo>
                    <a:pt x="1170" y="4195"/>
                  </a:lnTo>
                  <a:cubicBezTo>
                    <a:pt x="1171" y="4195"/>
                    <a:pt x="1150" y="4241"/>
                    <a:pt x="1132" y="4291"/>
                  </a:cubicBezTo>
                  <a:cubicBezTo>
                    <a:pt x="1110" y="4339"/>
                    <a:pt x="1091" y="4391"/>
                    <a:pt x="1091" y="4391"/>
                  </a:cubicBezTo>
                  <a:lnTo>
                    <a:pt x="1014" y="4613"/>
                  </a:lnTo>
                  <a:cubicBezTo>
                    <a:pt x="984" y="4706"/>
                    <a:pt x="951" y="4798"/>
                    <a:pt x="917" y="4890"/>
                  </a:cubicBezTo>
                  <a:cubicBezTo>
                    <a:pt x="851" y="5068"/>
                    <a:pt x="781" y="5249"/>
                    <a:pt x="695" y="5416"/>
                  </a:cubicBezTo>
                  <a:cubicBezTo>
                    <a:pt x="688" y="4683"/>
                    <a:pt x="703" y="3936"/>
                    <a:pt x="725" y="3241"/>
                  </a:cubicBezTo>
                  <a:cubicBezTo>
                    <a:pt x="748" y="3211"/>
                    <a:pt x="773" y="3178"/>
                    <a:pt x="796" y="3148"/>
                  </a:cubicBezTo>
                  <a:cubicBezTo>
                    <a:pt x="910" y="2982"/>
                    <a:pt x="1014" y="2812"/>
                    <a:pt x="1106" y="2630"/>
                  </a:cubicBezTo>
                  <a:cubicBezTo>
                    <a:pt x="1117" y="2612"/>
                    <a:pt x="1129" y="2590"/>
                    <a:pt x="1139" y="2568"/>
                  </a:cubicBezTo>
                  <a:cubicBezTo>
                    <a:pt x="1139" y="2568"/>
                    <a:pt x="1151" y="2538"/>
                    <a:pt x="1166" y="2497"/>
                  </a:cubicBezTo>
                  <a:cubicBezTo>
                    <a:pt x="1180" y="2460"/>
                    <a:pt x="1195" y="2408"/>
                    <a:pt x="1206" y="2368"/>
                  </a:cubicBezTo>
                  <a:cubicBezTo>
                    <a:pt x="1220" y="2303"/>
                    <a:pt x="1221" y="2279"/>
                    <a:pt x="1213" y="2279"/>
                  </a:cubicBezTo>
                  <a:cubicBezTo>
                    <a:pt x="1212" y="2279"/>
                    <a:pt x="1211" y="2279"/>
                    <a:pt x="1210" y="2279"/>
                  </a:cubicBezTo>
                  <a:cubicBezTo>
                    <a:pt x="1199" y="2283"/>
                    <a:pt x="1184" y="2316"/>
                    <a:pt x="1161" y="2357"/>
                  </a:cubicBezTo>
                  <a:cubicBezTo>
                    <a:pt x="1162" y="2356"/>
                    <a:pt x="1162" y="2356"/>
                    <a:pt x="1162" y="2356"/>
                  </a:cubicBezTo>
                  <a:lnTo>
                    <a:pt x="1162" y="2356"/>
                  </a:lnTo>
                  <a:cubicBezTo>
                    <a:pt x="1163" y="2356"/>
                    <a:pt x="1142" y="2401"/>
                    <a:pt x="1117" y="2445"/>
                  </a:cubicBezTo>
                  <a:cubicBezTo>
                    <a:pt x="1103" y="2467"/>
                    <a:pt x="1091" y="2493"/>
                    <a:pt x="1081" y="2512"/>
                  </a:cubicBezTo>
                  <a:cubicBezTo>
                    <a:pt x="1073" y="2531"/>
                    <a:pt x="1065" y="2541"/>
                    <a:pt x="1065" y="2541"/>
                  </a:cubicBezTo>
                  <a:cubicBezTo>
                    <a:pt x="1055" y="2560"/>
                    <a:pt x="1047" y="2578"/>
                    <a:pt x="1036" y="2597"/>
                  </a:cubicBezTo>
                  <a:cubicBezTo>
                    <a:pt x="947" y="2771"/>
                    <a:pt x="844" y="2941"/>
                    <a:pt x="729" y="3100"/>
                  </a:cubicBezTo>
                  <a:lnTo>
                    <a:pt x="729" y="3100"/>
                  </a:lnTo>
                  <a:cubicBezTo>
                    <a:pt x="733" y="2994"/>
                    <a:pt x="736" y="2892"/>
                    <a:pt x="736" y="2790"/>
                  </a:cubicBezTo>
                  <a:lnTo>
                    <a:pt x="740" y="2785"/>
                  </a:lnTo>
                  <a:lnTo>
                    <a:pt x="740" y="2778"/>
                  </a:lnTo>
                  <a:lnTo>
                    <a:pt x="740" y="2775"/>
                  </a:lnTo>
                  <a:cubicBezTo>
                    <a:pt x="781" y="1380"/>
                    <a:pt x="828" y="263"/>
                    <a:pt x="7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" name="Google Shape;37;p62"/>
          <p:cNvGrpSpPr/>
          <p:nvPr/>
        </p:nvGrpSpPr>
        <p:grpSpPr>
          <a:xfrm>
            <a:off x="1393026" y="4719922"/>
            <a:ext cx="427797" cy="353454"/>
            <a:chOff x="1393026" y="4719922"/>
            <a:chExt cx="427797" cy="353454"/>
          </a:xfrm>
        </p:grpSpPr>
        <p:sp>
          <p:nvSpPr>
            <p:cNvPr id="38" name="Google Shape;38;p62"/>
            <p:cNvSpPr/>
            <p:nvPr/>
          </p:nvSpPr>
          <p:spPr>
            <a:xfrm>
              <a:off x="1660647" y="4719922"/>
              <a:ext cx="160176" cy="212699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62"/>
            <p:cNvSpPr/>
            <p:nvPr/>
          </p:nvSpPr>
          <p:spPr>
            <a:xfrm>
              <a:off x="1393026" y="4790040"/>
              <a:ext cx="213221" cy="283336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" name="Google Shape;40;p62"/>
          <p:cNvGrpSpPr/>
          <p:nvPr/>
        </p:nvGrpSpPr>
        <p:grpSpPr>
          <a:xfrm>
            <a:off x="7895924" y="4596027"/>
            <a:ext cx="811343" cy="389222"/>
            <a:chOff x="7895924" y="4596027"/>
            <a:chExt cx="811343" cy="389222"/>
          </a:xfrm>
        </p:grpSpPr>
        <p:sp>
          <p:nvSpPr>
            <p:cNvPr id="41" name="Google Shape;41;p62"/>
            <p:cNvSpPr/>
            <p:nvPr/>
          </p:nvSpPr>
          <p:spPr>
            <a:xfrm>
              <a:off x="8567988" y="4644763"/>
              <a:ext cx="139279" cy="185042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62"/>
            <p:cNvSpPr/>
            <p:nvPr/>
          </p:nvSpPr>
          <p:spPr>
            <a:xfrm>
              <a:off x="8284036" y="4746464"/>
              <a:ext cx="179923" cy="238785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62"/>
            <p:cNvSpPr/>
            <p:nvPr/>
          </p:nvSpPr>
          <p:spPr>
            <a:xfrm>
              <a:off x="7895924" y="4596027"/>
              <a:ext cx="212649" cy="282524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" name="Google Shape;44;p62"/>
          <p:cNvGrpSpPr/>
          <p:nvPr/>
        </p:nvGrpSpPr>
        <p:grpSpPr>
          <a:xfrm>
            <a:off x="8291168" y="-491667"/>
            <a:ext cx="1332530" cy="1332469"/>
            <a:chOff x="2350924" y="382650"/>
            <a:chExt cx="826170" cy="763024"/>
          </a:xfrm>
        </p:grpSpPr>
        <p:sp>
          <p:nvSpPr>
            <p:cNvPr id="45" name="Google Shape;45;p62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62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62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1"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oogle Shape;359;p65"/>
          <p:cNvGrpSpPr/>
          <p:nvPr/>
        </p:nvGrpSpPr>
        <p:grpSpPr>
          <a:xfrm>
            <a:off x="-291775" y="4819210"/>
            <a:ext cx="9676274" cy="441461"/>
            <a:chOff x="-291775" y="3986300"/>
            <a:chExt cx="9676274" cy="1516527"/>
          </a:xfrm>
        </p:grpSpPr>
        <p:sp>
          <p:nvSpPr>
            <p:cNvPr id="360" name="Google Shape;360;p65"/>
            <p:cNvSpPr/>
            <p:nvPr/>
          </p:nvSpPr>
          <p:spPr>
            <a:xfrm>
              <a:off x="-249475" y="3986300"/>
              <a:ext cx="9633974" cy="1462179"/>
            </a:xfrm>
            <a:custGeom>
              <a:rect b="b" l="l" r="r" t="t"/>
              <a:pathLst>
                <a:path extrusionOk="0" h="3674" w="22555">
                  <a:moveTo>
                    <a:pt x="16648" y="0"/>
                  </a:moveTo>
                  <a:cubicBezTo>
                    <a:pt x="11198" y="0"/>
                    <a:pt x="5642" y="166"/>
                    <a:pt x="393" y="510"/>
                  </a:cubicBezTo>
                  <a:lnTo>
                    <a:pt x="1" y="2852"/>
                  </a:lnTo>
                  <a:lnTo>
                    <a:pt x="21949" y="3673"/>
                  </a:lnTo>
                  <a:lnTo>
                    <a:pt x="22555" y="66"/>
                  </a:lnTo>
                  <a:cubicBezTo>
                    <a:pt x="20614" y="22"/>
                    <a:pt x="18638" y="0"/>
                    <a:pt x="166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65"/>
            <p:cNvSpPr/>
            <p:nvPr/>
          </p:nvSpPr>
          <p:spPr>
            <a:xfrm>
              <a:off x="-291775" y="4453250"/>
              <a:ext cx="9633948" cy="1049577"/>
            </a:xfrm>
            <a:custGeom>
              <a:rect b="b" l="l" r="r" t="t"/>
              <a:pathLst>
                <a:path extrusionOk="0" h="2806" w="22326">
                  <a:moveTo>
                    <a:pt x="19453" y="1"/>
                  </a:moveTo>
                  <a:cubicBezTo>
                    <a:pt x="18748" y="1"/>
                    <a:pt x="18031" y="50"/>
                    <a:pt x="17349" y="130"/>
                  </a:cubicBezTo>
                  <a:cubicBezTo>
                    <a:pt x="15481" y="348"/>
                    <a:pt x="13680" y="760"/>
                    <a:pt x="11775" y="852"/>
                  </a:cubicBezTo>
                  <a:cubicBezTo>
                    <a:pt x="11487" y="866"/>
                    <a:pt x="11200" y="872"/>
                    <a:pt x="10913" y="872"/>
                  </a:cubicBezTo>
                  <a:cubicBezTo>
                    <a:pt x="7838" y="872"/>
                    <a:pt x="4784" y="151"/>
                    <a:pt x="1757" y="151"/>
                  </a:cubicBezTo>
                  <a:cubicBezTo>
                    <a:pt x="1263" y="151"/>
                    <a:pt x="770" y="171"/>
                    <a:pt x="277" y="215"/>
                  </a:cubicBezTo>
                  <a:lnTo>
                    <a:pt x="0" y="2080"/>
                  </a:lnTo>
                  <a:lnTo>
                    <a:pt x="21962" y="2805"/>
                  </a:lnTo>
                  <a:lnTo>
                    <a:pt x="22325" y="378"/>
                  </a:lnTo>
                  <a:cubicBezTo>
                    <a:pt x="21485" y="106"/>
                    <a:pt x="20481" y="1"/>
                    <a:pt x="194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2" name="Google Shape;362;p6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363" name="Google Shape;363;p65"/>
          <p:cNvGrpSpPr/>
          <p:nvPr/>
        </p:nvGrpSpPr>
        <p:grpSpPr>
          <a:xfrm>
            <a:off x="436571" y="4684152"/>
            <a:ext cx="8451541" cy="389224"/>
            <a:chOff x="436571" y="4684152"/>
            <a:chExt cx="8451541" cy="389224"/>
          </a:xfrm>
        </p:grpSpPr>
        <p:grpSp>
          <p:nvGrpSpPr>
            <p:cNvPr id="364" name="Google Shape;364;p65"/>
            <p:cNvGrpSpPr/>
            <p:nvPr/>
          </p:nvGrpSpPr>
          <p:grpSpPr>
            <a:xfrm flipH="1">
              <a:off x="8460315" y="4719922"/>
              <a:ext cx="427797" cy="353454"/>
              <a:chOff x="1393026" y="4719922"/>
              <a:chExt cx="427797" cy="353454"/>
            </a:xfrm>
          </p:grpSpPr>
          <p:sp>
            <p:nvSpPr>
              <p:cNvPr id="365" name="Google Shape;365;p65"/>
              <p:cNvSpPr/>
              <p:nvPr/>
            </p:nvSpPr>
            <p:spPr>
              <a:xfrm>
                <a:off x="1660647" y="4719922"/>
                <a:ext cx="160176" cy="212699"/>
              </a:xfrm>
              <a:custGeom>
                <a:rect b="b" l="l" r="r" t="t"/>
                <a:pathLst>
                  <a:path extrusionOk="0" h="895" w="674">
                    <a:moveTo>
                      <a:pt x="212" y="1"/>
                    </a:moveTo>
                    <a:cubicBezTo>
                      <a:pt x="194" y="1"/>
                      <a:pt x="177" y="10"/>
                      <a:pt x="168" y="30"/>
                    </a:cubicBezTo>
                    <a:cubicBezTo>
                      <a:pt x="102" y="159"/>
                      <a:pt x="136" y="381"/>
                      <a:pt x="132" y="504"/>
                    </a:cubicBezTo>
                    <a:cubicBezTo>
                      <a:pt x="95" y="439"/>
                      <a:pt x="57" y="410"/>
                      <a:pt x="33" y="410"/>
                    </a:cubicBezTo>
                    <a:cubicBezTo>
                      <a:pt x="11" y="410"/>
                      <a:pt x="1" y="434"/>
                      <a:pt x="13" y="478"/>
                    </a:cubicBezTo>
                    <a:cubicBezTo>
                      <a:pt x="13" y="478"/>
                      <a:pt x="13" y="607"/>
                      <a:pt x="195" y="818"/>
                    </a:cubicBezTo>
                    <a:cubicBezTo>
                      <a:pt x="240" y="872"/>
                      <a:pt x="291" y="894"/>
                      <a:pt x="341" y="894"/>
                    </a:cubicBezTo>
                    <a:cubicBezTo>
                      <a:pt x="486" y="894"/>
                      <a:pt x="630" y="706"/>
                      <a:pt x="646" y="562"/>
                    </a:cubicBezTo>
                    <a:cubicBezTo>
                      <a:pt x="673" y="441"/>
                      <a:pt x="670" y="392"/>
                      <a:pt x="642" y="392"/>
                    </a:cubicBezTo>
                    <a:cubicBezTo>
                      <a:pt x="613" y="392"/>
                      <a:pt x="557" y="445"/>
                      <a:pt x="479" y="526"/>
                    </a:cubicBezTo>
                    <a:cubicBezTo>
                      <a:pt x="472" y="482"/>
                      <a:pt x="476" y="318"/>
                      <a:pt x="465" y="245"/>
                    </a:cubicBezTo>
                    <a:cubicBezTo>
                      <a:pt x="463" y="223"/>
                      <a:pt x="445" y="210"/>
                      <a:pt x="427" y="210"/>
                    </a:cubicBezTo>
                    <a:cubicBezTo>
                      <a:pt x="415" y="210"/>
                      <a:pt x="402" y="216"/>
                      <a:pt x="395" y="230"/>
                    </a:cubicBezTo>
                    <a:cubicBezTo>
                      <a:pt x="350" y="304"/>
                      <a:pt x="324" y="452"/>
                      <a:pt x="317" y="511"/>
                    </a:cubicBezTo>
                    <a:cubicBezTo>
                      <a:pt x="284" y="359"/>
                      <a:pt x="310" y="190"/>
                      <a:pt x="265" y="41"/>
                    </a:cubicBezTo>
                    <a:cubicBezTo>
                      <a:pt x="257" y="15"/>
                      <a:pt x="234" y="1"/>
                      <a:pt x="21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65"/>
              <p:cNvSpPr/>
              <p:nvPr/>
            </p:nvSpPr>
            <p:spPr>
              <a:xfrm>
                <a:off x="1393026" y="4790040"/>
                <a:ext cx="213221" cy="283336"/>
              </a:xfrm>
              <a:custGeom>
                <a:rect b="b" l="l" r="r" t="t"/>
                <a:pathLst>
                  <a:path extrusionOk="0" h="893" w="672">
                    <a:moveTo>
                      <a:pt x="210" y="1"/>
                    </a:moveTo>
                    <a:cubicBezTo>
                      <a:pt x="192" y="1"/>
                      <a:pt x="174" y="9"/>
                      <a:pt x="164" y="28"/>
                    </a:cubicBezTo>
                    <a:cubicBezTo>
                      <a:pt x="101" y="157"/>
                      <a:pt x="130" y="379"/>
                      <a:pt x="130" y="501"/>
                    </a:cubicBezTo>
                    <a:cubicBezTo>
                      <a:pt x="92" y="437"/>
                      <a:pt x="54" y="408"/>
                      <a:pt x="31" y="408"/>
                    </a:cubicBezTo>
                    <a:cubicBezTo>
                      <a:pt x="10" y="408"/>
                      <a:pt x="0" y="431"/>
                      <a:pt x="12" y="475"/>
                    </a:cubicBezTo>
                    <a:cubicBezTo>
                      <a:pt x="12" y="475"/>
                      <a:pt x="9" y="605"/>
                      <a:pt x="190" y="815"/>
                    </a:cubicBezTo>
                    <a:cubicBezTo>
                      <a:pt x="237" y="870"/>
                      <a:pt x="288" y="892"/>
                      <a:pt x="339" y="892"/>
                    </a:cubicBezTo>
                    <a:cubicBezTo>
                      <a:pt x="485" y="892"/>
                      <a:pt x="628" y="706"/>
                      <a:pt x="644" y="560"/>
                    </a:cubicBezTo>
                    <a:cubicBezTo>
                      <a:pt x="672" y="439"/>
                      <a:pt x="669" y="389"/>
                      <a:pt x="641" y="389"/>
                    </a:cubicBezTo>
                    <a:cubicBezTo>
                      <a:pt x="612" y="389"/>
                      <a:pt x="556" y="442"/>
                      <a:pt x="478" y="523"/>
                    </a:cubicBezTo>
                    <a:cubicBezTo>
                      <a:pt x="470" y="479"/>
                      <a:pt x="475" y="320"/>
                      <a:pt x="463" y="243"/>
                    </a:cubicBezTo>
                    <a:cubicBezTo>
                      <a:pt x="461" y="220"/>
                      <a:pt x="444" y="207"/>
                      <a:pt x="426" y="207"/>
                    </a:cubicBezTo>
                    <a:cubicBezTo>
                      <a:pt x="413" y="207"/>
                      <a:pt x="401" y="214"/>
                      <a:pt x="393" y="227"/>
                    </a:cubicBezTo>
                    <a:cubicBezTo>
                      <a:pt x="345" y="305"/>
                      <a:pt x="323" y="449"/>
                      <a:pt x="312" y="512"/>
                    </a:cubicBezTo>
                    <a:cubicBezTo>
                      <a:pt x="282" y="357"/>
                      <a:pt x="304" y="187"/>
                      <a:pt x="264" y="38"/>
                    </a:cubicBezTo>
                    <a:cubicBezTo>
                      <a:pt x="255" y="14"/>
                      <a:pt x="233" y="1"/>
                      <a:pt x="2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7" name="Google Shape;367;p65"/>
            <p:cNvGrpSpPr/>
            <p:nvPr/>
          </p:nvGrpSpPr>
          <p:grpSpPr>
            <a:xfrm flipH="1">
              <a:off x="436571" y="4684152"/>
              <a:ext cx="811343" cy="389222"/>
              <a:chOff x="7895924" y="4596027"/>
              <a:chExt cx="811343" cy="389222"/>
            </a:xfrm>
          </p:grpSpPr>
          <p:sp>
            <p:nvSpPr>
              <p:cNvPr id="368" name="Google Shape;368;p65"/>
              <p:cNvSpPr/>
              <p:nvPr/>
            </p:nvSpPr>
            <p:spPr>
              <a:xfrm>
                <a:off x="8567988" y="4644763"/>
                <a:ext cx="139279" cy="185042"/>
              </a:xfrm>
              <a:custGeom>
                <a:rect b="b" l="l" r="r" t="t"/>
                <a:pathLst>
                  <a:path extrusionOk="0" h="1088" w="819">
                    <a:moveTo>
                      <a:pt x="254" y="0"/>
                    </a:moveTo>
                    <a:cubicBezTo>
                      <a:pt x="232" y="0"/>
                      <a:pt x="210" y="11"/>
                      <a:pt x="199" y="33"/>
                    </a:cubicBezTo>
                    <a:cubicBezTo>
                      <a:pt x="122" y="193"/>
                      <a:pt x="162" y="463"/>
                      <a:pt x="158" y="611"/>
                    </a:cubicBezTo>
                    <a:cubicBezTo>
                      <a:pt x="111" y="533"/>
                      <a:pt x="65" y="497"/>
                      <a:pt x="37" y="497"/>
                    </a:cubicBezTo>
                    <a:cubicBezTo>
                      <a:pt x="12" y="497"/>
                      <a:pt x="0" y="525"/>
                      <a:pt x="14" y="578"/>
                    </a:cubicBezTo>
                    <a:cubicBezTo>
                      <a:pt x="14" y="578"/>
                      <a:pt x="11" y="737"/>
                      <a:pt x="233" y="996"/>
                    </a:cubicBezTo>
                    <a:cubicBezTo>
                      <a:pt x="288" y="1061"/>
                      <a:pt x="349" y="1088"/>
                      <a:pt x="410" y="1088"/>
                    </a:cubicBezTo>
                    <a:cubicBezTo>
                      <a:pt x="589" y="1088"/>
                      <a:pt x="764" y="858"/>
                      <a:pt x="783" y="685"/>
                    </a:cubicBezTo>
                    <a:cubicBezTo>
                      <a:pt x="818" y="536"/>
                      <a:pt x="814" y="475"/>
                      <a:pt x="780" y="475"/>
                    </a:cubicBezTo>
                    <a:cubicBezTo>
                      <a:pt x="745" y="475"/>
                      <a:pt x="676" y="541"/>
                      <a:pt x="584" y="641"/>
                    </a:cubicBezTo>
                    <a:cubicBezTo>
                      <a:pt x="573" y="585"/>
                      <a:pt x="576" y="389"/>
                      <a:pt x="566" y="296"/>
                    </a:cubicBezTo>
                    <a:cubicBezTo>
                      <a:pt x="561" y="270"/>
                      <a:pt x="540" y="254"/>
                      <a:pt x="518" y="254"/>
                    </a:cubicBezTo>
                    <a:cubicBezTo>
                      <a:pt x="503" y="254"/>
                      <a:pt x="487" y="261"/>
                      <a:pt x="477" y="278"/>
                    </a:cubicBezTo>
                    <a:cubicBezTo>
                      <a:pt x="421" y="371"/>
                      <a:pt x="392" y="548"/>
                      <a:pt x="380" y="622"/>
                    </a:cubicBezTo>
                    <a:cubicBezTo>
                      <a:pt x="344" y="433"/>
                      <a:pt x="373" y="230"/>
                      <a:pt x="322" y="49"/>
                    </a:cubicBezTo>
                    <a:cubicBezTo>
                      <a:pt x="311" y="18"/>
                      <a:pt x="282" y="0"/>
                      <a:pt x="2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65"/>
              <p:cNvSpPr/>
              <p:nvPr/>
            </p:nvSpPr>
            <p:spPr>
              <a:xfrm>
                <a:off x="8284036" y="4746464"/>
                <a:ext cx="179923" cy="238785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65"/>
              <p:cNvSpPr/>
              <p:nvPr/>
            </p:nvSpPr>
            <p:spPr>
              <a:xfrm>
                <a:off x="7895924" y="4596027"/>
                <a:ext cx="212649" cy="282524"/>
              </a:xfrm>
              <a:custGeom>
                <a:rect b="b" l="l" r="r" t="t"/>
                <a:pathLst>
                  <a:path extrusionOk="0" h="1088" w="819">
                    <a:moveTo>
                      <a:pt x="254" y="0"/>
                    </a:moveTo>
                    <a:cubicBezTo>
                      <a:pt x="232" y="0"/>
                      <a:pt x="210" y="11"/>
                      <a:pt x="199" y="33"/>
                    </a:cubicBezTo>
                    <a:cubicBezTo>
                      <a:pt x="122" y="193"/>
                      <a:pt x="162" y="463"/>
                      <a:pt x="158" y="611"/>
                    </a:cubicBezTo>
                    <a:cubicBezTo>
                      <a:pt x="111" y="533"/>
                      <a:pt x="65" y="497"/>
                      <a:pt x="37" y="497"/>
                    </a:cubicBezTo>
                    <a:cubicBezTo>
                      <a:pt x="12" y="497"/>
                      <a:pt x="0" y="525"/>
                      <a:pt x="14" y="578"/>
                    </a:cubicBezTo>
                    <a:cubicBezTo>
                      <a:pt x="14" y="578"/>
                      <a:pt x="11" y="737"/>
                      <a:pt x="233" y="996"/>
                    </a:cubicBezTo>
                    <a:cubicBezTo>
                      <a:pt x="288" y="1061"/>
                      <a:pt x="349" y="1088"/>
                      <a:pt x="410" y="1088"/>
                    </a:cubicBezTo>
                    <a:cubicBezTo>
                      <a:pt x="589" y="1088"/>
                      <a:pt x="764" y="858"/>
                      <a:pt x="783" y="685"/>
                    </a:cubicBezTo>
                    <a:cubicBezTo>
                      <a:pt x="818" y="536"/>
                      <a:pt x="814" y="475"/>
                      <a:pt x="780" y="475"/>
                    </a:cubicBezTo>
                    <a:cubicBezTo>
                      <a:pt x="745" y="475"/>
                      <a:pt x="676" y="541"/>
                      <a:pt x="584" y="641"/>
                    </a:cubicBezTo>
                    <a:cubicBezTo>
                      <a:pt x="573" y="585"/>
                      <a:pt x="576" y="389"/>
                      <a:pt x="566" y="296"/>
                    </a:cubicBezTo>
                    <a:cubicBezTo>
                      <a:pt x="561" y="270"/>
                      <a:pt x="540" y="254"/>
                      <a:pt x="518" y="254"/>
                    </a:cubicBezTo>
                    <a:cubicBezTo>
                      <a:pt x="503" y="254"/>
                      <a:pt x="487" y="261"/>
                      <a:pt x="477" y="278"/>
                    </a:cubicBezTo>
                    <a:cubicBezTo>
                      <a:pt x="421" y="371"/>
                      <a:pt x="392" y="548"/>
                      <a:pt x="380" y="622"/>
                    </a:cubicBezTo>
                    <a:cubicBezTo>
                      <a:pt x="344" y="433"/>
                      <a:pt x="373" y="230"/>
                      <a:pt x="322" y="49"/>
                    </a:cubicBezTo>
                    <a:cubicBezTo>
                      <a:pt x="311" y="18"/>
                      <a:pt x="282" y="0"/>
                      <a:pt x="2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71" name="Google Shape;371;p65"/>
          <p:cNvGrpSpPr/>
          <p:nvPr/>
        </p:nvGrpSpPr>
        <p:grpSpPr>
          <a:xfrm>
            <a:off x="-539977" y="861635"/>
            <a:ext cx="1163909" cy="1163917"/>
            <a:chOff x="2350924" y="382650"/>
            <a:chExt cx="826170" cy="763024"/>
          </a:xfrm>
        </p:grpSpPr>
        <p:sp>
          <p:nvSpPr>
            <p:cNvPr id="372" name="Google Shape;372;p65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65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65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72"/>
          <p:cNvSpPr/>
          <p:nvPr>
            <p:ph idx="2" type="pic"/>
          </p:nvPr>
        </p:nvSpPr>
        <p:spPr>
          <a:xfrm>
            <a:off x="-14725" y="-14725"/>
            <a:ext cx="9158700" cy="5158200"/>
          </a:xfrm>
          <a:prstGeom prst="rect">
            <a:avLst/>
          </a:prstGeom>
          <a:noFill/>
          <a:ln>
            <a:noFill/>
          </a:ln>
        </p:spPr>
      </p:sp>
      <p:sp>
        <p:nvSpPr>
          <p:cNvPr id="377" name="Google Shape;377;p72"/>
          <p:cNvSpPr txBox="1"/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73"/>
          <p:cNvSpPr txBox="1"/>
          <p:nvPr>
            <p:ph type="title"/>
          </p:nvPr>
        </p:nvSpPr>
        <p:spPr>
          <a:xfrm>
            <a:off x="874075" y="997725"/>
            <a:ext cx="3519600" cy="22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0" name="Google Shape;380;p73"/>
          <p:cNvSpPr txBox="1"/>
          <p:nvPr>
            <p:ph idx="1" type="subTitle"/>
          </p:nvPr>
        </p:nvSpPr>
        <p:spPr>
          <a:xfrm>
            <a:off x="874075" y="3227750"/>
            <a:ext cx="3519600" cy="8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1" name="Google Shape;381;p73"/>
          <p:cNvSpPr/>
          <p:nvPr>
            <p:ph idx="2" type="pic"/>
          </p:nvPr>
        </p:nvSpPr>
        <p:spPr>
          <a:xfrm>
            <a:off x="4709663" y="846450"/>
            <a:ext cx="3255900" cy="3450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382" name="Google Shape;382;p73"/>
          <p:cNvSpPr/>
          <p:nvPr/>
        </p:nvSpPr>
        <p:spPr>
          <a:xfrm>
            <a:off x="-291775" y="4637225"/>
            <a:ext cx="9633948" cy="681627"/>
          </a:xfrm>
          <a:custGeom>
            <a:rect b="b" l="l" r="r" t="t"/>
            <a:pathLst>
              <a:path extrusionOk="0" h="2806" w="22326">
                <a:moveTo>
                  <a:pt x="19453" y="1"/>
                </a:moveTo>
                <a:cubicBezTo>
                  <a:pt x="18748" y="1"/>
                  <a:pt x="18031" y="50"/>
                  <a:pt x="17349" y="130"/>
                </a:cubicBezTo>
                <a:cubicBezTo>
                  <a:pt x="15481" y="348"/>
                  <a:pt x="13680" y="760"/>
                  <a:pt x="11775" y="852"/>
                </a:cubicBezTo>
                <a:cubicBezTo>
                  <a:pt x="11487" y="866"/>
                  <a:pt x="11200" y="872"/>
                  <a:pt x="10913" y="872"/>
                </a:cubicBezTo>
                <a:cubicBezTo>
                  <a:pt x="7838" y="872"/>
                  <a:pt x="4784" y="151"/>
                  <a:pt x="1757" y="151"/>
                </a:cubicBezTo>
                <a:cubicBezTo>
                  <a:pt x="1263" y="151"/>
                  <a:pt x="770" y="171"/>
                  <a:pt x="277" y="215"/>
                </a:cubicBezTo>
                <a:lnTo>
                  <a:pt x="0" y="2080"/>
                </a:lnTo>
                <a:lnTo>
                  <a:pt x="21962" y="2805"/>
                </a:lnTo>
                <a:lnTo>
                  <a:pt x="22325" y="378"/>
                </a:lnTo>
                <a:cubicBezTo>
                  <a:pt x="21485" y="106"/>
                  <a:pt x="20481" y="1"/>
                  <a:pt x="1945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3" name="Google Shape;383;p73"/>
          <p:cNvGrpSpPr/>
          <p:nvPr/>
        </p:nvGrpSpPr>
        <p:grpSpPr>
          <a:xfrm>
            <a:off x="341874" y="4579690"/>
            <a:ext cx="7514968" cy="561384"/>
            <a:chOff x="341874" y="4579690"/>
            <a:chExt cx="7514968" cy="561384"/>
          </a:xfrm>
        </p:grpSpPr>
        <p:grpSp>
          <p:nvGrpSpPr>
            <p:cNvPr id="384" name="Google Shape;384;p73"/>
            <p:cNvGrpSpPr/>
            <p:nvPr/>
          </p:nvGrpSpPr>
          <p:grpSpPr>
            <a:xfrm>
              <a:off x="341874" y="4579690"/>
              <a:ext cx="917798" cy="414413"/>
              <a:chOff x="341874" y="4579690"/>
              <a:chExt cx="917798" cy="414413"/>
            </a:xfrm>
          </p:grpSpPr>
          <p:sp>
            <p:nvSpPr>
              <p:cNvPr id="385" name="Google Shape;385;p73"/>
              <p:cNvSpPr/>
              <p:nvPr/>
            </p:nvSpPr>
            <p:spPr>
              <a:xfrm>
                <a:off x="341874" y="4579711"/>
                <a:ext cx="165309" cy="219879"/>
              </a:xfrm>
              <a:custGeom>
                <a:rect b="b" l="l" r="r" t="t"/>
                <a:pathLst>
                  <a:path extrusionOk="0" h="693" w="521">
                    <a:moveTo>
                      <a:pt x="164" y="1"/>
                    </a:moveTo>
                    <a:cubicBezTo>
                      <a:pt x="149" y="1"/>
                      <a:pt x="134" y="8"/>
                      <a:pt x="126" y="23"/>
                    </a:cubicBezTo>
                    <a:cubicBezTo>
                      <a:pt x="77" y="119"/>
                      <a:pt x="104" y="293"/>
                      <a:pt x="100" y="390"/>
                    </a:cubicBezTo>
                    <a:cubicBezTo>
                      <a:pt x="71" y="339"/>
                      <a:pt x="41" y="316"/>
                      <a:pt x="23" y="316"/>
                    </a:cubicBezTo>
                    <a:cubicBezTo>
                      <a:pt x="7" y="316"/>
                      <a:pt x="0" y="334"/>
                      <a:pt x="11" y="368"/>
                    </a:cubicBezTo>
                    <a:cubicBezTo>
                      <a:pt x="11" y="368"/>
                      <a:pt x="7" y="467"/>
                      <a:pt x="148" y="634"/>
                    </a:cubicBezTo>
                    <a:cubicBezTo>
                      <a:pt x="184" y="676"/>
                      <a:pt x="223" y="693"/>
                      <a:pt x="262" y="693"/>
                    </a:cubicBezTo>
                    <a:cubicBezTo>
                      <a:pt x="376" y="693"/>
                      <a:pt x="486" y="547"/>
                      <a:pt x="499" y="434"/>
                    </a:cubicBezTo>
                    <a:cubicBezTo>
                      <a:pt x="521" y="340"/>
                      <a:pt x="519" y="302"/>
                      <a:pt x="497" y="302"/>
                    </a:cubicBezTo>
                    <a:cubicBezTo>
                      <a:pt x="475" y="302"/>
                      <a:pt x="431" y="344"/>
                      <a:pt x="370" y="408"/>
                    </a:cubicBezTo>
                    <a:cubicBezTo>
                      <a:pt x="362" y="371"/>
                      <a:pt x="366" y="245"/>
                      <a:pt x="359" y="186"/>
                    </a:cubicBezTo>
                    <a:cubicBezTo>
                      <a:pt x="357" y="171"/>
                      <a:pt x="343" y="162"/>
                      <a:pt x="329" y="162"/>
                    </a:cubicBezTo>
                    <a:cubicBezTo>
                      <a:pt x="319" y="162"/>
                      <a:pt x="310" y="166"/>
                      <a:pt x="304" y="175"/>
                    </a:cubicBezTo>
                    <a:cubicBezTo>
                      <a:pt x="267" y="235"/>
                      <a:pt x="248" y="346"/>
                      <a:pt x="244" y="397"/>
                    </a:cubicBezTo>
                    <a:cubicBezTo>
                      <a:pt x="219" y="275"/>
                      <a:pt x="237" y="146"/>
                      <a:pt x="203" y="30"/>
                    </a:cubicBezTo>
                    <a:cubicBezTo>
                      <a:pt x="198" y="11"/>
                      <a:pt x="181" y="1"/>
                      <a:pt x="1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73"/>
              <p:cNvSpPr/>
              <p:nvPr/>
            </p:nvSpPr>
            <p:spPr>
              <a:xfrm>
                <a:off x="644189" y="4710133"/>
                <a:ext cx="213855" cy="283970"/>
              </a:xfrm>
              <a:custGeom>
                <a:rect b="b" l="l" r="r" t="t"/>
                <a:pathLst>
                  <a:path extrusionOk="0" h="895" w="674">
                    <a:moveTo>
                      <a:pt x="212" y="1"/>
                    </a:moveTo>
                    <a:cubicBezTo>
                      <a:pt x="194" y="1"/>
                      <a:pt x="177" y="10"/>
                      <a:pt x="168" y="30"/>
                    </a:cubicBezTo>
                    <a:cubicBezTo>
                      <a:pt x="102" y="159"/>
                      <a:pt x="136" y="381"/>
                      <a:pt x="132" y="504"/>
                    </a:cubicBezTo>
                    <a:cubicBezTo>
                      <a:pt x="95" y="439"/>
                      <a:pt x="57" y="410"/>
                      <a:pt x="33" y="410"/>
                    </a:cubicBezTo>
                    <a:cubicBezTo>
                      <a:pt x="11" y="410"/>
                      <a:pt x="1" y="434"/>
                      <a:pt x="13" y="478"/>
                    </a:cubicBezTo>
                    <a:cubicBezTo>
                      <a:pt x="13" y="478"/>
                      <a:pt x="13" y="607"/>
                      <a:pt x="195" y="818"/>
                    </a:cubicBezTo>
                    <a:cubicBezTo>
                      <a:pt x="240" y="872"/>
                      <a:pt x="291" y="894"/>
                      <a:pt x="341" y="894"/>
                    </a:cubicBezTo>
                    <a:cubicBezTo>
                      <a:pt x="486" y="894"/>
                      <a:pt x="630" y="706"/>
                      <a:pt x="646" y="562"/>
                    </a:cubicBezTo>
                    <a:cubicBezTo>
                      <a:pt x="673" y="441"/>
                      <a:pt x="670" y="392"/>
                      <a:pt x="642" y="392"/>
                    </a:cubicBezTo>
                    <a:cubicBezTo>
                      <a:pt x="613" y="392"/>
                      <a:pt x="557" y="445"/>
                      <a:pt x="479" y="526"/>
                    </a:cubicBezTo>
                    <a:cubicBezTo>
                      <a:pt x="472" y="482"/>
                      <a:pt x="476" y="318"/>
                      <a:pt x="465" y="245"/>
                    </a:cubicBezTo>
                    <a:cubicBezTo>
                      <a:pt x="463" y="223"/>
                      <a:pt x="445" y="210"/>
                      <a:pt x="427" y="210"/>
                    </a:cubicBezTo>
                    <a:cubicBezTo>
                      <a:pt x="415" y="210"/>
                      <a:pt x="402" y="216"/>
                      <a:pt x="395" y="230"/>
                    </a:cubicBezTo>
                    <a:cubicBezTo>
                      <a:pt x="350" y="304"/>
                      <a:pt x="324" y="452"/>
                      <a:pt x="317" y="511"/>
                    </a:cubicBezTo>
                    <a:cubicBezTo>
                      <a:pt x="284" y="359"/>
                      <a:pt x="310" y="190"/>
                      <a:pt x="265" y="41"/>
                    </a:cubicBezTo>
                    <a:cubicBezTo>
                      <a:pt x="257" y="15"/>
                      <a:pt x="234" y="1"/>
                      <a:pt x="2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73"/>
              <p:cNvSpPr/>
              <p:nvPr/>
            </p:nvSpPr>
            <p:spPr>
              <a:xfrm>
                <a:off x="1046451" y="4579690"/>
                <a:ext cx="213221" cy="283336"/>
              </a:xfrm>
              <a:custGeom>
                <a:rect b="b" l="l" r="r" t="t"/>
                <a:pathLst>
                  <a:path extrusionOk="0" h="893" w="672">
                    <a:moveTo>
                      <a:pt x="210" y="1"/>
                    </a:moveTo>
                    <a:cubicBezTo>
                      <a:pt x="192" y="1"/>
                      <a:pt x="174" y="9"/>
                      <a:pt x="164" y="28"/>
                    </a:cubicBezTo>
                    <a:cubicBezTo>
                      <a:pt x="101" y="157"/>
                      <a:pt x="130" y="379"/>
                      <a:pt x="130" y="501"/>
                    </a:cubicBezTo>
                    <a:cubicBezTo>
                      <a:pt x="92" y="437"/>
                      <a:pt x="54" y="408"/>
                      <a:pt x="31" y="408"/>
                    </a:cubicBezTo>
                    <a:cubicBezTo>
                      <a:pt x="10" y="408"/>
                      <a:pt x="0" y="431"/>
                      <a:pt x="12" y="475"/>
                    </a:cubicBezTo>
                    <a:cubicBezTo>
                      <a:pt x="12" y="475"/>
                      <a:pt x="9" y="605"/>
                      <a:pt x="190" y="815"/>
                    </a:cubicBezTo>
                    <a:cubicBezTo>
                      <a:pt x="237" y="870"/>
                      <a:pt x="288" y="892"/>
                      <a:pt x="339" y="892"/>
                    </a:cubicBezTo>
                    <a:cubicBezTo>
                      <a:pt x="485" y="892"/>
                      <a:pt x="628" y="706"/>
                      <a:pt x="644" y="560"/>
                    </a:cubicBezTo>
                    <a:cubicBezTo>
                      <a:pt x="672" y="439"/>
                      <a:pt x="669" y="389"/>
                      <a:pt x="641" y="389"/>
                    </a:cubicBezTo>
                    <a:cubicBezTo>
                      <a:pt x="612" y="389"/>
                      <a:pt x="556" y="442"/>
                      <a:pt x="478" y="523"/>
                    </a:cubicBezTo>
                    <a:cubicBezTo>
                      <a:pt x="470" y="479"/>
                      <a:pt x="475" y="320"/>
                      <a:pt x="463" y="243"/>
                    </a:cubicBezTo>
                    <a:cubicBezTo>
                      <a:pt x="461" y="220"/>
                      <a:pt x="444" y="207"/>
                      <a:pt x="426" y="207"/>
                    </a:cubicBezTo>
                    <a:cubicBezTo>
                      <a:pt x="413" y="207"/>
                      <a:pt x="401" y="214"/>
                      <a:pt x="393" y="227"/>
                    </a:cubicBezTo>
                    <a:cubicBezTo>
                      <a:pt x="345" y="305"/>
                      <a:pt x="323" y="449"/>
                      <a:pt x="312" y="512"/>
                    </a:cubicBezTo>
                    <a:cubicBezTo>
                      <a:pt x="282" y="357"/>
                      <a:pt x="304" y="187"/>
                      <a:pt x="264" y="38"/>
                    </a:cubicBezTo>
                    <a:cubicBezTo>
                      <a:pt x="255" y="14"/>
                      <a:pt x="233" y="1"/>
                      <a:pt x="2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8" name="Google Shape;388;p73"/>
            <p:cNvGrpSpPr/>
            <p:nvPr/>
          </p:nvGrpSpPr>
          <p:grpSpPr>
            <a:xfrm>
              <a:off x="7145499" y="4799601"/>
              <a:ext cx="711343" cy="341473"/>
              <a:chOff x="7145499" y="4799601"/>
              <a:chExt cx="711343" cy="341473"/>
            </a:xfrm>
          </p:grpSpPr>
          <p:sp>
            <p:nvSpPr>
              <p:cNvPr id="389" name="Google Shape;389;p73"/>
              <p:cNvSpPr/>
              <p:nvPr/>
            </p:nvSpPr>
            <p:spPr>
              <a:xfrm>
                <a:off x="7717563" y="4799601"/>
                <a:ext cx="139279" cy="185042"/>
              </a:xfrm>
              <a:custGeom>
                <a:rect b="b" l="l" r="r" t="t"/>
                <a:pathLst>
                  <a:path extrusionOk="0" h="1088" w="819">
                    <a:moveTo>
                      <a:pt x="254" y="0"/>
                    </a:moveTo>
                    <a:cubicBezTo>
                      <a:pt x="232" y="0"/>
                      <a:pt x="210" y="11"/>
                      <a:pt x="199" y="33"/>
                    </a:cubicBezTo>
                    <a:cubicBezTo>
                      <a:pt x="122" y="193"/>
                      <a:pt x="162" y="463"/>
                      <a:pt x="158" y="611"/>
                    </a:cubicBezTo>
                    <a:cubicBezTo>
                      <a:pt x="111" y="533"/>
                      <a:pt x="65" y="497"/>
                      <a:pt x="37" y="497"/>
                    </a:cubicBezTo>
                    <a:cubicBezTo>
                      <a:pt x="12" y="497"/>
                      <a:pt x="0" y="525"/>
                      <a:pt x="14" y="578"/>
                    </a:cubicBezTo>
                    <a:cubicBezTo>
                      <a:pt x="14" y="578"/>
                      <a:pt x="11" y="737"/>
                      <a:pt x="233" y="996"/>
                    </a:cubicBezTo>
                    <a:cubicBezTo>
                      <a:pt x="288" y="1061"/>
                      <a:pt x="349" y="1088"/>
                      <a:pt x="410" y="1088"/>
                    </a:cubicBezTo>
                    <a:cubicBezTo>
                      <a:pt x="589" y="1088"/>
                      <a:pt x="764" y="858"/>
                      <a:pt x="783" y="685"/>
                    </a:cubicBezTo>
                    <a:cubicBezTo>
                      <a:pt x="818" y="536"/>
                      <a:pt x="814" y="475"/>
                      <a:pt x="780" y="475"/>
                    </a:cubicBezTo>
                    <a:cubicBezTo>
                      <a:pt x="745" y="475"/>
                      <a:pt x="676" y="541"/>
                      <a:pt x="584" y="641"/>
                    </a:cubicBezTo>
                    <a:cubicBezTo>
                      <a:pt x="573" y="585"/>
                      <a:pt x="576" y="389"/>
                      <a:pt x="566" y="296"/>
                    </a:cubicBezTo>
                    <a:cubicBezTo>
                      <a:pt x="561" y="270"/>
                      <a:pt x="540" y="254"/>
                      <a:pt x="518" y="254"/>
                    </a:cubicBezTo>
                    <a:cubicBezTo>
                      <a:pt x="503" y="254"/>
                      <a:pt x="487" y="261"/>
                      <a:pt x="477" y="278"/>
                    </a:cubicBezTo>
                    <a:cubicBezTo>
                      <a:pt x="421" y="371"/>
                      <a:pt x="392" y="548"/>
                      <a:pt x="380" y="622"/>
                    </a:cubicBezTo>
                    <a:cubicBezTo>
                      <a:pt x="344" y="433"/>
                      <a:pt x="373" y="230"/>
                      <a:pt x="322" y="49"/>
                    </a:cubicBezTo>
                    <a:cubicBezTo>
                      <a:pt x="311" y="18"/>
                      <a:pt x="282" y="0"/>
                      <a:pt x="2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73"/>
              <p:cNvSpPr/>
              <p:nvPr/>
            </p:nvSpPr>
            <p:spPr>
              <a:xfrm>
                <a:off x="7145499" y="4902289"/>
                <a:ext cx="179923" cy="238785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91" name="Google Shape;391;p73"/>
          <p:cNvGrpSpPr/>
          <p:nvPr/>
        </p:nvGrpSpPr>
        <p:grpSpPr>
          <a:xfrm>
            <a:off x="8281541" y="3815290"/>
            <a:ext cx="758273" cy="1107866"/>
            <a:chOff x="7224532" y="2036448"/>
            <a:chExt cx="1668368" cy="2437549"/>
          </a:xfrm>
        </p:grpSpPr>
        <p:sp>
          <p:nvSpPr>
            <p:cNvPr id="392" name="Google Shape;392;p73"/>
            <p:cNvSpPr/>
            <p:nvPr/>
          </p:nvSpPr>
          <p:spPr>
            <a:xfrm>
              <a:off x="7224532" y="2036448"/>
              <a:ext cx="1668368" cy="1961512"/>
            </a:xfrm>
            <a:custGeom>
              <a:rect b="b" l="l" r="r" t="t"/>
              <a:pathLst>
                <a:path extrusionOk="0" h="5233" w="4451">
                  <a:moveTo>
                    <a:pt x="2307" y="1"/>
                  </a:moveTo>
                  <a:cubicBezTo>
                    <a:pt x="1217" y="1"/>
                    <a:pt x="125" y="1230"/>
                    <a:pt x="63" y="2385"/>
                  </a:cubicBezTo>
                  <a:cubicBezTo>
                    <a:pt x="0" y="3561"/>
                    <a:pt x="596" y="5159"/>
                    <a:pt x="1953" y="5229"/>
                  </a:cubicBezTo>
                  <a:cubicBezTo>
                    <a:pt x="1992" y="5231"/>
                    <a:pt x="2031" y="5232"/>
                    <a:pt x="2069" y="5232"/>
                  </a:cubicBezTo>
                  <a:cubicBezTo>
                    <a:pt x="3524" y="5232"/>
                    <a:pt x="4330" y="3739"/>
                    <a:pt x="4391" y="2588"/>
                  </a:cubicBezTo>
                  <a:cubicBezTo>
                    <a:pt x="4451" y="1412"/>
                    <a:pt x="3493" y="62"/>
                    <a:pt x="2379" y="3"/>
                  </a:cubicBezTo>
                  <a:cubicBezTo>
                    <a:pt x="2355" y="1"/>
                    <a:pt x="2331" y="1"/>
                    <a:pt x="23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73"/>
            <p:cNvSpPr/>
            <p:nvPr/>
          </p:nvSpPr>
          <p:spPr>
            <a:xfrm>
              <a:off x="7883108" y="2036823"/>
              <a:ext cx="1009792" cy="1961137"/>
            </a:xfrm>
            <a:custGeom>
              <a:rect b="b" l="l" r="r" t="t"/>
              <a:pathLst>
                <a:path extrusionOk="0" h="5232" w="2694">
                  <a:moveTo>
                    <a:pt x="565" y="1"/>
                  </a:moveTo>
                  <a:cubicBezTo>
                    <a:pt x="388" y="1"/>
                    <a:pt x="212" y="30"/>
                    <a:pt x="41" y="87"/>
                  </a:cubicBezTo>
                  <a:cubicBezTo>
                    <a:pt x="1040" y="316"/>
                    <a:pt x="2154" y="1600"/>
                    <a:pt x="2076" y="2684"/>
                  </a:cubicBezTo>
                  <a:cubicBezTo>
                    <a:pt x="1976" y="4070"/>
                    <a:pt x="1121" y="4900"/>
                    <a:pt x="1" y="5206"/>
                  </a:cubicBezTo>
                  <a:cubicBezTo>
                    <a:pt x="63" y="5218"/>
                    <a:pt x="130" y="5225"/>
                    <a:pt x="196" y="5228"/>
                  </a:cubicBezTo>
                  <a:cubicBezTo>
                    <a:pt x="235" y="5230"/>
                    <a:pt x="274" y="5231"/>
                    <a:pt x="312" y="5231"/>
                  </a:cubicBezTo>
                  <a:cubicBezTo>
                    <a:pt x="1767" y="5231"/>
                    <a:pt x="2573" y="3738"/>
                    <a:pt x="2634" y="2587"/>
                  </a:cubicBezTo>
                  <a:cubicBezTo>
                    <a:pt x="2694" y="1411"/>
                    <a:pt x="1736" y="61"/>
                    <a:pt x="622" y="2"/>
                  </a:cubicBezTo>
                  <a:cubicBezTo>
                    <a:pt x="603" y="1"/>
                    <a:pt x="584" y="1"/>
                    <a:pt x="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73"/>
            <p:cNvSpPr/>
            <p:nvPr/>
          </p:nvSpPr>
          <p:spPr>
            <a:xfrm>
              <a:off x="7439684" y="2251600"/>
              <a:ext cx="1169844" cy="2222397"/>
            </a:xfrm>
            <a:custGeom>
              <a:rect b="b" l="l" r="r" t="t"/>
              <a:pathLst>
                <a:path extrusionOk="0" h="5929" w="3121">
                  <a:moveTo>
                    <a:pt x="1674" y="0"/>
                  </a:moveTo>
                  <a:cubicBezTo>
                    <a:pt x="1660" y="0"/>
                    <a:pt x="1617" y="160"/>
                    <a:pt x="1531" y="553"/>
                  </a:cubicBezTo>
                  <a:cubicBezTo>
                    <a:pt x="1490" y="834"/>
                    <a:pt x="1446" y="1115"/>
                    <a:pt x="1409" y="1400"/>
                  </a:cubicBezTo>
                  <a:cubicBezTo>
                    <a:pt x="1302" y="1271"/>
                    <a:pt x="1206" y="1138"/>
                    <a:pt x="1106" y="1001"/>
                  </a:cubicBezTo>
                  <a:cubicBezTo>
                    <a:pt x="1095" y="716"/>
                    <a:pt x="1132" y="409"/>
                    <a:pt x="1188" y="127"/>
                  </a:cubicBezTo>
                  <a:cubicBezTo>
                    <a:pt x="1198" y="61"/>
                    <a:pt x="1197" y="35"/>
                    <a:pt x="1189" y="35"/>
                  </a:cubicBezTo>
                  <a:cubicBezTo>
                    <a:pt x="1165" y="35"/>
                    <a:pt x="1076" y="281"/>
                    <a:pt x="1073" y="320"/>
                  </a:cubicBezTo>
                  <a:cubicBezTo>
                    <a:pt x="1036" y="505"/>
                    <a:pt x="1017" y="694"/>
                    <a:pt x="1024" y="882"/>
                  </a:cubicBezTo>
                  <a:cubicBezTo>
                    <a:pt x="865" y="664"/>
                    <a:pt x="710" y="409"/>
                    <a:pt x="544" y="194"/>
                  </a:cubicBezTo>
                  <a:cubicBezTo>
                    <a:pt x="506" y="146"/>
                    <a:pt x="485" y="127"/>
                    <a:pt x="477" y="127"/>
                  </a:cubicBezTo>
                  <a:cubicBezTo>
                    <a:pt x="447" y="127"/>
                    <a:pt x="599" y="409"/>
                    <a:pt x="599" y="409"/>
                  </a:cubicBezTo>
                  <a:cubicBezTo>
                    <a:pt x="599" y="409"/>
                    <a:pt x="599" y="409"/>
                    <a:pt x="599" y="409"/>
                  </a:cubicBezTo>
                  <a:lnTo>
                    <a:pt x="599" y="409"/>
                  </a:lnTo>
                  <a:cubicBezTo>
                    <a:pt x="851" y="783"/>
                    <a:pt x="1099" y="1163"/>
                    <a:pt x="1394" y="1508"/>
                  </a:cubicBezTo>
                  <a:cubicBezTo>
                    <a:pt x="1306" y="2188"/>
                    <a:pt x="1261" y="2565"/>
                    <a:pt x="1213" y="3306"/>
                  </a:cubicBezTo>
                  <a:cubicBezTo>
                    <a:pt x="1039" y="3146"/>
                    <a:pt x="877" y="2973"/>
                    <a:pt x="729" y="2784"/>
                  </a:cubicBezTo>
                  <a:cubicBezTo>
                    <a:pt x="754" y="2499"/>
                    <a:pt x="858" y="2214"/>
                    <a:pt x="954" y="1947"/>
                  </a:cubicBezTo>
                  <a:cubicBezTo>
                    <a:pt x="977" y="1881"/>
                    <a:pt x="980" y="1856"/>
                    <a:pt x="972" y="1856"/>
                  </a:cubicBezTo>
                  <a:cubicBezTo>
                    <a:pt x="946" y="1856"/>
                    <a:pt x="817" y="2078"/>
                    <a:pt x="807" y="2114"/>
                  </a:cubicBezTo>
                  <a:cubicBezTo>
                    <a:pt x="736" y="2299"/>
                    <a:pt x="684" y="2495"/>
                    <a:pt x="658" y="2691"/>
                  </a:cubicBezTo>
                  <a:cubicBezTo>
                    <a:pt x="418" y="2388"/>
                    <a:pt x="233" y="2010"/>
                    <a:pt x="63" y="1670"/>
                  </a:cubicBezTo>
                  <a:cubicBezTo>
                    <a:pt x="41" y="1625"/>
                    <a:pt x="19" y="1590"/>
                    <a:pt x="9" y="1590"/>
                  </a:cubicBezTo>
                  <a:cubicBezTo>
                    <a:pt x="0" y="1590"/>
                    <a:pt x="1" y="1616"/>
                    <a:pt x="18" y="1685"/>
                  </a:cubicBezTo>
                  <a:cubicBezTo>
                    <a:pt x="233" y="2358"/>
                    <a:pt x="696" y="2939"/>
                    <a:pt x="1210" y="3417"/>
                  </a:cubicBezTo>
                  <a:cubicBezTo>
                    <a:pt x="1236" y="3959"/>
                    <a:pt x="1049" y="5929"/>
                    <a:pt x="1473" y="5929"/>
                  </a:cubicBezTo>
                  <a:cubicBezTo>
                    <a:pt x="1515" y="5929"/>
                    <a:pt x="1562" y="5910"/>
                    <a:pt x="1616" y="5869"/>
                  </a:cubicBezTo>
                  <a:cubicBezTo>
                    <a:pt x="1495" y="5273"/>
                    <a:pt x="1409" y="4663"/>
                    <a:pt x="1369" y="4052"/>
                  </a:cubicBezTo>
                  <a:cubicBezTo>
                    <a:pt x="1765" y="3938"/>
                    <a:pt x="2171" y="3801"/>
                    <a:pt x="2523" y="3576"/>
                  </a:cubicBezTo>
                  <a:cubicBezTo>
                    <a:pt x="2584" y="3531"/>
                    <a:pt x="2596" y="3513"/>
                    <a:pt x="2576" y="3513"/>
                  </a:cubicBezTo>
                  <a:cubicBezTo>
                    <a:pt x="2511" y="3513"/>
                    <a:pt x="2092" y="3712"/>
                    <a:pt x="2060" y="3723"/>
                  </a:cubicBezTo>
                  <a:cubicBezTo>
                    <a:pt x="1975" y="3298"/>
                    <a:pt x="2364" y="3028"/>
                    <a:pt x="2627" y="2758"/>
                  </a:cubicBezTo>
                  <a:cubicBezTo>
                    <a:pt x="2683" y="2703"/>
                    <a:pt x="2694" y="2682"/>
                    <a:pt x="2680" y="2682"/>
                  </a:cubicBezTo>
                  <a:cubicBezTo>
                    <a:pt x="2645" y="2682"/>
                    <a:pt x="2447" y="2816"/>
                    <a:pt x="2422" y="2843"/>
                  </a:cubicBezTo>
                  <a:cubicBezTo>
                    <a:pt x="2297" y="2954"/>
                    <a:pt x="2186" y="3079"/>
                    <a:pt x="2086" y="3217"/>
                  </a:cubicBezTo>
                  <a:cubicBezTo>
                    <a:pt x="2098" y="3157"/>
                    <a:pt x="2127" y="2965"/>
                    <a:pt x="2138" y="2906"/>
                  </a:cubicBezTo>
                  <a:cubicBezTo>
                    <a:pt x="2149" y="2839"/>
                    <a:pt x="2148" y="2813"/>
                    <a:pt x="2141" y="2813"/>
                  </a:cubicBezTo>
                  <a:cubicBezTo>
                    <a:pt x="2117" y="2813"/>
                    <a:pt x="2029" y="3059"/>
                    <a:pt x="2023" y="3098"/>
                  </a:cubicBezTo>
                  <a:cubicBezTo>
                    <a:pt x="1983" y="3313"/>
                    <a:pt x="1964" y="3535"/>
                    <a:pt x="1979" y="3757"/>
                  </a:cubicBezTo>
                  <a:cubicBezTo>
                    <a:pt x="1779" y="3838"/>
                    <a:pt x="1572" y="3909"/>
                    <a:pt x="1365" y="3967"/>
                  </a:cubicBezTo>
                  <a:cubicBezTo>
                    <a:pt x="1346" y="3671"/>
                    <a:pt x="1343" y="3376"/>
                    <a:pt x="1350" y="3079"/>
                  </a:cubicBezTo>
                  <a:cubicBezTo>
                    <a:pt x="1531" y="2813"/>
                    <a:pt x="1676" y="2495"/>
                    <a:pt x="1872" y="2229"/>
                  </a:cubicBezTo>
                  <a:cubicBezTo>
                    <a:pt x="2267" y="2111"/>
                    <a:pt x="2682" y="1974"/>
                    <a:pt x="3033" y="1748"/>
                  </a:cubicBezTo>
                  <a:cubicBezTo>
                    <a:pt x="3085" y="1713"/>
                    <a:pt x="3121" y="1682"/>
                    <a:pt x="3096" y="1682"/>
                  </a:cubicBezTo>
                  <a:cubicBezTo>
                    <a:pt x="3084" y="1682"/>
                    <a:pt x="3057" y="1689"/>
                    <a:pt x="3011" y="1708"/>
                  </a:cubicBezTo>
                  <a:cubicBezTo>
                    <a:pt x="2619" y="1863"/>
                    <a:pt x="2338" y="2010"/>
                    <a:pt x="1946" y="2121"/>
                  </a:cubicBezTo>
                  <a:cubicBezTo>
                    <a:pt x="2145" y="1826"/>
                    <a:pt x="2412" y="1541"/>
                    <a:pt x="2671" y="1308"/>
                  </a:cubicBezTo>
                  <a:cubicBezTo>
                    <a:pt x="2714" y="1265"/>
                    <a:pt x="2746" y="1228"/>
                    <a:pt x="2727" y="1228"/>
                  </a:cubicBezTo>
                  <a:cubicBezTo>
                    <a:pt x="2717" y="1228"/>
                    <a:pt x="2692" y="1240"/>
                    <a:pt x="2644" y="1267"/>
                  </a:cubicBezTo>
                  <a:cubicBezTo>
                    <a:pt x="2057" y="1663"/>
                    <a:pt x="1705" y="2325"/>
                    <a:pt x="1354" y="2920"/>
                  </a:cubicBezTo>
                  <a:cubicBezTo>
                    <a:pt x="1303" y="2630"/>
                    <a:pt x="1729" y="0"/>
                    <a:pt x="1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0"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Google Shape;396;p74"/>
          <p:cNvGrpSpPr/>
          <p:nvPr/>
        </p:nvGrpSpPr>
        <p:grpSpPr>
          <a:xfrm>
            <a:off x="-80092" y="3991360"/>
            <a:ext cx="9435692" cy="1196688"/>
            <a:chOff x="-80085" y="4194900"/>
            <a:chExt cx="9435692" cy="993349"/>
          </a:xfrm>
        </p:grpSpPr>
        <p:grpSp>
          <p:nvGrpSpPr>
            <p:cNvPr id="397" name="Google Shape;397;p74"/>
            <p:cNvGrpSpPr/>
            <p:nvPr/>
          </p:nvGrpSpPr>
          <p:grpSpPr>
            <a:xfrm>
              <a:off x="27" y="4194900"/>
              <a:ext cx="9143851" cy="948600"/>
              <a:chOff x="0" y="4194900"/>
              <a:chExt cx="9143851" cy="948600"/>
            </a:xfrm>
          </p:grpSpPr>
          <p:sp>
            <p:nvSpPr>
              <p:cNvPr id="398" name="Google Shape;398;p74"/>
              <p:cNvSpPr/>
              <p:nvPr/>
            </p:nvSpPr>
            <p:spPr>
              <a:xfrm>
                <a:off x="1753876" y="4194900"/>
                <a:ext cx="7389975" cy="948600"/>
              </a:xfrm>
              <a:custGeom>
                <a:rect b="b" l="l" r="r" t="t"/>
                <a:pathLst>
                  <a:path extrusionOk="0" h="10625" w="46134">
                    <a:moveTo>
                      <a:pt x="46133" y="0"/>
                    </a:moveTo>
                    <a:lnTo>
                      <a:pt x="45882" y="45"/>
                    </a:lnTo>
                    <a:cubicBezTo>
                      <a:pt x="15119" y="981"/>
                      <a:pt x="4040" y="6608"/>
                      <a:pt x="1" y="10625"/>
                    </a:cubicBezTo>
                    <a:lnTo>
                      <a:pt x="46133" y="10625"/>
                    </a:lnTo>
                    <a:lnTo>
                      <a:pt x="4613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74"/>
              <p:cNvSpPr/>
              <p:nvPr/>
            </p:nvSpPr>
            <p:spPr>
              <a:xfrm>
                <a:off x="0" y="4194900"/>
                <a:ext cx="4930700" cy="948600"/>
              </a:xfrm>
              <a:custGeom>
                <a:rect b="b" l="l" r="r" t="t"/>
                <a:pathLst>
                  <a:path extrusionOk="0" h="7667" w="47373">
                    <a:moveTo>
                      <a:pt x="9639" y="0"/>
                    </a:moveTo>
                    <a:cubicBezTo>
                      <a:pt x="5938" y="0"/>
                      <a:pt x="2607" y="121"/>
                      <a:pt x="1" y="317"/>
                    </a:cubicBezTo>
                    <a:lnTo>
                      <a:pt x="1" y="7667"/>
                    </a:lnTo>
                    <a:lnTo>
                      <a:pt x="47373" y="7667"/>
                    </a:lnTo>
                    <a:cubicBezTo>
                      <a:pt x="46082" y="6180"/>
                      <a:pt x="44532" y="4915"/>
                      <a:pt x="42874" y="4315"/>
                    </a:cubicBezTo>
                    <a:cubicBezTo>
                      <a:pt x="34685" y="1050"/>
                      <a:pt x="20556" y="0"/>
                      <a:pt x="96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0" name="Google Shape;400;p74"/>
            <p:cNvSpPr/>
            <p:nvPr/>
          </p:nvSpPr>
          <p:spPr>
            <a:xfrm flipH="1">
              <a:off x="-80085" y="4639649"/>
              <a:ext cx="9435692" cy="548600"/>
            </a:xfrm>
            <a:custGeom>
              <a:rect b="b" l="l" r="r" t="t"/>
              <a:pathLst>
                <a:path extrusionOk="0" h="2724" w="22019">
                  <a:moveTo>
                    <a:pt x="2460" y="1"/>
                  </a:moveTo>
                  <a:cubicBezTo>
                    <a:pt x="1593" y="1"/>
                    <a:pt x="746" y="84"/>
                    <a:pt x="0" y="293"/>
                  </a:cubicBezTo>
                  <a:lnTo>
                    <a:pt x="0" y="2723"/>
                  </a:lnTo>
                  <a:lnTo>
                    <a:pt x="22018" y="2723"/>
                  </a:lnTo>
                  <a:lnTo>
                    <a:pt x="22018" y="855"/>
                  </a:lnTo>
                  <a:cubicBezTo>
                    <a:pt x="21308" y="766"/>
                    <a:pt x="20588" y="731"/>
                    <a:pt x="19862" y="731"/>
                  </a:cubicBezTo>
                  <a:cubicBezTo>
                    <a:pt x="17284" y="731"/>
                    <a:pt x="14621" y="1170"/>
                    <a:pt x="12009" y="1170"/>
                  </a:cubicBezTo>
                  <a:cubicBezTo>
                    <a:pt x="11488" y="1170"/>
                    <a:pt x="10970" y="1153"/>
                    <a:pt x="10454" y="1111"/>
                  </a:cubicBezTo>
                  <a:cubicBezTo>
                    <a:pt x="8568" y="956"/>
                    <a:pt x="6833" y="485"/>
                    <a:pt x="4998" y="205"/>
                  </a:cubicBezTo>
                  <a:cubicBezTo>
                    <a:pt x="4185" y="82"/>
                    <a:pt x="3313" y="1"/>
                    <a:pt x="24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74"/>
          <p:cNvSpPr txBox="1"/>
          <p:nvPr>
            <p:ph type="title"/>
          </p:nvPr>
        </p:nvSpPr>
        <p:spPr>
          <a:xfrm flipH="1">
            <a:off x="4572125" y="1702975"/>
            <a:ext cx="3860100" cy="870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02" name="Google Shape;402;p74"/>
          <p:cNvSpPr txBox="1"/>
          <p:nvPr>
            <p:ph idx="2" type="title"/>
          </p:nvPr>
        </p:nvSpPr>
        <p:spPr>
          <a:xfrm flipH="1">
            <a:off x="6780125" y="963175"/>
            <a:ext cx="1652100" cy="915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03" name="Google Shape;403;p74"/>
          <p:cNvSpPr txBox="1"/>
          <p:nvPr>
            <p:ph idx="1" type="subTitle"/>
          </p:nvPr>
        </p:nvSpPr>
        <p:spPr>
          <a:xfrm flipH="1">
            <a:off x="4572125" y="2506651"/>
            <a:ext cx="38601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404" name="Google Shape;404;p74"/>
          <p:cNvGrpSpPr/>
          <p:nvPr/>
        </p:nvGrpSpPr>
        <p:grpSpPr>
          <a:xfrm>
            <a:off x="362614" y="4531376"/>
            <a:ext cx="8471134" cy="513125"/>
            <a:chOff x="362614" y="4531376"/>
            <a:chExt cx="8471134" cy="513125"/>
          </a:xfrm>
        </p:grpSpPr>
        <p:sp>
          <p:nvSpPr>
            <p:cNvPr id="405" name="Google Shape;405;p74"/>
            <p:cNvSpPr/>
            <p:nvPr/>
          </p:nvSpPr>
          <p:spPr>
            <a:xfrm>
              <a:off x="8713179" y="4761176"/>
              <a:ext cx="120569" cy="160028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74"/>
            <p:cNvSpPr/>
            <p:nvPr/>
          </p:nvSpPr>
          <p:spPr>
            <a:xfrm>
              <a:off x="362614" y="4531383"/>
              <a:ext cx="213855" cy="283970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74"/>
            <p:cNvSpPr/>
            <p:nvPr/>
          </p:nvSpPr>
          <p:spPr>
            <a:xfrm>
              <a:off x="642876" y="4761165"/>
              <a:ext cx="213221" cy="283336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74"/>
            <p:cNvSpPr/>
            <p:nvPr/>
          </p:nvSpPr>
          <p:spPr>
            <a:xfrm>
              <a:off x="4657863" y="4531376"/>
              <a:ext cx="139279" cy="185042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74"/>
            <p:cNvSpPr/>
            <p:nvPr/>
          </p:nvSpPr>
          <p:spPr>
            <a:xfrm>
              <a:off x="8250849" y="4634064"/>
              <a:ext cx="179923" cy="238785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0" name="Google Shape;410;p74"/>
          <p:cNvGrpSpPr/>
          <p:nvPr/>
        </p:nvGrpSpPr>
        <p:grpSpPr>
          <a:xfrm>
            <a:off x="147165" y="2870239"/>
            <a:ext cx="547441" cy="1232266"/>
            <a:chOff x="5515526" y="2193277"/>
            <a:chExt cx="1056836" cy="2378892"/>
          </a:xfrm>
        </p:grpSpPr>
        <p:sp>
          <p:nvSpPr>
            <p:cNvPr id="411" name="Google Shape;411;p74"/>
            <p:cNvSpPr/>
            <p:nvPr/>
          </p:nvSpPr>
          <p:spPr>
            <a:xfrm>
              <a:off x="5515526" y="2193277"/>
              <a:ext cx="1056836" cy="1830667"/>
            </a:xfrm>
            <a:custGeom>
              <a:rect b="b" l="l" r="r" t="t"/>
              <a:pathLst>
                <a:path extrusionOk="0" h="8318" w="4802">
                  <a:moveTo>
                    <a:pt x="2401" y="1"/>
                  </a:moveTo>
                  <a:cubicBezTo>
                    <a:pt x="2401" y="1"/>
                    <a:pt x="2397" y="16"/>
                    <a:pt x="2386" y="41"/>
                  </a:cubicBezTo>
                  <a:cubicBezTo>
                    <a:pt x="2309" y="300"/>
                    <a:pt x="1865" y="1672"/>
                    <a:pt x="1295" y="2601"/>
                  </a:cubicBezTo>
                  <a:cubicBezTo>
                    <a:pt x="1418" y="2689"/>
                    <a:pt x="1622" y="2726"/>
                    <a:pt x="1819" y="2726"/>
                  </a:cubicBezTo>
                  <a:cubicBezTo>
                    <a:pt x="1870" y="2726"/>
                    <a:pt x="1920" y="2724"/>
                    <a:pt x="1968" y="2719"/>
                  </a:cubicBezTo>
                  <a:lnTo>
                    <a:pt x="1968" y="2719"/>
                  </a:lnTo>
                  <a:cubicBezTo>
                    <a:pt x="1927" y="3515"/>
                    <a:pt x="1590" y="4025"/>
                    <a:pt x="910" y="4699"/>
                  </a:cubicBezTo>
                  <a:cubicBezTo>
                    <a:pt x="1153" y="4836"/>
                    <a:pt x="1459" y="4860"/>
                    <a:pt x="1732" y="4860"/>
                  </a:cubicBezTo>
                  <a:cubicBezTo>
                    <a:pt x="1784" y="4860"/>
                    <a:pt x="1834" y="4859"/>
                    <a:pt x="1882" y="4858"/>
                  </a:cubicBezTo>
                  <a:lnTo>
                    <a:pt x="1882" y="4858"/>
                  </a:lnTo>
                  <a:cubicBezTo>
                    <a:pt x="1479" y="5579"/>
                    <a:pt x="1239" y="5898"/>
                    <a:pt x="462" y="6359"/>
                  </a:cubicBezTo>
                  <a:cubicBezTo>
                    <a:pt x="740" y="6504"/>
                    <a:pt x="1021" y="6578"/>
                    <a:pt x="1278" y="6578"/>
                  </a:cubicBezTo>
                  <a:cubicBezTo>
                    <a:pt x="1415" y="6578"/>
                    <a:pt x="1545" y="6557"/>
                    <a:pt x="1665" y="6515"/>
                  </a:cubicBezTo>
                  <a:lnTo>
                    <a:pt x="1665" y="6515"/>
                  </a:lnTo>
                  <a:cubicBezTo>
                    <a:pt x="1073" y="7029"/>
                    <a:pt x="499" y="7436"/>
                    <a:pt x="0" y="7591"/>
                  </a:cubicBezTo>
                  <a:cubicBezTo>
                    <a:pt x="680" y="8042"/>
                    <a:pt x="1643" y="8298"/>
                    <a:pt x="2356" y="8317"/>
                  </a:cubicBezTo>
                  <a:lnTo>
                    <a:pt x="2401" y="8317"/>
                  </a:lnTo>
                  <a:cubicBezTo>
                    <a:pt x="2418" y="8317"/>
                    <a:pt x="2435" y="8317"/>
                    <a:pt x="2451" y="8317"/>
                  </a:cubicBezTo>
                  <a:cubicBezTo>
                    <a:pt x="3337" y="8317"/>
                    <a:pt x="4119" y="8042"/>
                    <a:pt x="4802" y="7591"/>
                  </a:cubicBezTo>
                  <a:cubicBezTo>
                    <a:pt x="4298" y="7436"/>
                    <a:pt x="3729" y="7029"/>
                    <a:pt x="3137" y="6515"/>
                  </a:cubicBezTo>
                  <a:lnTo>
                    <a:pt x="3137" y="6515"/>
                  </a:lnTo>
                  <a:cubicBezTo>
                    <a:pt x="3256" y="6557"/>
                    <a:pt x="3386" y="6578"/>
                    <a:pt x="3523" y="6578"/>
                  </a:cubicBezTo>
                  <a:cubicBezTo>
                    <a:pt x="3781" y="6578"/>
                    <a:pt x="4061" y="6504"/>
                    <a:pt x="4339" y="6359"/>
                  </a:cubicBezTo>
                  <a:cubicBezTo>
                    <a:pt x="3562" y="5898"/>
                    <a:pt x="3322" y="5579"/>
                    <a:pt x="2918" y="4858"/>
                  </a:cubicBezTo>
                  <a:lnTo>
                    <a:pt x="2918" y="4858"/>
                  </a:lnTo>
                  <a:cubicBezTo>
                    <a:pt x="2967" y="4859"/>
                    <a:pt x="3018" y="4860"/>
                    <a:pt x="3069" y="4860"/>
                  </a:cubicBezTo>
                  <a:cubicBezTo>
                    <a:pt x="3343" y="4860"/>
                    <a:pt x="3649" y="4836"/>
                    <a:pt x="3892" y="4699"/>
                  </a:cubicBezTo>
                  <a:cubicBezTo>
                    <a:pt x="3211" y="4025"/>
                    <a:pt x="2874" y="3515"/>
                    <a:pt x="2833" y="2719"/>
                  </a:cubicBezTo>
                  <a:lnTo>
                    <a:pt x="2833" y="2719"/>
                  </a:lnTo>
                  <a:cubicBezTo>
                    <a:pt x="2881" y="2724"/>
                    <a:pt x="2931" y="2726"/>
                    <a:pt x="2982" y="2726"/>
                  </a:cubicBezTo>
                  <a:cubicBezTo>
                    <a:pt x="3180" y="2726"/>
                    <a:pt x="3383" y="2689"/>
                    <a:pt x="3507" y="2601"/>
                  </a:cubicBezTo>
                  <a:cubicBezTo>
                    <a:pt x="2874" y="1573"/>
                    <a:pt x="2401" y="1"/>
                    <a:pt x="24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74"/>
            <p:cNvSpPr/>
            <p:nvPr/>
          </p:nvSpPr>
          <p:spPr>
            <a:xfrm>
              <a:off x="6034040" y="2193277"/>
              <a:ext cx="538322" cy="1830667"/>
            </a:xfrm>
            <a:custGeom>
              <a:rect b="b" l="l" r="r" t="t"/>
              <a:pathLst>
                <a:path extrusionOk="0" h="8318" w="2446">
                  <a:moveTo>
                    <a:pt x="45" y="1"/>
                  </a:moveTo>
                  <a:cubicBezTo>
                    <a:pt x="45" y="1"/>
                    <a:pt x="41" y="16"/>
                    <a:pt x="30" y="41"/>
                  </a:cubicBezTo>
                  <a:lnTo>
                    <a:pt x="0" y="8317"/>
                  </a:lnTo>
                  <a:lnTo>
                    <a:pt x="45" y="8317"/>
                  </a:lnTo>
                  <a:cubicBezTo>
                    <a:pt x="62" y="8317"/>
                    <a:pt x="79" y="8317"/>
                    <a:pt x="95" y="8317"/>
                  </a:cubicBezTo>
                  <a:cubicBezTo>
                    <a:pt x="981" y="8317"/>
                    <a:pt x="1763" y="8042"/>
                    <a:pt x="2446" y="7591"/>
                  </a:cubicBezTo>
                  <a:cubicBezTo>
                    <a:pt x="1942" y="7436"/>
                    <a:pt x="1373" y="7029"/>
                    <a:pt x="781" y="6515"/>
                  </a:cubicBezTo>
                  <a:lnTo>
                    <a:pt x="781" y="6515"/>
                  </a:lnTo>
                  <a:cubicBezTo>
                    <a:pt x="900" y="6557"/>
                    <a:pt x="1030" y="6578"/>
                    <a:pt x="1167" y="6578"/>
                  </a:cubicBezTo>
                  <a:cubicBezTo>
                    <a:pt x="1425" y="6578"/>
                    <a:pt x="1705" y="6504"/>
                    <a:pt x="1983" y="6359"/>
                  </a:cubicBezTo>
                  <a:cubicBezTo>
                    <a:pt x="1206" y="5898"/>
                    <a:pt x="966" y="5579"/>
                    <a:pt x="562" y="4858"/>
                  </a:cubicBezTo>
                  <a:lnTo>
                    <a:pt x="562" y="4858"/>
                  </a:lnTo>
                  <a:cubicBezTo>
                    <a:pt x="611" y="4859"/>
                    <a:pt x="662" y="4860"/>
                    <a:pt x="713" y="4860"/>
                  </a:cubicBezTo>
                  <a:cubicBezTo>
                    <a:pt x="987" y="4860"/>
                    <a:pt x="1293" y="4836"/>
                    <a:pt x="1536" y="4699"/>
                  </a:cubicBezTo>
                  <a:cubicBezTo>
                    <a:pt x="855" y="4025"/>
                    <a:pt x="518" y="3515"/>
                    <a:pt x="477" y="2719"/>
                  </a:cubicBezTo>
                  <a:lnTo>
                    <a:pt x="477" y="2719"/>
                  </a:lnTo>
                  <a:cubicBezTo>
                    <a:pt x="525" y="2724"/>
                    <a:pt x="575" y="2726"/>
                    <a:pt x="626" y="2726"/>
                  </a:cubicBezTo>
                  <a:cubicBezTo>
                    <a:pt x="824" y="2726"/>
                    <a:pt x="1027" y="2689"/>
                    <a:pt x="1151" y="2601"/>
                  </a:cubicBezTo>
                  <a:cubicBezTo>
                    <a:pt x="518" y="1573"/>
                    <a:pt x="45" y="1"/>
                    <a:pt x="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74"/>
            <p:cNvSpPr/>
            <p:nvPr/>
          </p:nvSpPr>
          <p:spPr>
            <a:xfrm>
              <a:off x="5898909" y="2608571"/>
              <a:ext cx="269821" cy="1963598"/>
            </a:xfrm>
            <a:custGeom>
              <a:rect b="b" l="l" r="r" t="t"/>
              <a:pathLst>
                <a:path extrusionOk="0" h="8922" w="1226">
                  <a:moveTo>
                    <a:pt x="729" y="0"/>
                  </a:moveTo>
                  <a:cubicBezTo>
                    <a:pt x="725" y="200"/>
                    <a:pt x="714" y="622"/>
                    <a:pt x="703" y="1180"/>
                  </a:cubicBezTo>
                  <a:cubicBezTo>
                    <a:pt x="673" y="1084"/>
                    <a:pt x="640" y="987"/>
                    <a:pt x="603" y="895"/>
                  </a:cubicBezTo>
                  <a:cubicBezTo>
                    <a:pt x="592" y="869"/>
                    <a:pt x="581" y="847"/>
                    <a:pt x="574" y="825"/>
                  </a:cubicBezTo>
                  <a:cubicBezTo>
                    <a:pt x="574" y="825"/>
                    <a:pt x="559" y="799"/>
                    <a:pt x="536" y="762"/>
                  </a:cubicBezTo>
                  <a:cubicBezTo>
                    <a:pt x="511" y="729"/>
                    <a:pt x="481" y="685"/>
                    <a:pt x="451" y="655"/>
                  </a:cubicBezTo>
                  <a:cubicBezTo>
                    <a:pt x="425" y="625"/>
                    <a:pt x="407" y="610"/>
                    <a:pt x="396" y="603"/>
                  </a:cubicBezTo>
                  <a:cubicBezTo>
                    <a:pt x="390" y="600"/>
                    <a:pt x="386" y="598"/>
                    <a:pt x="382" y="598"/>
                  </a:cubicBezTo>
                  <a:cubicBezTo>
                    <a:pt x="379" y="598"/>
                    <a:pt x="377" y="600"/>
                    <a:pt x="377" y="603"/>
                  </a:cubicBezTo>
                  <a:cubicBezTo>
                    <a:pt x="377" y="607"/>
                    <a:pt x="381" y="618"/>
                    <a:pt x="389" y="632"/>
                  </a:cubicBezTo>
                  <a:cubicBezTo>
                    <a:pt x="393" y="640"/>
                    <a:pt x="396" y="647"/>
                    <a:pt x="403" y="655"/>
                  </a:cubicBezTo>
                  <a:cubicBezTo>
                    <a:pt x="407" y="663"/>
                    <a:pt x="411" y="673"/>
                    <a:pt x="418" y="681"/>
                  </a:cubicBezTo>
                  <a:cubicBezTo>
                    <a:pt x="415" y="681"/>
                    <a:pt x="422" y="692"/>
                    <a:pt x="429" y="707"/>
                  </a:cubicBezTo>
                  <a:cubicBezTo>
                    <a:pt x="440" y="726"/>
                    <a:pt x="451" y="748"/>
                    <a:pt x="463" y="770"/>
                  </a:cubicBezTo>
                  <a:cubicBezTo>
                    <a:pt x="470" y="781"/>
                    <a:pt x="473" y="796"/>
                    <a:pt x="481" y="806"/>
                  </a:cubicBezTo>
                  <a:cubicBezTo>
                    <a:pt x="485" y="818"/>
                    <a:pt x="488" y="829"/>
                    <a:pt x="492" y="837"/>
                  </a:cubicBezTo>
                  <a:cubicBezTo>
                    <a:pt x="500" y="854"/>
                    <a:pt x="507" y="869"/>
                    <a:pt x="507" y="869"/>
                  </a:cubicBezTo>
                  <a:cubicBezTo>
                    <a:pt x="514" y="888"/>
                    <a:pt x="522" y="907"/>
                    <a:pt x="529" y="925"/>
                  </a:cubicBezTo>
                  <a:cubicBezTo>
                    <a:pt x="581" y="1047"/>
                    <a:pt x="618" y="1180"/>
                    <a:pt x="662" y="1310"/>
                  </a:cubicBezTo>
                  <a:cubicBezTo>
                    <a:pt x="673" y="1347"/>
                    <a:pt x="685" y="1380"/>
                    <a:pt x="695" y="1414"/>
                  </a:cubicBezTo>
                  <a:cubicBezTo>
                    <a:pt x="688" y="1772"/>
                    <a:pt x="678" y="2172"/>
                    <a:pt x="662" y="2601"/>
                  </a:cubicBezTo>
                  <a:cubicBezTo>
                    <a:pt x="589" y="2435"/>
                    <a:pt x="504" y="2275"/>
                    <a:pt x="411" y="2124"/>
                  </a:cubicBezTo>
                  <a:cubicBezTo>
                    <a:pt x="400" y="2102"/>
                    <a:pt x="385" y="2083"/>
                    <a:pt x="370" y="2061"/>
                  </a:cubicBezTo>
                  <a:cubicBezTo>
                    <a:pt x="370" y="2061"/>
                    <a:pt x="352" y="2035"/>
                    <a:pt x="326" y="2005"/>
                  </a:cubicBezTo>
                  <a:cubicBezTo>
                    <a:pt x="300" y="1972"/>
                    <a:pt x="266" y="1931"/>
                    <a:pt x="237" y="1902"/>
                  </a:cubicBezTo>
                  <a:cubicBezTo>
                    <a:pt x="197" y="1864"/>
                    <a:pt x="174" y="1849"/>
                    <a:pt x="166" y="1849"/>
                  </a:cubicBezTo>
                  <a:cubicBezTo>
                    <a:pt x="164" y="1849"/>
                    <a:pt x="163" y="1851"/>
                    <a:pt x="163" y="1853"/>
                  </a:cubicBezTo>
                  <a:cubicBezTo>
                    <a:pt x="159" y="1865"/>
                    <a:pt x="181" y="1894"/>
                    <a:pt x="203" y="1931"/>
                  </a:cubicBezTo>
                  <a:cubicBezTo>
                    <a:pt x="203" y="1931"/>
                    <a:pt x="203" y="1931"/>
                    <a:pt x="203" y="1931"/>
                  </a:cubicBezTo>
                  <a:lnTo>
                    <a:pt x="203" y="1931"/>
                  </a:lnTo>
                  <a:cubicBezTo>
                    <a:pt x="202" y="1931"/>
                    <a:pt x="230" y="1974"/>
                    <a:pt x="256" y="2020"/>
                  </a:cubicBezTo>
                  <a:cubicBezTo>
                    <a:pt x="270" y="2042"/>
                    <a:pt x="285" y="2064"/>
                    <a:pt x="292" y="2083"/>
                  </a:cubicBezTo>
                  <a:cubicBezTo>
                    <a:pt x="304" y="2102"/>
                    <a:pt x="311" y="2112"/>
                    <a:pt x="311" y="2112"/>
                  </a:cubicBezTo>
                  <a:cubicBezTo>
                    <a:pt x="322" y="2131"/>
                    <a:pt x="333" y="2146"/>
                    <a:pt x="345" y="2164"/>
                  </a:cubicBezTo>
                  <a:cubicBezTo>
                    <a:pt x="448" y="2331"/>
                    <a:pt x="536" y="2508"/>
                    <a:pt x="618" y="2689"/>
                  </a:cubicBezTo>
                  <a:cubicBezTo>
                    <a:pt x="633" y="2719"/>
                    <a:pt x="644" y="2752"/>
                    <a:pt x="659" y="2785"/>
                  </a:cubicBezTo>
                  <a:cubicBezTo>
                    <a:pt x="640" y="3330"/>
                    <a:pt x="622" y="3903"/>
                    <a:pt x="603" y="4480"/>
                  </a:cubicBezTo>
                  <a:cubicBezTo>
                    <a:pt x="522" y="4299"/>
                    <a:pt x="433" y="4125"/>
                    <a:pt x="329" y="3958"/>
                  </a:cubicBezTo>
                  <a:cubicBezTo>
                    <a:pt x="314" y="3936"/>
                    <a:pt x="304" y="3917"/>
                    <a:pt x="289" y="3895"/>
                  </a:cubicBezTo>
                  <a:cubicBezTo>
                    <a:pt x="289" y="3895"/>
                    <a:pt x="270" y="3869"/>
                    <a:pt x="244" y="3840"/>
                  </a:cubicBezTo>
                  <a:cubicBezTo>
                    <a:pt x="219" y="3806"/>
                    <a:pt x="185" y="3766"/>
                    <a:pt x="152" y="3736"/>
                  </a:cubicBezTo>
                  <a:cubicBezTo>
                    <a:pt x="112" y="3699"/>
                    <a:pt x="92" y="3684"/>
                    <a:pt x="85" y="3684"/>
                  </a:cubicBezTo>
                  <a:cubicBezTo>
                    <a:pt x="83" y="3684"/>
                    <a:pt x="82" y="3686"/>
                    <a:pt x="82" y="3688"/>
                  </a:cubicBezTo>
                  <a:cubicBezTo>
                    <a:pt x="78" y="3700"/>
                    <a:pt x="96" y="3729"/>
                    <a:pt x="123" y="3766"/>
                  </a:cubicBezTo>
                  <a:cubicBezTo>
                    <a:pt x="122" y="3766"/>
                    <a:pt x="122" y="3766"/>
                    <a:pt x="122" y="3766"/>
                  </a:cubicBezTo>
                  <a:lnTo>
                    <a:pt x="122" y="3766"/>
                  </a:lnTo>
                  <a:cubicBezTo>
                    <a:pt x="121" y="3766"/>
                    <a:pt x="150" y="3809"/>
                    <a:pt x="174" y="3855"/>
                  </a:cubicBezTo>
                  <a:cubicBezTo>
                    <a:pt x="189" y="3877"/>
                    <a:pt x="200" y="3900"/>
                    <a:pt x="211" y="3917"/>
                  </a:cubicBezTo>
                  <a:cubicBezTo>
                    <a:pt x="222" y="3936"/>
                    <a:pt x="229" y="3947"/>
                    <a:pt x="229" y="3947"/>
                  </a:cubicBezTo>
                  <a:cubicBezTo>
                    <a:pt x="241" y="3966"/>
                    <a:pt x="251" y="3980"/>
                    <a:pt x="263" y="3999"/>
                  </a:cubicBezTo>
                  <a:cubicBezTo>
                    <a:pt x="362" y="4166"/>
                    <a:pt x="456" y="4343"/>
                    <a:pt x="533" y="4525"/>
                  </a:cubicBezTo>
                  <a:cubicBezTo>
                    <a:pt x="551" y="4561"/>
                    <a:pt x="570" y="4602"/>
                    <a:pt x="584" y="4643"/>
                  </a:cubicBezTo>
                  <a:cubicBezTo>
                    <a:pt x="584" y="4643"/>
                    <a:pt x="584" y="4646"/>
                    <a:pt x="589" y="4646"/>
                  </a:cubicBezTo>
                  <a:cubicBezTo>
                    <a:pt x="589" y="4646"/>
                    <a:pt x="592" y="4650"/>
                    <a:pt x="596" y="4650"/>
                  </a:cubicBezTo>
                  <a:cubicBezTo>
                    <a:pt x="577" y="5142"/>
                    <a:pt x="555" y="5631"/>
                    <a:pt x="536" y="6092"/>
                  </a:cubicBezTo>
                  <a:cubicBezTo>
                    <a:pt x="533" y="6089"/>
                    <a:pt x="533" y="6085"/>
                    <a:pt x="529" y="6082"/>
                  </a:cubicBezTo>
                  <a:cubicBezTo>
                    <a:pt x="448" y="5897"/>
                    <a:pt x="355" y="5720"/>
                    <a:pt x="251" y="5549"/>
                  </a:cubicBezTo>
                  <a:cubicBezTo>
                    <a:pt x="241" y="5527"/>
                    <a:pt x="226" y="5505"/>
                    <a:pt x="211" y="5486"/>
                  </a:cubicBezTo>
                  <a:cubicBezTo>
                    <a:pt x="211" y="5486"/>
                    <a:pt x="193" y="5460"/>
                    <a:pt x="167" y="5431"/>
                  </a:cubicBezTo>
                  <a:cubicBezTo>
                    <a:pt x="140" y="5397"/>
                    <a:pt x="108" y="5356"/>
                    <a:pt x="78" y="5327"/>
                  </a:cubicBezTo>
                  <a:cubicBezTo>
                    <a:pt x="39" y="5289"/>
                    <a:pt x="17" y="5275"/>
                    <a:pt x="8" y="5275"/>
                  </a:cubicBezTo>
                  <a:cubicBezTo>
                    <a:pt x="5" y="5275"/>
                    <a:pt x="4" y="5276"/>
                    <a:pt x="4" y="5279"/>
                  </a:cubicBezTo>
                  <a:cubicBezTo>
                    <a:pt x="0" y="5290"/>
                    <a:pt x="22" y="5320"/>
                    <a:pt x="45" y="5356"/>
                  </a:cubicBezTo>
                  <a:cubicBezTo>
                    <a:pt x="44" y="5356"/>
                    <a:pt x="44" y="5356"/>
                    <a:pt x="44" y="5356"/>
                  </a:cubicBezTo>
                  <a:lnTo>
                    <a:pt x="44" y="5356"/>
                  </a:lnTo>
                  <a:cubicBezTo>
                    <a:pt x="43" y="5356"/>
                    <a:pt x="71" y="5399"/>
                    <a:pt x="96" y="5442"/>
                  </a:cubicBezTo>
                  <a:cubicBezTo>
                    <a:pt x="111" y="5467"/>
                    <a:pt x="126" y="5490"/>
                    <a:pt x="133" y="5508"/>
                  </a:cubicBezTo>
                  <a:cubicBezTo>
                    <a:pt x="145" y="5527"/>
                    <a:pt x="152" y="5538"/>
                    <a:pt x="152" y="5538"/>
                  </a:cubicBezTo>
                  <a:cubicBezTo>
                    <a:pt x="163" y="5553"/>
                    <a:pt x="174" y="5571"/>
                    <a:pt x="185" y="5590"/>
                  </a:cubicBezTo>
                  <a:cubicBezTo>
                    <a:pt x="289" y="5756"/>
                    <a:pt x="377" y="5934"/>
                    <a:pt x="459" y="6115"/>
                  </a:cubicBezTo>
                  <a:cubicBezTo>
                    <a:pt x="473" y="6152"/>
                    <a:pt x="492" y="6193"/>
                    <a:pt x="507" y="6234"/>
                  </a:cubicBezTo>
                  <a:cubicBezTo>
                    <a:pt x="507" y="6234"/>
                    <a:pt x="507" y="6237"/>
                    <a:pt x="511" y="6237"/>
                  </a:cubicBezTo>
                  <a:cubicBezTo>
                    <a:pt x="514" y="6241"/>
                    <a:pt x="522" y="6244"/>
                    <a:pt x="529" y="6244"/>
                  </a:cubicBezTo>
                  <a:cubicBezTo>
                    <a:pt x="466" y="7528"/>
                    <a:pt x="393" y="8571"/>
                    <a:pt x="307" y="8860"/>
                  </a:cubicBezTo>
                  <a:cubicBezTo>
                    <a:pt x="355" y="8906"/>
                    <a:pt x="464" y="8921"/>
                    <a:pt x="582" y="8921"/>
                  </a:cubicBezTo>
                  <a:cubicBezTo>
                    <a:pt x="783" y="8921"/>
                    <a:pt x="1010" y="8878"/>
                    <a:pt x="1010" y="8878"/>
                  </a:cubicBezTo>
                  <a:cubicBezTo>
                    <a:pt x="784" y="8042"/>
                    <a:pt x="710" y="6833"/>
                    <a:pt x="695" y="5568"/>
                  </a:cubicBezTo>
                  <a:cubicBezTo>
                    <a:pt x="707" y="5553"/>
                    <a:pt x="714" y="5538"/>
                    <a:pt x="725" y="5523"/>
                  </a:cubicBezTo>
                  <a:cubicBezTo>
                    <a:pt x="736" y="5505"/>
                    <a:pt x="748" y="5486"/>
                    <a:pt x="758" y="5464"/>
                  </a:cubicBezTo>
                  <a:cubicBezTo>
                    <a:pt x="851" y="5283"/>
                    <a:pt x="925" y="5098"/>
                    <a:pt x="995" y="4909"/>
                  </a:cubicBezTo>
                  <a:cubicBezTo>
                    <a:pt x="1028" y="4817"/>
                    <a:pt x="1062" y="4721"/>
                    <a:pt x="1095" y="4624"/>
                  </a:cubicBezTo>
                  <a:lnTo>
                    <a:pt x="1144" y="4484"/>
                  </a:lnTo>
                  <a:lnTo>
                    <a:pt x="1169" y="4406"/>
                  </a:lnTo>
                  <a:cubicBezTo>
                    <a:pt x="1169" y="4406"/>
                    <a:pt x="1199" y="4291"/>
                    <a:pt x="1214" y="4206"/>
                  </a:cubicBezTo>
                  <a:cubicBezTo>
                    <a:pt x="1226" y="4141"/>
                    <a:pt x="1225" y="4117"/>
                    <a:pt x="1217" y="4117"/>
                  </a:cubicBezTo>
                  <a:cubicBezTo>
                    <a:pt x="1208" y="4117"/>
                    <a:pt x="1189" y="4151"/>
                    <a:pt x="1169" y="4195"/>
                  </a:cubicBezTo>
                  <a:cubicBezTo>
                    <a:pt x="1169" y="4195"/>
                    <a:pt x="1170" y="4195"/>
                    <a:pt x="1170" y="4195"/>
                  </a:cubicBezTo>
                  <a:lnTo>
                    <a:pt x="1170" y="4195"/>
                  </a:lnTo>
                  <a:cubicBezTo>
                    <a:pt x="1171" y="4195"/>
                    <a:pt x="1150" y="4241"/>
                    <a:pt x="1132" y="4291"/>
                  </a:cubicBezTo>
                  <a:cubicBezTo>
                    <a:pt x="1110" y="4339"/>
                    <a:pt x="1091" y="4391"/>
                    <a:pt x="1091" y="4391"/>
                  </a:cubicBezTo>
                  <a:lnTo>
                    <a:pt x="1014" y="4613"/>
                  </a:lnTo>
                  <a:cubicBezTo>
                    <a:pt x="984" y="4706"/>
                    <a:pt x="951" y="4798"/>
                    <a:pt x="917" y="4890"/>
                  </a:cubicBezTo>
                  <a:cubicBezTo>
                    <a:pt x="851" y="5068"/>
                    <a:pt x="781" y="5249"/>
                    <a:pt x="695" y="5416"/>
                  </a:cubicBezTo>
                  <a:cubicBezTo>
                    <a:pt x="688" y="4683"/>
                    <a:pt x="703" y="3936"/>
                    <a:pt x="725" y="3241"/>
                  </a:cubicBezTo>
                  <a:cubicBezTo>
                    <a:pt x="748" y="3211"/>
                    <a:pt x="773" y="3178"/>
                    <a:pt x="796" y="3148"/>
                  </a:cubicBezTo>
                  <a:cubicBezTo>
                    <a:pt x="910" y="2982"/>
                    <a:pt x="1014" y="2812"/>
                    <a:pt x="1106" y="2630"/>
                  </a:cubicBezTo>
                  <a:cubicBezTo>
                    <a:pt x="1117" y="2612"/>
                    <a:pt x="1129" y="2590"/>
                    <a:pt x="1139" y="2568"/>
                  </a:cubicBezTo>
                  <a:cubicBezTo>
                    <a:pt x="1139" y="2568"/>
                    <a:pt x="1151" y="2538"/>
                    <a:pt x="1166" y="2497"/>
                  </a:cubicBezTo>
                  <a:cubicBezTo>
                    <a:pt x="1180" y="2460"/>
                    <a:pt x="1195" y="2408"/>
                    <a:pt x="1206" y="2368"/>
                  </a:cubicBezTo>
                  <a:cubicBezTo>
                    <a:pt x="1220" y="2303"/>
                    <a:pt x="1221" y="2279"/>
                    <a:pt x="1213" y="2279"/>
                  </a:cubicBezTo>
                  <a:cubicBezTo>
                    <a:pt x="1212" y="2279"/>
                    <a:pt x="1211" y="2279"/>
                    <a:pt x="1210" y="2279"/>
                  </a:cubicBezTo>
                  <a:cubicBezTo>
                    <a:pt x="1199" y="2283"/>
                    <a:pt x="1184" y="2316"/>
                    <a:pt x="1161" y="2357"/>
                  </a:cubicBezTo>
                  <a:cubicBezTo>
                    <a:pt x="1162" y="2356"/>
                    <a:pt x="1162" y="2356"/>
                    <a:pt x="1162" y="2356"/>
                  </a:cubicBezTo>
                  <a:lnTo>
                    <a:pt x="1162" y="2356"/>
                  </a:lnTo>
                  <a:cubicBezTo>
                    <a:pt x="1163" y="2356"/>
                    <a:pt x="1142" y="2401"/>
                    <a:pt x="1117" y="2445"/>
                  </a:cubicBezTo>
                  <a:cubicBezTo>
                    <a:pt x="1103" y="2467"/>
                    <a:pt x="1091" y="2493"/>
                    <a:pt x="1081" y="2512"/>
                  </a:cubicBezTo>
                  <a:cubicBezTo>
                    <a:pt x="1073" y="2531"/>
                    <a:pt x="1065" y="2541"/>
                    <a:pt x="1065" y="2541"/>
                  </a:cubicBezTo>
                  <a:cubicBezTo>
                    <a:pt x="1055" y="2560"/>
                    <a:pt x="1047" y="2578"/>
                    <a:pt x="1036" y="2597"/>
                  </a:cubicBezTo>
                  <a:cubicBezTo>
                    <a:pt x="947" y="2771"/>
                    <a:pt x="844" y="2941"/>
                    <a:pt x="729" y="3100"/>
                  </a:cubicBezTo>
                  <a:lnTo>
                    <a:pt x="729" y="3100"/>
                  </a:lnTo>
                  <a:cubicBezTo>
                    <a:pt x="733" y="2994"/>
                    <a:pt x="736" y="2892"/>
                    <a:pt x="736" y="2790"/>
                  </a:cubicBezTo>
                  <a:lnTo>
                    <a:pt x="740" y="2785"/>
                  </a:lnTo>
                  <a:lnTo>
                    <a:pt x="740" y="2778"/>
                  </a:lnTo>
                  <a:lnTo>
                    <a:pt x="740" y="2775"/>
                  </a:lnTo>
                  <a:cubicBezTo>
                    <a:pt x="781" y="1380"/>
                    <a:pt x="828" y="263"/>
                    <a:pt x="7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75"/>
          <p:cNvSpPr txBox="1"/>
          <p:nvPr>
            <p:ph hasCustomPrompt="1" type="title"/>
          </p:nvPr>
        </p:nvSpPr>
        <p:spPr>
          <a:xfrm>
            <a:off x="713225" y="681525"/>
            <a:ext cx="4732800" cy="117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16" name="Google Shape;416;p75"/>
          <p:cNvSpPr txBox="1"/>
          <p:nvPr>
            <p:ph idx="1" type="subTitle"/>
          </p:nvPr>
        </p:nvSpPr>
        <p:spPr>
          <a:xfrm>
            <a:off x="713225" y="1712225"/>
            <a:ext cx="4732800" cy="3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grpSp>
        <p:nvGrpSpPr>
          <p:cNvPr id="417" name="Google Shape;417;p75"/>
          <p:cNvGrpSpPr/>
          <p:nvPr/>
        </p:nvGrpSpPr>
        <p:grpSpPr>
          <a:xfrm rot="703403">
            <a:off x="317120" y="2612075"/>
            <a:ext cx="2684571" cy="1603256"/>
            <a:chOff x="7135427" y="760032"/>
            <a:chExt cx="633604" cy="378368"/>
          </a:xfrm>
        </p:grpSpPr>
        <p:sp>
          <p:nvSpPr>
            <p:cNvPr id="418" name="Google Shape;418;p75"/>
            <p:cNvSpPr/>
            <p:nvPr/>
          </p:nvSpPr>
          <p:spPr>
            <a:xfrm>
              <a:off x="7135427" y="760032"/>
              <a:ext cx="633604" cy="378368"/>
            </a:xfrm>
            <a:custGeom>
              <a:rect b="b" l="l" r="r" t="t"/>
              <a:pathLst>
                <a:path extrusionOk="0" h="10792" w="18072">
                  <a:moveTo>
                    <a:pt x="12940" y="1"/>
                  </a:moveTo>
                  <a:lnTo>
                    <a:pt x="12196" y="163"/>
                  </a:lnTo>
                  <a:lnTo>
                    <a:pt x="11387" y="341"/>
                  </a:lnTo>
                  <a:cubicBezTo>
                    <a:pt x="11387" y="341"/>
                    <a:pt x="11457" y="1621"/>
                    <a:pt x="11334" y="2535"/>
                  </a:cubicBezTo>
                  <a:cubicBezTo>
                    <a:pt x="10513" y="2797"/>
                    <a:pt x="10095" y="2893"/>
                    <a:pt x="9348" y="3082"/>
                  </a:cubicBezTo>
                  <a:cubicBezTo>
                    <a:pt x="9226" y="3541"/>
                    <a:pt x="9337" y="4148"/>
                    <a:pt x="9181" y="4628"/>
                  </a:cubicBezTo>
                  <a:cubicBezTo>
                    <a:pt x="8360" y="4847"/>
                    <a:pt x="8053" y="5213"/>
                    <a:pt x="7780" y="5316"/>
                  </a:cubicBezTo>
                  <a:cubicBezTo>
                    <a:pt x="7650" y="5591"/>
                    <a:pt x="7547" y="6286"/>
                    <a:pt x="7221" y="6833"/>
                  </a:cubicBezTo>
                  <a:cubicBezTo>
                    <a:pt x="7221" y="6837"/>
                    <a:pt x="7218" y="6837"/>
                    <a:pt x="7218" y="6837"/>
                  </a:cubicBezTo>
                  <a:cubicBezTo>
                    <a:pt x="7214" y="6844"/>
                    <a:pt x="7210" y="6851"/>
                    <a:pt x="7206" y="6859"/>
                  </a:cubicBezTo>
                  <a:cubicBezTo>
                    <a:pt x="7193" y="6864"/>
                    <a:pt x="7180" y="6866"/>
                    <a:pt x="7166" y="6866"/>
                  </a:cubicBezTo>
                  <a:cubicBezTo>
                    <a:pt x="6645" y="6866"/>
                    <a:pt x="5403" y="3725"/>
                    <a:pt x="4628" y="2997"/>
                  </a:cubicBezTo>
                  <a:cubicBezTo>
                    <a:pt x="4576" y="2946"/>
                    <a:pt x="4535" y="2924"/>
                    <a:pt x="4499" y="2924"/>
                  </a:cubicBezTo>
                  <a:cubicBezTo>
                    <a:pt x="4491" y="2924"/>
                    <a:pt x="4483" y="2925"/>
                    <a:pt x="4476" y="2927"/>
                  </a:cubicBezTo>
                  <a:cubicBezTo>
                    <a:pt x="4288" y="2982"/>
                    <a:pt x="4306" y="3715"/>
                    <a:pt x="4155" y="4266"/>
                  </a:cubicBezTo>
                  <a:cubicBezTo>
                    <a:pt x="3969" y="4440"/>
                    <a:pt x="3578" y="4447"/>
                    <a:pt x="3403" y="4481"/>
                  </a:cubicBezTo>
                  <a:cubicBezTo>
                    <a:pt x="3289" y="4554"/>
                    <a:pt x="3337" y="5490"/>
                    <a:pt x="3233" y="6260"/>
                  </a:cubicBezTo>
                  <a:cubicBezTo>
                    <a:pt x="2960" y="6556"/>
                    <a:pt x="2068" y="6807"/>
                    <a:pt x="1165" y="7088"/>
                  </a:cubicBezTo>
                  <a:cubicBezTo>
                    <a:pt x="940" y="7988"/>
                    <a:pt x="955" y="8191"/>
                    <a:pt x="204" y="8557"/>
                  </a:cubicBezTo>
                  <a:cubicBezTo>
                    <a:pt x="141" y="8587"/>
                    <a:pt x="74" y="8620"/>
                    <a:pt x="1" y="8654"/>
                  </a:cubicBezTo>
                  <a:cubicBezTo>
                    <a:pt x="459" y="9319"/>
                    <a:pt x="807" y="10055"/>
                    <a:pt x="1155" y="10791"/>
                  </a:cubicBezTo>
                  <a:lnTo>
                    <a:pt x="18071" y="7514"/>
                  </a:lnTo>
                  <a:cubicBezTo>
                    <a:pt x="17742" y="6108"/>
                    <a:pt x="17086" y="4143"/>
                    <a:pt x="16144" y="3278"/>
                  </a:cubicBezTo>
                  <a:cubicBezTo>
                    <a:pt x="15574" y="3271"/>
                    <a:pt x="15030" y="3286"/>
                    <a:pt x="14245" y="3208"/>
                  </a:cubicBezTo>
                  <a:cubicBezTo>
                    <a:pt x="14031" y="2919"/>
                    <a:pt x="13769" y="2309"/>
                    <a:pt x="13532" y="1702"/>
                  </a:cubicBezTo>
                  <a:cubicBezTo>
                    <a:pt x="13207" y="851"/>
                    <a:pt x="12940" y="1"/>
                    <a:pt x="12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75"/>
            <p:cNvSpPr/>
            <p:nvPr/>
          </p:nvSpPr>
          <p:spPr>
            <a:xfrm>
              <a:off x="7244215" y="862510"/>
              <a:ext cx="197423" cy="262529"/>
            </a:xfrm>
            <a:custGeom>
              <a:rect b="b" l="l" r="r" t="t"/>
              <a:pathLst>
                <a:path extrusionOk="0" h="7488" w="5631">
                  <a:moveTo>
                    <a:pt x="1396" y="1"/>
                  </a:moveTo>
                  <a:cubicBezTo>
                    <a:pt x="1388" y="1"/>
                    <a:pt x="1380" y="2"/>
                    <a:pt x="1373" y="4"/>
                  </a:cubicBezTo>
                  <a:cubicBezTo>
                    <a:pt x="1625" y="1125"/>
                    <a:pt x="2013" y="2789"/>
                    <a:pt x="2013" y="2789"/>
                  </a:cubicBezTo>
                  <a:cubicBezTo>
                    <a:pt x="2013" y="2789"/>
                    <a:pt x="1220" y="2973"/>
                    <a:pt x="905" y="2973"/>
                  </a:cubicBezTo>
                  <a:cubicBezTo>
                    <a:pt x="885" y="2973"/>
                    <a:pt x="867" y="2972"/>
                    <a:pt x="852" y="2970"/>
                  </a:cubicBezTo>
                  <a:cubicBezTo>
                    <a:pt x="850" y="2970"/>
                    <a:pt x="848" y="2970"/>
                    <a:pt x="846" y="2970"/>
                  </a:cubicBezTo>
                  <a:cubicBezTo>
                    <a:pt x="811" y="2970"/>
                    <a:pt x="777" y="2998"/>
                    <a:pt x="770" y="3033"/>
                  </a:cubicBezTo>
                  <a:cubicBezTo>
                    <a:pt x="693" y="3570"/>
                    <a:pt x="293" y="5856"/>
                    <a:pt x="0" y="7487"/>
                  </a:cubicBezTo>
                  <a:lnTo>
                    <a:pt x="5631" y="6400"/>
                  </a:lnTo>
                  <a:lnTo>
                    <a:pt x="4115" y="3914"/>
                  </a:lnTo>
                  <a:cubicBezTo>
                    <a:pt x="4111" y="3921"/>
                    <a:pt x="4107" y="3928"/>
                    <a:pt x="4103" y="3936"/>
                  </a:cubicBezTo>
                  <a:cubicBezTo>
                    <a:pt x="4090" y="3941"/>
                    <a:pt x="4077" y="3943"/>
                    <a:pt x="4063" y="3943"/>
                  </a:cubicBezTo>
                  <a:cubicBezTo>
                    <a:pt x="3542" y="3943"/>
                    <a:pt x="2300" y="802"/>
                    <a:pt x="1525" y="74"/>
                  </a:cubicBezTo>
                  <a:cubicBezTo>
                    <a:pt x="1473" y="23"/>
                    <a:pt x="1432" y="1"/>
                    <a:pt x="13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75"/>
            <p:cNvSpPr/>
            <p:nvPr/>
          </p:nvSpPr>
          <p:spPr>
            <a:xfrm>
              <a:off x="7536784" y="760032"/>
              <a:ext cx="232237" cy="301867"/>
            </a:xfrm>
            <a:custGeom>
              <a:rect b="b" l="l" r="r" t="t"/>
              <a:pathLst>
                <a:path extrusionOk="0" h="8610" w="6624">
                  <a:moveTo>
                    <a:pt x="1492" y="1"/>
                  </a:moveTo>
                  <a:lnTo>
                    <a:pt x="748" y="163"/>
                  </a:lnTo>
                  <a:lnTo>
                    <a:pt x="1281" y="3248"/>
                  </a:lnTo>
                  <a:lnTo>
                    <a:pt x="2602" y="4625"/>
                  </a:lnTo>
                  <a:lnTo>
                    <a:pt x="708" y="5801"/>
                  </a:lnTo>
                  <a:lnTo>
                    <a:pt x="1" y="6071"/>
                  </a:lnTo>
                  <a:lnTo>
                    <a:pt x="963" y="8609"/>
                  </a:lnTo>
                  <a:lnTo>
                    <a:pt x="6623" y="7514"/>
                  </a:lnTo>
                  <a:cubicBezTo>
                    <a:pt x="6294" y="6108"/>
                    <a:pt x="5638" y="4143"/>
                    <a:pt x="4696" y="3278"/>
                  </a:cubicBezTo>
                  <a:cubicBezTo>
                    <a:pt x="4126" y="3271"/>
                    <a:pt x="3582" y="3286"/>
                    <a:pt x="2797" y="3208"/>
                  </a:cubicBezTo>
                  <a:cubicBezTo>
                    <a:pt x="2583" y="2919"/>
                    <a:pt x="2321" y="2309"/>
                    <a:pt x="2084" y="1702"/>
                  </a:cubicBezTo>
                  <a:cubicBezTo>
                    <a:pt x="1759" y="851"/>
                    <a:pt x="1492" y="1"/>
                    <a:pt x="1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1" name="Google Shape;421;p75"/>
          <p:cNvGrpSpPr/>
          <p:nvPr/>
        </p:nvGrpSpPr>
        <p:grpSpPr>
          <a:xfrm>
            <a:off x="-211650" y="3676025"/>
            <a:ext cx="9567249" cy="1512223"/>
            <a:chOff x="-211650" y="3676025"/>
            <a:chExt cx="9567249" cy="1512223"/>
          </a:xfrm>
        </p:grpSpPr>
        <p:sp>
          <p:nvSpPr>
            <p:cNvPr id="422" name="Google Shape;422;p75"/>
            <p:cNvSpPr/>
            <p:nvPr/>
          </p:nvSpPr>
          <p:spPr>
            <a:xfrm flipH="1">
              <a:off x="-211650" y="3676025"/>
              <a:ext cx="9567249" cy="1133322"/>
            </a:xfrm>
            <a:custGeom>
              <a:rect b="b" l="l" r="r" t="t"/>
              <a:pathLst>
                <a:path extrusionOk="0" h="2806" w="22326">
                  <a:moveTo>
                    <a:pt x="19453" y="1"/>
                  </a:moveTo>
                  <a:cubicBezTo>
                    <a:pt x="18748" y="1"/>
                    <a:pt x="18031" y="50"/>
                    <a:pt x="17349" y="130"/>
                  </a:cubicBezTo>
                  <a:cubicBezTo>
                    <a:pt x="15481" y="348"/>
                    <a:pt x="13680" y="760"/>
                    <a:pt x="11775" y="852"/>
                  </a:cubicBezTo>
                  <a:cubicBezTo>
                    <a:pt x="11487" y="866"/>
                    <a:pt x="11200" y="872"/>
                    <a:pt x="10913" y="872"/>
                  </a:cubicBezTo>
                  <a:cubicBezTo>
                    <a:pt x="7838" y="872"/>
                    <a:pt x="4784" y="151"/>
                    <a:pt x="1757" y="151"/>
                  </a:cubicBezTo>
                  <a:cubicBezTo>
                    <a:pt x="1263" y="151"/>
                    <a:pt x="770" y="171"/>
                    <a:pt x="277" y="215"/>
                  </a:cubicBezTo>
                  <a:lnTo>
                    <a:pt x="0" y="2080"/>
                  </a:lnTo>
                  <a:lnTo>
                    <a:pt x="21962" y="2805"/>
                  </a:lnTo>
                  <a:lnTo>
                    <a:pt x="22325" y="378"/>
                  </a:lnTo>
                  <a:cubicBezTo>
                    <a:pt x="21485" y="106"/>
                    <a:pt x="20481" y="1"/>
                    <a:pt x="194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75"/>
            <p:cNvSpPr/>
            <p:nvPr/>
          </p:nvSpPr>
          <p:spPr>
            <a:xfrm flipH="1">
              <a:off x="-80118" y="4255776"/>
              <a:ext cx="9435692" cy="798298"/>
            </a:xfrm>
            <a:custGeom>
              <a:rect b="b" l="l" r="r" t="t"/>
              <a:pathLst>
                <a:path extrusionOk="0" h="3072" w="22019">
                  <a:moveTo>
                    <a:pt x="0" y="1"/>
                  </a:moveTo>
                  <a:lnTo>
                    <a:pt x="0" y="3072"/>
                  </a:lnTo>
                  <a:lnTo>
                    <a:pt x="22018" y="3072"/>
                  </a:lnTo>
                  <a:lnTo>
                    <a:pt x="22018" y="941"/>
                  </a:lnTo>
                  <a:cubicBezTo>
                    <a:pt x="14593" y="390"/>
                    <a:pt x="7262" y="10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75"/>
            <p:cNvSpPr/>
            <p:nvPr/>
          </p:nvSpPr>
          <p:spPr>
            <a:xfrm flipH="1">
              <a:off x="-80093" y="4556021"/>
              <a:ext cx="9435692" cy="632227"/>
            </a:xfrm>
            <a:custGeom>
              <a:rect b="b" l="l" r="r" t="t"/>
              <a:pathLst>
                <a:path extrusionOk="0" h="2724" w="22019">
                  <a:moveTo>
                    <a:pt x="2460" y="1"/>
                  </a:moveTo>
                  <a:cubicBezTo>
                    <a:pt x="1593" y="1"/>
                    <a:pt x="746" y="84"/>
                    <a:pt x="0" y="293"/>
                  </a:cubicBezTo>
                  <a:lnTo>
                    <a:pt x="0" y="2723"/>
                  </a:lnTo>
                  <a:lnTo>
                    <a:pt x="22018" y="2723"/>
                  </a:lnTo>
                  <a:lnTo>
                    <a:pt x="22018" y="855"/>
                  </a:lnTo>
                  <a:cubicBezTo>
                    <a:pt x="21308" y="766"/>
                    <a:pt x="20588" y="731"/>
                    <a:pt x="19862" y="731"/>
                  </a:cubicBezTo>
                  <a:cubicBezTo>
                    <a:pt x="17284" y="731"/>
                    <a:pt x="14621" y="1170"/>
                    <a:pt x="12009" y="1170"/>
                  </a:cubicBezTo>
                  <a:cubicBezTo>
                    <a:pt x="11488" y="1170"/>
                    <a:pt x="10970" y="1153"/>
                    <a:pt x="10454" y="1111"/>
                  </a:cubicBezTo>
                  <a:cubicBezTo>
                    <a:pt x="8568" y="956"/>
                    <a:pt x="6833" y="485"/>
                    <a:pt x="4998" y="205"/>
                  </a:cubicBezTo>
                  <a:cubicBezTo>
                    <a:pt x="4185" y="82"/>
                    <a:pt x="3313" y="1"/>
                    <a:pt x="24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5" name="Google Shape;425;p75"/>
          <p:cNvGrpSpPr/>
          <p:nvPr/>
        </p:nvGrpSpPr>
        <p:grpSpPr>
          <a:xfrm>
            <a:off x="743252" y="4290710"/>
            <a:ext cx="7973811" cy="677596"/>
            <a:chOff x="743252" y="4290710"/>
            <a:chExt cx="7973811" cy="677596"/>
          </a:xfrm>
        </p:grpSpPr>
        <p:grpSp>
          <p:nvGrpSpPr>
            <p:cNvPr id="426" name="Google Shape;426;p75"/>
            <p:cNvGrpSpPr/>
            <p:nvPr/>
          </p:nvGrpSpPr>
          <p:grpSpPr>
            <a:xfrm>
              <a:off x="8236014" y="4670619"/>
              <a:ext cx="481049" cy="297687"/>
              <a:chOff x="8236014" y="4670619"/>
              <a:chExt cx="481049" cy="297687"/>
            </a:xfrm>
          </p:grpSpPr>
          <p:sp>
            <p:nvSpPr>
              <p:cNvPr id="427" name="Google Shape;427;p75"/>
              <p:cNvSpPr/>
              <p:nvPr/>
            </p:nvSpPr>
            <p:spPr>
              <a:xfrm>
                <a:off x="8236014" y="4670619"/>
                <a:ext cx="164807" cy="218952"/>
              </a:xfrm>
              <a:custGeom>
                <a:rect b="b" l="l" r="r" t="t"/>
                <a:pathLst>
                  <a:path extrusionOk="0" h="1088" w="819">
                    <a:moveTo>
                      <a:pt x="254" y="0"/>
                    </a:moveTo>
                    <a:cubicBezTo>
                      <a:pt x="232" y="0"/>
                      <a:pt x="210" y="11"/>
                      <a:pt x="199" y="33"/>
                    </a:cubicBezTo>
                    <a:cubicBezTo>
                      <a:pt x="122" y="193"/>
                      <a:pt x="162" y="463"/>
                      <a:pt x="158" y="611"/>
                    </a:cubicBezTo>
                    <a:cubicBezTo>
                      <a:pt x="111" y="533"/>
                      <a:pt x="65" y="497"/>
                      <a:pt x="37" y="497"/>
                    </a:cubicBezTo>
                    <a:cubicBezTo>
                      <a:pt x="12" y="497"/>
                      <a:pt x="0" y="525"/>
                      <a:pt x="14" y="578"/>
                    </a:cubicBezTo>
                    <a:cubicBezTo>
                      <a:pt x="14" y="578"/>
                      <a:pt x="11" y="737"/>
                      <a:pt x="233" y="996"/>
                    </a:cubicBezTo>
                    <a:cubicBezTo>
                      <a:pt x="288" y="1061"/>
                      <a:pt x="349" y="1088"/>
                      <a:pt x="410" y="1088"/>
                    </a:cubicBezTo>
                    <a:cubicBezTo>
                      <a:pt x="589" y="1088"/>
                      <a:pt x="764" y="858"/>
                      <a:pt x="783" y="685"/>
                    </a:cubicBezTo>
                    <a:cubicBezTo>
                      <a:pt x="818" y="536"/>
                      <a:pt x="814" y="475"/>
                      <a:pt x="780" y="475"/>
                    </a:cubicBezTo>
                    <a:cubicBezTo>
                      <a:pt x="745" y="475"/>
                      <a:pt x="676" y="541"/>
                      <a:pt x="584" y="641"/>
                    </a:cubicBezTo>
                    <a:cubicBezTo>
                      <a:pt x="573" y="585"/>
                      <a:pt x="576" y="389"/>
                      <a:pt x="566" y="296"/>
                    </a:cubicBezTo>
                    <a:cubicBezTo>
                      <a:pt x="561" y="270"/>
                      <a:pt x="540" y="254"/>
                      <a:pt x="518" y="254"/>
                    </a:cubicBezTo>
                    <a:cubicBezTo>
                      <a:pt x="503" y="254"/>
                      <a:pt x="487" y="261"/>
                      <a:pt x="477" y="278"/>
                    </a:cubicBezTo>
                    <a:cubicBezTo>
                      <a:pt x="421" y="371"/>
                      <a:pt x="392" y="548"/>
                      <a:pt x="380" y="622"/>
                    </a:cubicBezTo>
                    <a:cubicBezTo>
                      <a:pt x="344" y="433"/>
                      <a:pt x="373" y="230"/>
                      <a:pt x="322" y="49"/>
                    </a:cubicBezTo>
                    <a:cubicBezTo>
                      <a:pt x="311" y="18"/>
                      <a:pt x="282" y="0"/>
                      <a:pt x="2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75"/>
              <p:cNvSpPr/>
              <p:nvPr/>
            </p:nvSpPr>
            <p:spPr>
              <a:xfrm>
                <a:off x="8504162" y="4685762"/>
                <a:ext cx="212901" cy="282544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9" name="Google Shape;429;p75"/>
            <p:cNvGrpSpPr/>
            <p:nvPr/>
          </p:nvGrpSpPr>
          <p:grpSpPr>
            <a:xfrm>
              <a:off x="743252" y="4290710"/>
              <a:ext cx="766473" cy="532239"/>
              <a:chOff x="743252" y="4290710"/>
              <a:chExt cx="766473" cy="532239"/>
            </a:xfrm>
          </p:grpSpPr>
          <p:sp>
            <p:nvSpPr>
              <p:cNvPr id="430" name="Google Shape;430;p75"/>
              <p:cNvSpPr/>
              <p:nvPr/>
            </p:nvSpPr>
            <p:spPr>
              <a:xfrm>
                <a:off x="743252" y="4509499"/>
                <a:ext cx="212925" cy="282862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75"/>
              <p:cNvSpPr/>
              <p:nvPr/>
            </p:nvSpPr>
            <p:spPr>
              <a:xfrm>
                <a:off x="1110125" y="4290710"/>
                <a:ext cx="164800" cy="218938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75"/>
              <p:cNvSpPr/>
              <p:nvPr/>
            </p:nvSpPr>
            <p:spPr>
              <a:xfrm>
                <a:off x="1344925" y="4604000"/>
                <a:ext cx="164800" cy="218949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2_1"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79"/>
          <p:cNvSpPr txBox="1"/>
          <p:nvPr>
            <p:ph type="title"/>
          </p:nvPr>
        </p:nvSpPr>
        <p:spPr>
          <a:xfrm>
            <a:off x="974075" y="2032450"/>
            <a:ext cx="3597900" cy="668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35" name="Google Shape;435;p79"/>
          <p:cNvSpPr txBox="1"/>
          <p:nvPr>
            <p:ph idx="1" type="subTitle"/>
          </p:nvPr>
        </p:nvSpPr>
        <p:spPr>
          <a:xfrm>
            <a:off x="974075" y="2642050"/>
            <a:ext cx="35979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436" name="Google Shape;436;p79"/>
          <p:cNvGrpSpPr/>
          <p:nvPr/>
        </p:nvGrpSpPr>
        <p:grpSpPr>
          <a:xfrm>
            <a:off x="-80100" y="4603998"/>
            <a:ext cx="9435700" cy="584103"/>
            <a:chOff x="-80085" y="4194889"/>
            <a:chExt cx="9435700" cy="993373"/>
          </a:xfrm>
        </p:grpSpPr>
        <p:grpSp>
          <p:nvGrpSpPr>
            <p:cNvPr id="437" name="Google Shape;437;p79"/>
            <p:cNvGrpSpPr/>
            <p:nvPr/>
          </p:nvGrpSpPr>
          <p:grpSpPr>
            <a:xfrm>
              <a:off x="-80085" y="4194889"/>
              <a:ext cx="9223975" cy="948609"/>
              <a:chOff x="-80111" y="4194889"/>
              <a:chExt cx="9223975" cy="948609"/>
            </a:xfrm>
          </p:grpSpPr>
          <p:sp>
            <p:nvSpPr>
              <p:cNvPr id="438" name="Google Shape;438;p79"/>
              <p:cNvSpPr/>
              <p:nvPr/>
            </p:nvSpPr>
            <p:spPr>
              <a:xfrm>
                <a:off x="1753889" y="4194889"/>
                <a:ext cx="7389975" cy="948600"/>
              </a:xfrm>
              <a:custGeom>
                <a:rect b="b" l="l" r="r" t="t"/>
                <a:pathLst>
                  <a:path extrusionOk="0" h="10625" w="46134">
                    <a:moveTo>
                      <a:pt x="46133" y="0"/>
                    </a:moveTo>
                    <a:lnTo>
                      <a:pt x="45882" y="45"/>
                    </a:lnTo>
                    <a:cubicBezTo>
                      <a:pt x="15119" y="981"/>
                      <a:pt x="4040" y="6608"/>
                      <a:pt x="1" y="10625"/>
                    </a:cubicBezTo>
                    <a:lnTo>
                      <a:pt x="46133" y="10625"/>
                    </a:lnTo>
                    <a:lnTo>
                      <a:pt x="4613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79"/>
              <p:cNvSpPr/>
              <p:nvPr/>
            </p:nvSpPr>
            <p:spPr>
              <a:xfrm>
                <a:off x="-80111" y="4387877"/>
                <a:ext cx="5010761" cy="755621"/>
              </a:xfrm>
              <a:custGeom>
                <a:rect b="b" l="l" r="r" t="t"/>
                <a:pathLst>
                  <a:path extrusionOk="0" h="7667" w="47373">
                    <a:moveTo>
                      <a:pt x="9639" y="0"/>
                    </a:moveTo>
                    <a:cubicBezTo>
                      <a:pt x="5938" y="0"/>
                      <a:pt x="2607" y="121"/>
                      <a:pt x="1" y="317"/>
                    </a:cubicBezTo>
                    <a:lnTo>
                      <a:pt x="1" y="7667"/>
                    </a:lnTo>
                    <a:lnTo>
                      <a:pt x="47373" y="7667"/>
                    </a:lnTo>
                    <a:cubicBezTo>
                      <a:pt x="46082" y="6180"/>
                      <a:pt x="44532" y="4915"/>
                      <a:pt x="42874" y="4315"/>
                    </a:cubicBezTo>
                    <a:cubicBezTo>
                      <a:pt x="34685" y="1050"/>
                      <a:pt x="20556" y="0"/>
                      <a:pt x="96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40" name="Google Shape;440;p79"/>
            <p:cNvSpPr/>
            <p:nvPr/>
          </p:nvSpPr>
          <p:spPr>
            <a:xfrm flipH="1">
              <a:off x="-80077" y="4575846"/>
              <a:ext cx="9435692" cy="612416"/>
            </a:xfrm>
            <a:custGeom>
              <a:rect b="b" l="l" r="r" t="t"/>
              <a:pathLst>
                <a:path extrusionOk="0" h="2724" w="22019">
                  <a:moveTo>
                    <a:pt x="2460" y="1"/>
                  </a:moveTo>
                  <a:cubicBezTo>
                    <a:pt x="1593" y="1"/>
                    <a:pt x="746" y="84"/>
                    <a:pt x="0" y="293"/>
                  </a:cubicBezTo>
                  <a:lnTo>
                    <a:pt x="0" y="2723"/>
                  </a:lnTo>
                  <a:lnTo>
                    <a:pt x="22018" y="2723"/>
                  </a:lnTo>
                  <a:lnTo>
                    <a:pt x="22018" y="855"/>
                  </a:lnTo>
                  <a:cubicBezTo>
                    <a:pt x="21308" y="766"/>
                    <a:pt x="20588" y="731"/>
                    <a:pt x="19862" y="731"/>
                  </a:cubicBezTo>
                  <a:cubicBezTo>
                    <a:pt x="17284" y="731"/>
                    <a:pt x="14621" y="1170"/>
                    <a:pt x="12009" y="1170"/>
                  </a:cubicBezTo>
                  <a:cubicBezTo>
                    <a:pt x="11488" y="1170"/>
                    <a:pt x="10970" y="1153"/>
                    <a:pt x="10454" y="1111"/>
                  </a:cubicBezTo>
                  <a:cubicBezTo>
                    <a:pt x="8568" y="956"/>
                    <a:pt x="6833" y="485"/>
                    <a:pt x="4998" y="205"/>
                  </a:cubicBezTo>
                  <a:cubicBezTo>
                    <a:pt x="4185" y="82"/>
                    <a:pt x="3313" y="1"/>
                    <a:pt x="24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1" name="Google Shape;441;p79"/>
          <p:cNvGrpSpPr/>
          <p:nvPr/>
        </p:nvGrpSpPr>
        <p:grpSpPr>
          <a:xfrm flipH="1">
            <a:off x="929026" y="4654933"/>
            <a:ext cx="4737374" cy="423041"/>
            <a:chOff x="4096374" y="4588883"/>
            <a:chExt cx="4737374" cy="423041"/>
          </a:xfrm>
        </p:grpSpPr>
        <p:sp>
          <p:nvSpPr>
            <p:cNvPr id="442" name="Google Shape;442;p79"/>
            <p:cNvSpPr/>
            <p:nvPr/>
          </p:nvSpPr>
          <p:spPr>
            <a:xfrm>
              <a:off x="8713179" y="4761176"/>
              <a:ext cx="120569" cy="160028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79"/>
            <p:cNvSpPr/>
            <p:nvPr/>
          </p:nvSpPr>
          <p:spPr>
            <a:xfrm>
              <a:off x="8352989" y="4588883"/>
              <a:ext cx="213855" cy="283970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79"/>
            <p:cNvSpPr/>
            <p:nvPr/>
          </p:nvSpPr>
          <p:spPr>
            <a:xfrm>
              <a:off x="8104976" y="4699515"/>
              <a:ext cx="213221" cy="283336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79"/>
            <p:cNvSpPr/>
            <p:nvPr/>
          </p:nvSpPr>
          <p:spPr>
            <a:xfrm>
              <a:off x="4668438" y="4670451"/>
              <a:ext cx="139279" cy="185042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79"/>
            <p:cNvSpPr/>
            <p:nvPr/>
          </p:nvSpPr>
          <p:spPr>
            <a:xfrm>
              <a:off x="4096374" y="4773139"/>
              <a:ext cx="179923" cy="238785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CUSTOM_11_1_1"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8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49" name="Google Shape;449;p80"/>
          <p:cNvSpPr/>
          <p:nvPr>
            <p:ph idx="2" type="pic"/>
          </p:nvPr>
        </p:nvSpPr>
        <p:spPr>
          <a:xfrm>
            <a:off x="720000" y="1168650"/>
            <a:ext cx="3275100" cy="3435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450" name="Google Shape;450;p80"/>
          <p:cNvSpPr/>
          <p:nvPr>
            <p:ph idx="3" type="pic"/>
          </p:nvPr>
        </p:nvSpPr>
        <p:spPr>
          <a:xfrm>
            <a:off x="4263125" y="3066150"/>
            <a:ext cx="4167600" cy="1538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451" name="Google Shape;451;p80"/>
          <p:cNvSpPr/>
          <p:nvPr>
            <p:ph idx="4" type="pic"/>
          </p:nvPr>
        </p:nvSpPr>
        <p:spPr>
          <a:xfrm>
            <a:off x="6481300" y="1168650"/>
            <a:ext cx="1952100" cy="16302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452" name="Google Shape;452;p80"/>
          <p:cNvSpPr/>
          <p:nvPr>
            <p:ph idx="5" type="pic"/>
          </p:nvPr>
        </p:nvSpPr>
        <p:spPr>
          <a:xfrm>
            <a:off x="4262150" y="1168650"/>
            <a:ext cx="1952100" cy="16302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grpSp>
        <p:nvGrpSpPr>
          <p:cNvPr id="453" name="Google Shape;453;p80"/>
          <p:cNvGrpSpPr/>
          <p:nvPr/>
        </p:nvGrpSpPr>
        <p:grpSpPr>
          <a:xfrm>
            <a:off x="-80092" y="4717475"/>
            <a:ext cx="9435692" cy="470627"/>
            <a:chOff x="-80077" y="4387877"/>
            <a:chExt cx="9435692" cy="800385"/>
          </a:xfrm>
        </p:grpSpPr>
        <p:grpSp>
          <p:nvGrpSpPr>
            <p:cNvPr id="454" name="Google Shape;454;p80"/>
            <p:cNvGrpSpPr/>
            <p:nvPr/>
          </p:nvGrpSpPr>
          <p:grpSpPr>
            <a:xfrm>
              <a:off x="-71860" y="4387877"/>
              <a:ext cx="9287589" cy="755623"/>
              <a:chOff x="-71886" y="4387877"/>
              <a:chExt cx="9287589" cy="755623"/>
            </a:xfrm>
          </p:grpSpPr>
          <p:sp>
            <p:nvSpPr>
              <p:cNvPr id="455" name="Google Shape;455;p80"/>
              <p:cNvSpPr/>
              <p:nvPr/>
            </p:nvSpPr>
            <p:spPr>
              <a:xfrm>
                <a:off x="1709586" y="4387877"/>
                <a:ext cx="7506117" cy="755623"/>
              </a:xfrm>
              <a:custGeom>
                <a:rect b="b" l="l" r="r" t="t"/>
                <a:pathLst>
                  <a:path extrusionOk="0" h="10625" w="46134">
                    <a:moveTo>
                      <a:pt x="46133" y="0"/>
                    </a:moveTo>
                    <a:lnTo>
                      <a:pt x="45882" y="45"/>
                    </a:lnTo>
                    <a:cubicBezTo>
                      <a:pt x="15119" y="981"/>
                      <a:pt x="4040" y="6608"/>
                      <a:pt x="1" y="10625"/>
                    </a:cubicBezTo>
                    <a:lnTo>
                      <a:pt x="46133" y="10625"/>
                    </a:lnTo>
                    <a:lnTo>
                      <a:pt x="4613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80"/>
              <p:cNvSpPr/>
              <p:nvPr/>
            </p:nvSpPr>
            <p:spPr>
              <a:xfrm>
                <a:off x="-71886" y="4387877"/>
                <a:ext cx="5008274" cy="755602"/>
              </a:xfrm>
              <a:custGeom>
                <a:rect b="b" l="l" r="r" t="t"/>
                <a:pathLst>
                  <a:path extrusionOk="0" h="7667" w="47373">
                    <a:moveTo>
                      <a:pt x="9639" y="0"/>
                    </a:moveTo>
                    <a:cubicBezTo>
                      <a:pt x="5938" y="0"/>
                      <a:pt x="2607" y="121"/>
                      <a:pt x="1" y="317"/>
                    </a:cubicBezTo>
                    <a:lnTo>
                      <a:pt x="1" y="7667"/>
                    </a:lnTo>
                    <a:lnTo>
                      <a:pt x="47373" y="7667"/>
                    </a:lnTo>
                    <a:cubicBezTo>
                      <a:pt x="46082" y="6180"/>
                      <a:pt x="44532" y="4915"/>
                      <a:pt x="42874" y="4315"/>
                    </a:cubicBezTo>
                    <a:cubicBezTo>
                      <a:pt x="34685" y="1050"/>
                      <a:pt x="20556" y="0"/>
                      <a:pt x="96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57" name="Google Shape;457;p80"/>
            <p:cNvSpPr/>
            <p:nvPr/>
          </p:nvSpPr>
          <p:spPr>
            <a:xfrm flipH="1">
              <a:off x="-80077" y="4575846"/>
              <a:ext cx="9435692" cy="612416"/>
            </a:xfrm>
            <a:custGeom>
              <a:rect b="b" l="l" r="r" t="t"/>
              <a:pathLst>
                <a:path extrusionOk="0" h="2724" w="22019">
                  <a:moveTo>
                    <a:pt x="2460" y="1"/>
                  </a:moveTo>
                  <a:cubicBezTo>
                    <a:pt x="1593" y="1"/>
                    <a:pt x="746" y="84"/>
                    <a:pt x="0" y="293"/>
                  </a:cubicBezTo>
                  <a:lnTo>
                    <a:pt x="0" y="2723"/>
                  </a:lnTo>
                  <a:lnTo>
                    <a:pt x="22018" y="2723"/>
                  </a:lnTo>
                  <a:lnTo>
                    <a:pt x="22018" y="855"/>
                  </a:lnTo>
                  <a:cubicBezTo>
                    <a:pt x="21308" y="766"/>
                    <a:pt x="20588" y="731"/>
                    <a:pt x="19862" y="731"/>
                  </a:cubicBezTo>
                  <a:cubicBezTo>
                    <a:pt x="17284" y="731"/>
                    <a:pt x="14621" y="1170"/>
                    <a:pt x="12009" y="1170"/>
                  </a:cubicBezTo>
                  <a:cubicBezTo>
                    <a:pt x="11488" y="1170"/>
                    <a:pt x="10970" y="1153"/>
                    <a:pt x="10454" y="1111"/>
                  </a:cubicBezTo>
                  <a:cubicBezTo>
                    <a:pt x="8568" y="956"/>
                    <a:pt x="6833" y="485"/>
                    <a:pt x="4998" y="205"/>
                  </a:cubicBezTo>
                  <a:cubicBezTo>
                    <a:pt x="4185" y="82"/>
                    <a:pt x="3313" y="1"/>
                    <a:pt x="24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8" name="Google Shape;458;p80"/>
          <p:cNvGrpSpPr/>
          <p:nvPr/>
        </p:nvGrpSpPr>
        <p:grpSpPr>
          <a:xfrm>
            <a:off x="477376" y="4724245"/>
            <a:ext cx="8195397" cy="338483"/>
            <a:chOff x="477376" y="4724245"/>
            <a:chExt cx="8195397" cy="338483"/>
          </a:xfrm>
        </p:grpSpPr>
        <p:sp>
          <p:nvSpPr>
            <p:cNvPr id="459" name="Google Shape;459;p80"/>
            <p:cNvSpPr/>
            <p:nvPr/>
          </p:nvSpPr>
          <p:spPr>
            <a:xfrm>
              <a:off x="8552204" y="4872776"/>
              <a:ext cx="120569" cy="160028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80"/>
            <p:cNvSpPr/>
            <p:nvPr/>
          </p:nvSpPr>
          <p:spPr>
            <a:xfrm>
              <a:off x="767424" y="4842849"/>
              <a:ext cx="165309" cy="219879"/>
            </a:xfrm>
            <a:custGeom>
              <a:rect b="b" l="l" r="r" t="t"/>
              <a:pathLst>
                <a:path extrusionOk="0" h="693" w="521">
                  <a:moveTo>
                    <a:pt x="164" y="1"/>
                  </a:moveTo>
                  <a:cubicBezTo>
                    <a:pt x="149" y="1"/>
                    <a:pt x="134" y="8"/>
                    <a:pt x="126" y="23"/>
                  </a:cubicBezTo>
                  <a:cubicBezTo>
                    <a:pt x="77" y="119"/>
                    <a:pt x="104" y="293"/>
                    <a:pt x="100" y="390"/>
                  </a:cubicBezTo>
                  <a:cubicBezTo>
                    <a:pt x="71" y="339"/>
                    <a:pt x="41" y="316"/>
                    <a:pt x="23" y="316"/>
                  </a:cubicBezTo>
                  <a:cubicBezTo>
                    <a:pt x="7" y="316"/>
                    <a:pt x="0" y="334"/>
                    <a:pt x="11" y="368"/>
                  </a:cubicBezTo>
                  <a:cubicBezTo>
                    <a:pt x="11" y="368"/>
                    <a:pt x="7" y="467"/>
                    <a:pt x="148" y="634"/>
                  </a:cubicBezTo>
                  <a:cubicBezTo>
                    <a:pt x="184" y="676"/>
                    <a:pt x="223" y="693"/>
                    <a:pt x="262" y="693"/>
                  </a:cubicBezTo>
                  <a:cubicBezTo>
                    <a:pt x="376" y="693"/>
                    <a:pt x="486" y="547"/>
                    <a:pt x="499" y="434"/>
                  </a:cubicBezTo>
                  <a:cubicBezTo>
                    <a:pt x="521" y="340"/>
                    <a:pt x="519" y="302"/>
                    <a:pt x="497" y="302"/>
                  </a:cubicBezTo>
                  <a:cubicBezTo>
                    <a:pt x="475" y="302"/>
                    <a:pt x="431" y="344"/>
                    <a:pt x="370" y="408"/>
                  </a:cubicBezTo>
                  <a:cubicBezTo>
                    <a:pt x="362" y="371"/>
                    <a:pt x="366" y="245"/>
                    <a:pt x="359" y="186"/>
                  </a:cubicBezTo>
                  <a:cubicBezTo>
                    <a:pt x="357" y="171"/>
                    <a:pt x="343" y="162"/>
                    <a:pt x="329" y="162"/>
                  </a:cubicBezTo>
                  <a:cubicBezTo>
                    <a:pt x="319" y="162"/>
                    <a:pt x="310" y="166"/>
                    <a:pt x="304" y="175"/>
                  </a:cubicBezTo>
                  <a:cubicBezTo>
                    <a:pt x="267" y="235"/>
                    <a:pt x="248" y="346"/>
                    <a:pt x="244" y="397"/>
                  </a:cubicBezTo>
                  <a:cubicBezTo>
                    <a:pt x="219" y="275"/>
                    <a:pt x="237" y="146"/>
                    <a:pt x="203" y="30"/>
                  </a:cubicBezTo>
                  <a:cubicBezTo>
                    <a:pt x="198" y="11"/>
                    <a:pt x="181" y="1"/>
                    <a:pt x="1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80"/>
            <p:cNvSpPr/>
            <p:nvPr/>
          </p:nvSpPr>
          <p:spPr>
            <a:xfrm>
              <a:off x="8219539" y="4724245"/>
              <a:ext cx="213855" cy="283970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80"/>
            <p:cNvSpPr/>
            <p:nvPr/>
          </p:nvSpPr>
          <p:spPr>
            <a:xfrm>
              <a:off x="477376" y="4724565"/>
              <a:ext cx="213221" cy="283336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80"/>
            <p:cNvSpPr/>
            <p:nvPr/>
          </p:nvSpPr>
          <p:spPr>
            <a:xfrm>
              <a:off x="2988376" y="4860263"/>
              <a:ext cx="139279" cy="185042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80"/>
            <p:cNvSpPr/>
            <p:nvPr/>
          </p:nvSpPr>
          <p:spPr>
            <a:xfrm>
              <a:off x="1136199" y="4754864"/>
              <a:ext cx="179923" cy="238785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5" name="Google Shape;465;p80"/>
          <p:cNvGrpSpPr/>
          <p:nvPr/>
        </p:nvGrpSpPr>
        <p:grpSpPr>
          <a:xfrm>
            <a:off x="22300" y="3706714"/>
            <a:ext cx="9077331" cy="1325972"/>
            <a:chOff x="22300" y="3706714"/>
            <a:chExt cx="9077331" cy="1325972"/>
          </a:xfrm>
        </p:grpSpPr>
        <p:grpSp>
          <p:nvGrpSpPr>
            <p:cNvPr id="466" name="Google Shape;466;p80"/>
            <p:cNvGrpSpPr/>
            <p:nvPr/>
          </p:nvGrpSpPr>
          <p:grpSpPr>
            <a:xfrm>
              <a:off x="8552190" y="3706714"/>
              <a:ext cx="547441" cy="1232266"/>
              <a:chOff x="5515526" y="2193277"/>
              <a:chExt cx="1056836" cy="2378892"/>
            </a:xfrm>
          </p:grpSpPr>
          <p:sp>
            <p:nvSpPr>
              <p:cNvPr id="467" name="Google Shape;467;p80"/>
              <p:cNvSpPr/>
              <p:nvPr/>
            </p:nvSpPr>
            <p:spPr>
              <a:xfrm>
                <a:off x="5515526" y="2193277"/>
                <a:ext cx="1056836" cy="1830667"/>
              </a:xfrm>
              <a:custGeom>
                <a:rect b="b" l="l" r="r" t="t"/>
                <a:pathLst>
                  <a:path extrusionOk="0" h="8318" w="4802">
                    <a:moveTo>
                      <a:pt x="2401" y="1"/>
                    </a:moveTo>
                    <a:cubicBezTo>
                      <a:pt x="2401" y="1"/>
                      <a:pt x="2397" y="16"/>
                      <a:pt x="2386" y="41"/>
                    </a:cubicBezTo>
                    <a:cubicBezTo>
                      <a:pt x="2309" y="300"/>
                      <a:pt x="1865" y="1672"/>
                      <a:pt x="1295" y="2601"/>
                    </a:cubicBezTo>
                    <a:cubicBezTo>
                      <a:pt x="1418" y="2689"/>
                      <a:pt x="1622" y="2726"/>
                      <a:pt x="1819" y="2726"/>
                    </a:cubicBezTo>
                    <a:cubicBezTo>
                      <a:pt x="1870" y="2726"/>
                      <a:pt x="1920" y="2724"/>
                      <a:pt x="1968" y="2719"/>
                    </a:cubicBezTo>
                    <a:lnTo>
                      <a:pt x="1968" y="2719"/>
                    </a:lnTo>
                    <a:cubicBezTo>
                      <a:pt x="1927" y="3515"/>
                      <a:pt x="1590" y="4025"/>
                      <a:pt x="910" y="4699"/>
                    </a:cubicBezTo>
                    <a:cubicBezTo>
                      <a:pt x="1153" y="4836"/>
                      <a:pt x="1459" y="4860"/>
                      <a:pt x="1732" y="4860"/>
                    </a:cubicBezTo>
                    <a:cubicBezTo>
                      <a:pt x="1784" y="4860"/>
                      <a:pt x="1834" y="4859"/>
                      <a:pt x="1882" y="4858"/>
                    </a:cubicBezTo>
                    <a:lnTo>
                      <a:pt x="1882" y="4858"/>
                    </a:lnTo>
                    <a:cubicBezTo>
                      <a:pt x="1479" y="5579"/>
                      <a:pt x="1239" y="5898"/>
                      <a:pt x="462" y="6359"/>
                    </a:cubicBezTo>
                    <a:cubicBezTo>
                      <a:pt x="740" y="6504"/>
                      <a:pt x="1021" y="6578"/>
                      <a:pt x="1278" y="6578"/>
                    </a:cubicBezTo>
                    <a:cubicBezTo>
                      <a:pt x="1415" y="6578"/>
                      <a:pt x="1545" y="6557"/>
                      <a:pt x="1665" y="6515"/>
                    </a:cubicBezTo>
                    <a:lnTo>
                      <a:pt x="1665" y="6515"/>
                    </a:lnTo>
                    <a:cubicBezTo>
                      <a:pt x="1073" y="7029"/>
                      <a:pt x="499" y="7436"/>
                      <a:pt x="0" y="7591"/>
                    </a:cubicBezTo>
                    <a:cubicBezTo>
                      <a:pt x="680" y="8042"/>
                      <a:pt x="1643" y="8298"/>
                      <a:pt x="2356" y="8317"/>
                    </a:cubicBezTo>
                    <a:lnTo>
                      <a:pt x="2401" y="8317"/>
                    </a:lnTo>
                    <a:cubicBezTo>
                      <a:pt x="2418" y="8317"/>
                      <a:pt x="2435" y="8317"/>
                      <a:pt x="2451" y="8317"/>
                    </a:cubicBezTo>
                    <a:cubicBezTo>
                      <a:pt x="3337" y="8317"/>
                      <a:pt x="4119" y="8042"/>
                      <a:pt x="4802" y="7591"/>
                    </a:cubicBezTo>
                    <a:cubicBezTo>
                      <a:pt x="4298" y="7436"/>
                      <a:pt x="3729" y="7029"/>
                      <a:pt x="3137" y="6515"/>
                    </a:cubicBezTo>
                    <a:lnTo>
                      <a:pt x="3137" y="6515"/>
                    </a:lnTo>
                    <a:cubicBezTo>
                      <a:pt x="3256" y="6557"/>
                      <a:pt x="3386" y="6578"/>
                      <a:pt x="3523" y="6578"/>
                    </a:cubicBezTo>
                    <a:cubicBezTo>
                      <a:pt x="3781" y="6578"/>
                      <a:pt x="4061" y="6504"/>
                      <a:pt x="4339" y="6359"/>
                    </a:cubicBezTo>
                    <a:cubicBezTo>
                      <a:pt x="3562" y="5898"/>
                      <a:pt x="3322" y="5579"/>
                      <a:pt x="2918" y="4858"/>
                    </a:cubicBezTo>
                    <a:lnTo>
                      <a:pt x="2918" y="4858"/>
                    </a:lnTo>
                    <a:cubicBezTo>
                      <a:pt x="2967" y="4859"/>
                      <a:pt x="3018" y="4860"/>
                      <a:pt x="3069" y="4860"/>
                    </a:cubicBezTo>
                    <a:cubicBezTo>
                      <a:pt x="3343" y="4860"/>
                      <a:pt x="3649" y="4836"/>
                      <a:pt x="3892" y="4699"/>
                    </a:cubicBezTo>
                    <a:cubicBezTo>
                      <a:pt x="3211" y="4025"/>
                      <a:pt x="2874" y="3515"/>
                      <a:pt x="2833" y="2719"/>
                    </a:cubicBezTo>
                    <a:lnTo>
                      <a:pt x="2833" y="2719"/>
                    </a:lnTo>
                    <a:cubicBezTo>
                      <a:pt x="2881" y="2724"/>
                      <a:pt x="2931" y="2726"/>
                      <a:pt x="2982" y="2726"/>
                    </a:cubicBezTo>
                    <a:cubicBezTo>
                      <a:pt x="3180" y="2726"/>
                      <a:pt x="3383" y="2689"/>
                      <a:pt x="3507" y="2601"/>
                    </a:cubicBezTo>
                    <a:cubicBezTo>
                      <a:pt x="2874" y="1573"/>
                      <a:pt x="2401" y="1"/>
                      <a:pt x="24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80"/>
              <p:cNvSpPr/>
              <p:nvPr/>
            </p:nvSpPr>
            <p:spPr>
              <a:xfrm>
                <a:off x="6034040" y="2193277"/>
                <a:ext cx="538322" cy="1830667"/>
              </a:xfrm>
              <a:custGeom>
                <a:rect b="b" l="l" r="r" t="t"/>
                <a:pathLst>
                  <a:path extrusionOk="0" h="8318" w="2446">
                    <a:moveTo>
                      <a:pt x="45" y="1"/>
                    </a:moveTo>
                    <a:cubicBezTo>
                      <a:pt x="45" y="1"/>
                      <a:pt x="41" y="16"/>
                      <a:pt x="30" y="41"/>
                    </a:cubicBezTo>
                    <a:lnTo>
                      <a:pt x="0" y="8317"/>
                    </a:lnTo>
                    <a:lnTo>
                      <a:pt x="45" y="8317"/>
                    </a:lnTo>
                    <a:cubicBezTo>
                      <a:pt x="62" y="8317"/>
                      <a:pt x="79" y="8317"/>
                      <a:pt x="95" y="8317"/>
                    </a:cubicBezTo>
                    <a:cubicBezTo>
                      <a:pt x="981" y="8317"/>
                      <a:pt x="1763" y="8042"/>
                      <a:pt x="2446" y="7591"/>
                    </a:cubicBezTo>
                    <a:cubicBezTo>
                      <a:pt x="1942" y="7436"/>
                      <a:pt x="1373" y="7029"/>
                      <a:pt x="781" y="6515"/>
                    </a:cubicBezTo>
                    <a:lnTo>
                      <a:pt x="781" y="6515"/>
                    </a:lnTo>
                    <a:cubicBezTo>
                      <a:pt x="900" y="6557"/>
                      <a:pt x="1030" y="6578"/>
                      <a:pt x="1167" y="6578"/>
                    </a:cubicBezTo>
                    <a:cubicBezTo>
                      <a:pt x="1425" y="6578"/>
                      <a:pt x="1705" y="6504"/>
                      <a:pt x="1983" y="6359"/>
                    </a:cubicBezTo>
                    <a:cubicBezTo>
                      <a:pt x="1206" y="5898"/>
                      <a:pt x="966" y="5579"/>
                      <a:pt x="562" y="4858"/>
                    </a:cubicBezTo>
                    <a:lnTo>
                      <a:pt x="562" y="4858"/>
                    </a:lnTo>
                    <a:cubicBezTo>
                      <a:pt x="611" y="4859"/>
                      <a:pt x="662" y="4860"/>
                      <a:pt x="713" y="4860"/>
                    </a:cubicBezTo>
                    <a:cubicBezTo>
                      <a:pt x="987" y="4860"/>
                      <a:pt x="1293" y="4836"/>
                      <a:pt x="1536" y="4699"/>
                    </a:cubicBezTo>
                    <a:cubicBezTo>
                      <a:pt x="855" y="4025"/>
                      <a:pt x="518" y="3515"/>
                      <a:pt x="477" y="2719"/>
                    </a:cubicBezTo>
                    <a:lnTo>
                      <a:pt x="477" y="2719"/>
                    </a:lnTo>
                    <a:cubicBezTo>
                      <a:pt x="525" y="2724"/>
                      <a:pt x="575" y="2726"/>
                      <a:pt x="626" y="2726"/>
                    </a:cubicBezTo>
                    <a:cubicBezTo>
                      <a:pt x="824" y="2726"/>
                      <a:pt x="1027" y="2689"/>
                      <a:pt x="1151" y="2601"/>
                    </a:cubicBezTo>
                    <a:cubicBezTo>
                      <a:pt x="518" y="1573"/>
                      <a:pt x="45" y="1"/>
                      <a:pt x="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80"/>
              <p:cNvSpPr/>
              <p:nvPr/>
            </p:nvSpPr>
            <p:spPr>
              <a:xfrm>
                <a:off x="5898909" y="2608571"/>
                <a:ext cx="269821" cy="1963598"/>
              </a:xfrm>
              <a:custGeom>
                <a:rect b="b" l="l" r="r" t="t"/>
                <a:pathLst>
                  <a:path extrusionOk="0" h="8922" w="1226">
                    <a:moveTo>
                      <a:pt x="729" y="0"/>
                    </a:moveTo>
                    <a:cubicBezTo>
                      <a:pt x="725" y="200"/>
                      <a:pt x="714" y="622"/>
                      <a:pt x="703" y="1180"/>
                    </a:cubicBezTo>
                    <a:cubicBezTo>
                      <a:pt x="673" y="1084"/>
                      <a:pt x="640" y="987"/>
                      <a:pt x="603" y="895"/>
                    </a:cubicBezTo>
                    <a:cubicBezTo>
                      <a:pt x="592" y="869"/>
                      <a:pt x="581" y="847"/>
                      <a:pt x="574" y="825"/>
                    </a:cubicBezTo>
                    <a:cubicBezTo>
                      <a:pt x="574" y="825"/>
                      <a:pt x="559" y="799"/>
                      <a:pt x="536" y="762"/>
                    </a:cubicBezTo>
                    <a:cubicBezTo>
                      <a:pt x="511" y="729"/>
                      <a:pt x="481" y="685"/>
                      <a:pt x="451" y="655"/>
                    </a:cubicBezTo>
                    <a:cubicBezTo>
                      <a:pt x="425" y="625"/>
                      <a:pt x="407" y="610"/>
                      <a:pt x="396" y="603"/>
                    </a:cubicBezTo>
                    <a:cubicBezTo>
                      <a:pt x="390" y="600"/>
                      <a:pt x="386" y="598"/>
                      <a:pt x="382" y="598"/>
                    </a:cubicBezTo>
                    <a:cubicBezTo>
                      <a:pt x="379" y="598"/>
                      <a:pt x="377" y="600"/>
                      <a:pt x="377" y="603"/>
                    </a:cubicBezTo>
                    <a:cubicBezTo>
                      <a:pt x="377" y="607"/>
                      <a:pt x="381" y="618"/>
                      <a:pt x="389" y="632"/>
                    </a:cubicBezTo>
                    <a:cubicBezTo>
                      <a:pt x="393" y="640"/>
                      <a:pt x="396" y="647"/>
                      <a:pt x="403" y="655"/>
                    </a:cubicBezTo>
                    <a:cubicBezTo>
                      <a:pt x="407" y="663"/>
                      <a:pt x="411" y="673"/>
                      <a:pt x="418" y="681"/>
                    </a:cubicBezTo>
                    <a:cubicBezTo>
                      <a:pt x="415" y="681"/>
                      <a:pt x="422" y="692"/>
                      <a:pt x="429" y="707"/>
                    </a:cubicBezTo>
                    <a:cubicBezTo>
                      <a:pt x="440" y="726"/>
                      <a:pt x="451" y="748"/>
                      <a:pt x="463" y="770"/>
                    </a:cubicBezTo>
                    <a:cubicBezTo>
                      <a:pt x="470" y="781"/>
                      <a:pt x="473" y="796"/>
                      <a:pt x="481" y="806"/>
                    </a:cubicBezTo>
                    <a:cubicBezTo>
                      <a:pt x="485" y="818"/>
                      <a:pt x="488" y="829"/>
                      <a:pt x="492" y="837"/>
                    </a:cubicBezTo>
                    <a:cubicBezTo>
                      <a:pt x="500" y="854"/>
                      <a:pt x="507" y="869"/>
                      <a:pt x="507" y="869"/>
                    </a:cubicBezTo>
                    <a:cubicBezTo>
                      <a:pt x="514" y="888"/>
                      <a:pt x="522" y="907"/>
                      <a:pt x="529" y="925"/>
                    </a:cubicBezTo>
                    <a:cubicBezTo>
                      <a:pt x="581" y="1047"/>
                      <a:pt x="618" y="1180"/>
                      <a:pt x="662" y="1310"/>
                    </a:cubicBezTo>
                    <a:cubicBezTo>
                      <a:pt x="673" y="1347"/>
                      <a:pt x="685" y="1380"/>
                      <a:pt x="695" y="1414"/>
                    </a:cubicBezTo>
                    <a:cubicBezTo>
                      <a:pt x="688" y="1772"/>
                      <a:pt x="678" y="2172"/>
                      <a:pt x="662" y="2601"/>
                    </a:cubicBezTo>
                    <a:cubicBezTo>
                      <a:pt x="589" y="2435"/>
                      <a:pt x="504" y="2275"/>
                      <a:pt x="411" y="2124"/>
                    </a:cubicBezTo>
                    <a:cubicBezTo>
                      <a:pt x="400" y="2102"/>
                      <a:pt x="385" y="2083"/>
                      <a:pt x="370" y="2061"/>
                    </a:cubicBezTo>
                    <a:cubicBezTo>
                      <a:pt x="370" y="2061"/>
                      <a:pt x="352" y="2035"/>
                      <a:pt x="326" y="2005"/>
                    </a:cubicBezTo>
                    <a:cubicBezTo>
                      <a:pt x="300" y="1972"/>
                      <a:pt x="266" y="1931"/>
                      <a:pt x="237" y="1902"/>
                    </a:cubicBezTo>
                    <a:cubicBezTo>
                      <a:pt x="197" y="1864"/>
                      <a:pt x="174" y="1849"/>
                      <a:pt x="166" y="1849"/>
                    </a:cubicBezTo>
                    <a:cubicBezTo>
                      <a:pt x="164" y="1849"/>
                      <a:pt x="163" y="1851"/>
                      <a:pt x="163" y="1853"/>
                    </a:cubicBezTo>
                    <a:cubicBezTo>
                      <a:pt x="159" y="1865"/>
                      <a:pt x="181" y="1894"/>
                      <a:pt x="203" y="1931"/>
                    </a:cubicBezTo>
                    <a:cubicBezTo>
                      <a:pt x="203" y="1931"/>
                      <a:pt x="203" y="1931"/>
                      <a:pt x="203" y="1931"/>
                    </a:cubicBezTo>
                    <a:lnTo>
                      <a:pt x="203" y="1931"/>
                    </a:lnTo>
                    <a:cubicBezTo>
                      <a:pt x="202" y="1931"/>
                      <a:pt x="230" y="1974"/>
                      <a:pt x="256" y="2020"/>
                    </a:cubicBezTo>
                    <a:cubicBezTo>
                      <a:pt x="270" y="2042"/>
                      <a:pt x="285" y="2064"/>
                      <a:pt x="292" y="2083"/>
                    </a:cubicBezTo>
                    <a:cubicBezTo>
                      <a:pt x="304" y="2102"/>
                      <a:pt x="311" y="2112"/>
                      <a:pt x="311" y="2112"/>
                    </a:cubicBezTo>
                    <a:cubicBezTo>
                      <a:pt x="322" y="2131"/>
                      <a:pt x="333" y="2146"/>
                      <a:pt x="345" y="2164"/>
                    </a:cubicBezTo>
                    <a:cubicBezTo>
                      <a:pt x="448" y="2331"/>
                      <a:pt x="536" y="2508"/>
                      <a:pt x="618" y="2689"/>
                    </a:cubicBezTo>
                    <a:cubicBezTo>
                      <a:pt x="633" y="2719"/>
                      <a:pt x="644" y="2752"/>
                      <a:pt x="659" y="2785"/>
                    </a:cubicBezTo>
                    <a:cubicBezTo>
                      <a:pt x="640" y="3330"/>
                      <a:pt x="622" y="3903"/>
                      <a:pt x="603" y="4480"/>
                    </a:cubicBezTo>
                    <a:cubicBezTo>
                      <a:pt x="522" y="4299"/>
                      <a:pt x="433" y="4125"/>
                      <a:pt x="329" y="3958"/>
                    </a:cubicBezTo>
                    <a:cubicBezTo>
                      <a:pt x="314" y="3936"/>
                      <a:pt x="304" y="3917"/>
                      <a:pt x="289" y="3895"/>
                    </a:cubicBezTo>
                    <a:cubicBezTo>
                      <a:pt x="289" y="3895"/>
                      <a:pt x="270" y="3869"/>
                      <a:pt x="244" y="3840"/>
                    </a:cubicBezTo>
                    <a:cubicBezTo>
                      <a:pt x="219" y="3806"/>
                      <a:pt x="185" y="3766"/>
                      <a:pt x="152" y="3736"/>
                    </a:cubicBezTo>
                    <a:cubicBezTo>
                      <a:pt x="112" y="3699"/>
                      <a:pt x="92" y="3684"/>
                      <a:pt x="85" y="3684"/>
                    </a:cubicBezTo>
                    <a:cubicBezTo>
                      <a:pt x="83" y="3684"/>
                      <a:pt x="82" y="3686"/>
                      <a:pt x="82" y="3688"/>
                    </a:cubicBezTo>
                    <a:cubicBezTo>
                      <a:pt x="78" y="3700"/>
                      <a:pt x="96" y="3729"/>
                      <a:pt x="123" y="3766"/>
                    </a:cubicBezTo>
                    <a:cubicBezTo>
                      <a:pt x="122" y="3766"/>
                      <a:pt x="122" y="3766"/>
                      <a:pt x="122" y="3766"/>
                    </a:cubicBezTo>
                    <a:lnTo>
                      <a:pt x="122" y="3766"/>
                    </a:lnTo>
                    <a:cubicBezTo>
                      <a:pt x="121" y="3766"/>
                      <a:pt x="150" y="3809"/>
                      <a:pt x="174" y="3855"/>
                    </a:cubicBezTo>
                    <a:cubicBezTo>
                      <a:pt x="189" y="3877"/>
                      <a:pt x="200" y="3900"/>
                      <a:pt x="211" y="3917"/>
                    </a:cubicBezTo>
                    <a:cubicBezTo>
                      <a:pt x="222" y="3936"/>
                      <a:pt x="229" y="3947"/>
                      <a:pt x="229" y="3947"/>
                    </a:cubicBezTo>
                    <a:cubicBezTo>
                      <a:pt x="241" y="3966"/>
                      <a:pt x="251" y="3980"/>
                      <a:pt x="263" y="3999"/>
                    </a:cubicBezTo>
                    <a:cubicBezTo>
                      <a:pt x="362" y="4166"/>
                      <a:pt x="456" y="4343"/>
                      <a:pt x="533" y="4525"/>
                    </a:cubicBezTo>
                    <a:cubicBezTo>
                      <a:pt x="551" y="4561"/>
                      <a:pt x="570" y="4602"/>
                      <a:pt x="584" y="4643"/>
                    </a:cubicBezTo>
                    <a:cubicBezTo>
                      <a:pt x="584" y="4643"/>
                      <a:pt x="584" y="4646"/>
                      <a:pt x="589" y="4646"/>
                    </a:cubicBezTo>
                    <a:cubicBezTo>
                      <a:pt x="589" y="4646"/>
                      <a:pt x="592" y="4650"/>
                      <a:pt x="596" y="4650"/>
                    </a:cubicBezTo>
                    <a:cubicBezTo>
                      <a:pt x="577" y="5142"/>
                      <a:pt x="555" y="5631"/>
                      <a:pt x="536" y="6092"/>
                    </a:cubicBezTo>
                    <a:cubicBezTo>
                      <a:pt x="533" y="6089"/>
                      <a:pt x="533" y="6085"/>
                      <a:pt x="529" y="6082"/>
                    </a:cubicBezTo>
                    <a:cubicBezTo>
                      <a:pt x="448" y="5897"/>
                      <a:pt x="355" y="5720"/>
                      <a:pt x="251" y="5549"/>
                    </a:cubicBezTo>
                    <a:cubicBezTo>
                      <a:pt x="241" y="5527"/>
                      <a:pt x="226" y="5505"/>
                      <a:pt x="211" y="5486"/>
                    </a:cubicBezTo>
                    <a:cubicBezTo>
                      <a:pt x="211" y="5486"/>
                      <a:pt x="193" y="5460"/>
                      <a:pt x="167" y="5431"/>
                    </a:cubicBezTo>
                    <a:cubicBezTo>
                      <a:pt x="140" y="5397"/>
                      <a:pt x="108" y="5356"/>
                      <a:pt x="78" y="5327"/>
                    </a:cubicBezTo>
                    <a:cubicBezTo>
                      <a:pt x="39" y="5289"/>
                      <a:pt x="17" y="5275"/>
                      <a:pt x="8" y="5275"/>
                    </a:cubicBezTo>
                    <a:cubicBezTo>
                      <a:pt x="5" y="5275"/>
                      <a:pt x="4" y="5276"/>
                      <a:pt x="4" y="5279"/>
                    </a:cubicBezTo>
                    <a:cubicBezTo>
                      <a:pt x="0" y="5290"/>
                      <a:pt x="22" y="5320"/>
                      <a:pt x="45" y="5356"/>
                    </a:cubicBezTo>
                    <a:cubicBezTo>
                      <a:pt x="44" y="5356"/>
                      <a:pt x="44" y="5356"/>
                      <a:pt x="44" y="5356"/>
                    </a:cubicBezTo>
                    <a:lnTo>
                      <a:pt x="44" y="5356"/>
                    </a:lnTo>
                    <a:cubicBezTo>
                      <a:pt x="43" y="5356"/>
                      <a:pt x="71" y="5399"/>
                      <a:pt x="96" y="5442"/>
                    </a:cubicBezTo>
                    <a:cubicBezTo>
                      <a:pt x="111" y="5467"/>
                      <a:pt x="126" y="5490"/>
                      <a:pt x="133" y="5508"/>
                    </a:cubicBezTo>
                    <a:cubicBezTo>
                      <a:pt x="145" y="5527"/>
                      <a:pt x="152" y="5538"/>
                      <a:pt x="152" y="5538"/>
                    </a:cubicBezTo>
                    <a:cubicBezTo>
                      <a:pt x="163" y="5553"/>
                      <a:pt x="174" y="5571"/>
                      <a:pt x="185" y="5590"/>
                    </a:cubicBezTo>
                    <a:cubicBezTo>
                      <a:pt x="289" y="5756"/>
                      <a:pt x="377" y="5934"/>
                      <a:pt x="459" y="6115"/>
                    </a:cubicBezTo>
                    <a:cubicBezTo>
                      <a:pt x="473" y="6152"/>
                      <a:pt x="492" y="6193"/>
                      <a:pt x="507" y="6234"/>
                    </a:cubicBezTo>
                    <a:cubicBezTo>
                      <a:pt x="507" y="6234"/>
                      <a:pt x="507" y="6237"/>
                      <a:pt x="511" y="6237"/>
                    </a:cubicBezTo>
                    <a:cubicBezTo>
                      <a:pt x="514" y="6241"/>
                      <a:pt x="522" y="6244"/>
                      <a:pt x="529" y="6244"/>
                    </a:cubicBezTo>
                    <a:cubicBezTo>
                      <a:pt x="466" y="7528"/>
                      <a:pt x="393" y="8571"/>
                      <a:pt x="307" y="8860"/>
                    </a:cubicBezTo>
                    <a:cubicBezTo>
                      <a:pt x="355" y="8906"/>
                      <a:pt x="464" y="8921"/>
                      <a:pt x="582" y="8921"/>
                    </a:cubicBezTo>
                    <a:cubicBezTo>
                      <a:pt x="783" y="8921"/>
                      <a:pt x="1010" y="8878"/>
                      <a:pt x="1010" y="8878"/>
                    </a:cubicBezTo>
                    <a:cubicBezTo>
                      <a:pt x="784" y="8042"/>
                      <a:pt x="710" y="6833"/>
                      <a:pt x="695" y="5568"/>
                    </a:cubicBezTo>
                    <a:cubicBezTo>
                      <a:pt x="707" y="5553"/>
                      <a:pt x="714" y="5538"/>
                      <a:pt x="725" y="5523"/>
                    </a:cubicBezTo>
                    <a:cubicBezTo>
                      <a:pt x="736" y="5505"/>
                      <a:pt x="748" y="5486"/>
                      <a:pt x="758" y="5464"/>
                    </a:cubicBezTo>
                    <a:cubicBezTo>
                      <a:pt x="851" y="5283"/>
                      <a:pt x="925" y="5098"/>
                      <a:pt x="995" y="4909"/>
                    </a:cubicBezTo>
                    <a:cubicBezTo>
                      <a:pt x="1028" y="4817"/>
                      <a:pt x="1062" y="4721"/>
                      <a:pt x="1095" y="4624"/>
                    </a:cubicBezTo>
                    <a:lnTo>
                      <a:pt x="1144" y="4484"/>
                    </a:lnTo>
                    <a:lnTo>
                      <a:pt x="1169" y="4406"/>
                    </a:lnTo>
                    <a:cubicBezTo>
                      <a:pt x="1169" y="4406"/>
                      <a:pt x="1199" y="4291"/>
                      <a:pt x="1214" y="4206"/>
                    </a:cubicBezTo>
                    <a:cubicBezTo>
                      <a:pt x="1226" y="4141"/>
                      <a:pt x="1225" y="4117"/>
                      <a:pt x="1217" y="4117"/>
                    </a:cubicBezTo>
                    <a:cubicBezTo>
                      <a:pt x="1208" y="4117"/>
                      <a:pt x="1189" y="4151"/>
                      <a:pt x="1169" y="4195"/>
                    </a:cubicBezTo>
                    <a:cubicBezTo>
                      <a:pt x="1169" y="4195"/>
                      <a:pt x="1170" y="4195"/>
                      <a:pt x="1170" y="4195"/>
                    </a:cubicBezTo>
                    <a:lnTo>
                      <a:pt x="1170" y="4195"/>
                    </a:lnTo>
                    <a:cubicBezTo>
                      <a:pt x="1171" y="4195"/>
                      <a:pt x="1150" y="4241"/>
                      <a:pt x="1132" y="4291"/>
                    </a:cubicBezTo>
                    <a:cubicBezTo>
                      <a:pt x="1110" y="4339"/>
                      <a:pt x="1091" y="4391"/>
                      <a:pt x="1091" y="4391"/>
                    </a:cubicBezTo>
                    <a:lnTo>
                      <a:pt x="1014" y="4613"/>
                    </a:lnTo>
                    <a:cubicBezTo>
                      <a:pt x="984" y="4706"/>
                      <a:pt x="951" y="4798"/>
                      <a:pt x="917" y="4890"/>
                    </a:cubicBezTo>
                    <a:cubicBezTo>
                      <a:pt x="851" y="5068"/>
                      <a:pt x="781" y="5249"/>
                      <a:pt x="695" y="5416"/>
                    </a:cubicBezTo>
                    <a:cubicBezTo>
                      <a:pt x="688" y="4683"/>
                      <a:pt x="703" y="3936"/>
                      <a:pt x="725" y="3241"/>
                    </a:cubicBezTo>
                    <a:cubicBezTo>
                      <a:pt x="748" y="3211"/>
                      <a:pt x="773" y="3178"/>
                      <a:pt x="796" y="3148"/>
                    </a:cubicBezTo>
                    <a:cubicBezTo>
                      <a:pt x="910" y="2982"/>
                      <a:pt x="1014" y="2812"/>
                      <a:pt x="1106" y="2630"/>
                    </a:cubicBezTo>
                    <a:cubicBezTo>
                      <a:pt x="1117" y="2612"/>
                      <a:pt x="1129" y="2590"/>
                      <a:pt x="1139" y="2568"/>
                    </a:cubicBezTo>
                    <a:cubicBezTo>
                      <a:pt x="1139" y="2568"/>
                      <a:pt x="1151" y="2538"/>
                      <a:pt x="1166" y="2497"/>
                    </a:cubicBezTo>
                    <a:cubicBezTo>
                      <a:pt x="1180" y="2460"/>
                      <a:pt x="1195" y="2408"/>
                      <a:pt x="1206" y="2368"/>
                    </a:cubicBezTo>
                    <a:cubicBezTo>
                      <a:pt x="1220" y="2303"/>
                      <a:pt x="1221" y="2279"/>
                      <a:pt x="1213" y="2279"/>
                    </a:cubicBezTo>
                    <a:cubicBezTo>
                      <a:pt x="1212" y="2279"/>
                      <a:pt x="1211" y="2279"/>
                      <a:pt x="1210" y="2279"/>
                    </a:cubicBezTo>
                    <a:cubicBezTo>
                      <a:pt x="1199" y="2283"/>
                      <a:pt x="1184" y="2316"/>
                      <a:pt x="1161" y="2357"/>
                    </a:cubicBezTo>
                    <a:cubicBezTo>
                      <a:pt x="1162" y="2356"/>
                      <a:pt x="1162" y="2356"/>
                      <a:pt x="1162" y="2356"/>
                    </a:cubicBezTo>
                    <a:lnTo>
                      <a:pt x="1162" y="2356"/>
                    </a:lnTo>
                    <a:cubicBezTo>
                      <a:pt x="1163" y="2356"/>
                      <a:pt x="1142" y="2401"/>
                      <a:pt x="1117" y="2445"/>
                    </a:cubicBezTo>
                    <a:cubicBezTo>
                      <a:pt x="1103" y="2467"/>
                      <a:pt x="1091" y="2493"/>
                      <a:pt x="1081" y="2512"/>
                    </a:cubicBezTo>
                    <a:cubicBezTo>
                      <a:pt x="1073" y="2531"/>
                      <a:pt x="1065" y="2541"/>
                      <a:pt x="1065" y="2541"/>
                    </a:cubicBezTo>
                    <a:cubicBezTo>
                      <a:pt x="1055" y="2560"/>
                      <a:pt x="1047" y="2578"/>
                      <a:pt x="1036" y="2597"/>
                    </a:cubicBezTo>
                    <a:cubicBezTo>
                      <a:pt x="947" y="2771"/>
                      <a:pt x="844" y="2941"/>
                      <a:pt x="729" y="3100"/>
                    </a:cubicBezTo>
                    <a:lnTo>
                      <a:pt x="729" y="3100"/>
                    </a:lnTo>
                    <a:cubicBezTo>
                      <a:pt x="733" y="2994"/>
                      <a:pt x="736" y="2892"/>
                      <a:pt x="736" y="2790"/>
                    </a:cubicBezTo>
                    <a:lnTo>
                      <a:pt x="740" y="2785"/>
                    </a:lnTo>
                    <a:lnTo>
                      <a:pt x="740" y="2778"/>
                    </a:lnTo>
                    <a:lnTo>
                      <a:pt x="740" y="2775"/>
                    </a:lnTo>
                    <a:cubicBezTo>
                      <a:pt x="781" y="1380"/>
                      <a:pt x="828" y="263"/>
                      <a:pt x="7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0" name="Google Shape;470;p80"/>
            <p:cNvGrpSpPr/>
            <p:nvPr/>
          </p:nvGrpSpPr>
          <p:grpSpPr>
            <a:xfrm>
              <a:off x="22300" y="3971450"/>
              <a:ext cx="668298" cy="1061236"/>
              <a:chOff x="4779077" y="1917239"/>
              <a:chExt cx="1538793" cy="2443554"/>
            </a:xfrm>
          </p:grpSpPr>
          <p:sp>
            <p:nvSpPr>
              <p:cNvPr id="471" name="Google Shape;471;p80"/>
              <p:cNvSpPr/>
              <p:nvPr/>
            </p:nvSpPr>
            <p:spPr>
              <a:xfrm>
                <a:off x="4978935" y="2313764"/>
                <a:ext cx="701080" cy="629031"/>
              </a:xfrm>
              <a:custGeom>
                <a:rect b="b" l="l" r="r" t="t"/>
                <a:pathLst>
                  <a:path extrusionOk="0" h="2021" w="1996">
                    <a:moveTo>
                      <a:pt x="1169" y="1"/>
                    </a:moveTo>
                    <a:cubicBezTo>
                      <a:pt x="1011" y="1"/>
                      <a:pt x="819" y="51"/>
                      <a:pt x="585" y="171"/>
                    </a:cubicBezTo>
                    <a:cubicBezTo>
                      <a:pt x="330" y="304"/>
                      <a:pt x="1" y="486"/>
                      <a:pt x="156" y="1245"/>
                    </a:cubicBezTo>
                    <a:cubicBezTo>
                      <a:pt x="211" y="1513"/>
                      <a:pt x="496" y="2020"/>
                      <a:pt x="948" y="2020"/>
                    </a:cubicBezTo>
                    <a:cubicBezTo>
                      <a:pt x="1206" y="2020"/>
                      <a:pt x="1518" y="1856"/>
                      <a:pt x="1872" y="1388"/>
                    </a:cubicBezTo>
                    <a:cubicBezTo>
                      <a:pt x="1872" y="1388"/>
                      <a:pt x="1995" y="1"/>
                      <a:pt x="116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80"/>
              <p:cNvSpPr/>
              <p:nvPr/>
            </p:nvSpPr>
            <p:spPr>
              <a:xfrm>
                <a:off x="4779077" y="1917239"/>
                <a:ext cx="1538793" cy="834143"/>
              </a:xfrm>
              <a:custGeom>
                <a:rect b="b" l="l" r="r" t="t"/>
                <a:pathLst>
                  <a:path extrusionOk="0" h="2680" w="4381">
                    <a:moveTo>
                      <a:pt x="2114" y="0"/>
                    </a:moveTo>
                    <a:cubicBezTo>
                      <a:pt x="1962" y="0"/>
                      <a:pt x="1789" y="33"/>
                      <a:pt x="1594" y="106"/>
                    </a:cubicBezTo>
                    <a:cubicBezTo>
                      <a:pt x="1373" y="195"/>
                      <a:pt x="1221" y="414"/>
                      <a:pt x="1221" y="887"/>
                    </a:cubicBezTo>
                    <a:cubicBezTo>
                      <a:pt x="1176" y="876"/>
                      <a:pt x="1128" y="873"/>
                      <a:pt x="1077" y="868"/>
                    </a:cubicBezTo>
                    <a:cubicBezTo>
                      <a:pt x="1050" y="867"/>
                      <a:pt x="1024" y="866"/>
                      <a:pt x="998" y="866"/>
                    </a:cubicBezTo>
                    <a:cubicBezTo>
                      <a:pt x="398" y="866"/>
                      <a:pt x="33" y="1265"/>
                      <a:pt x="15" y="1712"/>
                    </a:cubicBezTo>
                    <a:cubicBezTo>
                      <a:pt x="1" y="2059"/>
                      <a:pt x="100" y="2680"/>
                      <a:pt x="773" y="2680"/>
                    </a:cubicBezTo>
                    <a:cubicBezTo>
                      <a:pt x="810" y="2680"/>
                      <a:pt x="848" y="2678"/>
                      <a:pt x="888" y="2674"/>
                    </a:cubicBezTo>
                    <a:cubicBezTo>
                      <a:pt x="1021" y="2662"/>
                      <a:pt x="1143" y="2626"/>
                      <a:pt x="1251" y="2566"/>
                    </a:cubicBezTo>
                    <a:cubicBezTo>
                      <a:pt x="1495" y="2433"/>
                      <a:pt x="1668" y="2196"/>
                      <a:pt x="1698" y="1897"/>
                    </a:cubicBezTo>
                    <a:cubicBezTo>
                      <a:pt x="1801" y="1967"/>
                      <a:pt x="1921" y="2012"/>
                      <a:pt x="2056" y="2012"/>
                    </a:cubicBezTo>
                    <a:cubicBezTo>
                      <a:pt x="2173" y="2012"/>
                      <a:pt x="2301" y="1978"/>
                      <a:pt x="2438" y="1897"/>
                    </a:cubicBezTo>
                    <a:cubicBezTo>
                      <a:pt x="2497" y="1860"/>
                      <a:pt x="2549" y="1822"/>
                      <a:pt x="2600" y="1778"/>
                    </a:cubicBezTo>
                    <a:cubicBezTo>
                      <a:pt x="2690" y="2057"/>
                      <a:pt x="2961" y="2467"/>
                      <a:pt x="3367" y="2467"/>
                    </a:cubicBezTo>
                    <a:cubicBezTo>
                      <a:pt x="3484" y="2467"/>
                      <a:pt x="3613" y="2433"/>
                      <a:pt x="3751" y="2352"/>
                    </a:cubicBezTo>
                    <a:cubicBezTo>
                      <a:pt x="4140" y="2126"/>
                      <a:pt x="4380" y="1672"/>
                      <a:pt x="4269" y="1238"/>
                    </a:cubicBezTo>
                    <a:cubicBezTo>
                      <a:pt x="4127" y="683"/>
                      <a:pt x="3760" y="552"/>
                      <a:pt x="3446" y="552"/>
                    </a:cubicBezTo>
                    <a:cubicBezTo>
                      <a:pt x="3174" y="552"/>
                      <a:pt x="2942" y="651"/>
                      <a:pt x="2930" y="658"/>
                    </a:cubicBezTo>
                    <a:cubicBezTo>
                      <a:pt x="2852" y="304"/>
                      <a:pt x="2581" y="0"/>
                      <a:pt x="211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80"/>
              <p:cNvSpPr/>
              <p:nvPr/>
            </p:nvSpPr>
            <p:spPr>
              <a:xfrm>
                <a:off x="5518096" y="2279839"/>
                <a:ext cx="699675" cy="624051"/>
              </a:xfrm>
              <a:custGeom>
                <a:rect b="b" l="l" r="r" t="t"/>
                <a:pathLst>
                  <a:path extrusionOk="0" h="2005" w="1992">
                    <a:moveTo>
                      <a:pt x="1118" y="1"/>
                    </a:moveTo>
                    <a:cubicBezTo>
                      <a:pt x="957" y="1"/>
                      <a:pt x="766" y="55"/>
                      <a:pt x="541" y="184"/>
                    </a:cubicBezTo>
                    <a:cubicBezTo>
                      <a:pt x="1" y="491"/>
                      <a:pt x="112" y="1257"/>
                      <a:pt x="112" y="1257"/>
                    </a:cubicBezTo>
                    <a:cubicBezTo>
                      <a:pt x="112" y="1257"/>
                      <a:pt x="201" y="1409"/>
                      <a:pt x="353" y="1579"/>
                    </a:cubicBezTo>
                    <a:cubicBezTo>
                      <a:pt x="537" y="1781"/>
                      <a:pt x="813" y="2005"/>
                      <a:pt x="1138" y="2005"/>
                    </a:cubicBezTo>
                    <a:cubicBezTo>
                      <a:pt x="1230" y="2005"/>
                      <a:pt x="1326" y="1987"/>
                      <a:pt x="1425" y="1945"/>
                    </a:cubicBezTo>
                    <a:cubicBezTo>
                      <a:pt x="1784" y="1797"/>
                      <a:pt x="1991" y="1417"/>
                      <a:pt x="1928" y="1031"/>
                    </a:cubicBezTo>
                    <a:cubicBezTo>
                      <a:pt x="1925" y="1013"/>
                      <a:pt x="1925" y="995"/>
                      <a:pt x="1921" y="980"/>
                    </a:cubicBezTo>
                    <a:cubicBezTo>
                      <a:pt x="1845" y="557"/>
                      <a:pt x="1633" y="1"/>
                      <a:pt x="111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80"/>
              <p:cNvSpPr/>
              <p:nvPr/>
            </p:nvSpPr>
            <p:spPr>
              <a:xfrm>
                <a:off x="5337638" y="2489242"/>
                <a:ext cx="837370" cy="1871551"/>
              </a:xfrm>
              <a:custGeom>
                <a:rect b="b" l="l" r="r" t="t"/>
                <a:pathLst>
                  <a:path extrusionOk="0" h="4993" w="2234">
                    <a:moveTo>
                      <a:pt x="1993" y="0"/>
                    </a:moveTo>
                    <a:lnTo>
                      <a:pt x="1683" y="670"/>
                    </a:lnTo>
                    <a:lnTo>
                      <a:pt x="1039" y="811"/>
                    </a:lnTo>
                    <a:lnTo>
                      <a:pt x="662" y="1284"/>
                    </a:lnTo>
                    <a:cubicBezTo>
                      <a:pt x="777" y="799"/>
                      <a:pt x="1102" y="426"/>
                      <a:pt x="1209" y="123"/>
                    </a:cubicBezTo>
                    <a:lnTo>
                      <a:pt x="921" y="86"/>
                    </a:lnTo>
                    <a:cubicBezTo>
                      <a:pt x="921" y="86"/>
                      <a:pt x="740" y="359"/>
                      <a:pt x="588" y="814"/>
                    </a:cubicBezTo>
                    <a:cubicBezTo>
                      <a:pt x="525" y="1007"/>
                      <a:pt x="466" y="1233"/>
                      <a:pt x="429" y="1480"/>
                    </a:cubicBezTo>
                    <a:lnTo>
                      <a:pt x="207" y="371"/>
                    </a:lnTo>
                    <a:lnTo>
                      <a:pt x="30" y="371"/>
                    </a:lnTo>
                    <a:cubicBezTo>
                      <a:pt x="0" y="736"/>
                      <a:pt x="251" y="1502"/>
                      <a:pt x="359" y="1791"/>
                    </a:cubicBezTo>
                    <a:cubicBezTo>
                      <a:pt x="277" y="2708"/>
                      <a:pt x="267" y="3915"/>
                      <a:pt x="196" y="4902"/>
                    </a:cubicBezTo>
                    <a:cubicBezTo>
                      <a:pt x="265" y="4973"/>
                      <a:pt x="435" y="4992"/>
                      <a:pt x="594" y="4992"/>
                    </a:cubicBezTo>
                    <a:cubicBezTo>
                      <a:pt x="773" y="4992"/>
                      <a:pt x="940" y="4968"/>
                      <a:pt x="940" y="4968"/>
                    </a:cubicBezTo>
                    <a:cubicBezTo>
                      <a:pt x="940" y="4968"/>
                      <a:pt x="636" y="1943"/>
                      <a:pt x="625" y="1562"/>
                    </a:cubicBezTo>
                    <a:lnTo>
                      <a:pt x="1161" y="1003"/>
                    </a:lnTo>
                    <a:lnTo>
                      <a:pt x="1827" y="766"/>
                    </a:lnTo>
                    <a:lnTo>
                      <a:pt x="2234" y="75"/>
                    </a:lnTo>
                    <a:lnTo>
                      <a:pt x="199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80"/>
              <p:cNvSpPr/>
              <p:nvPr/>
            </p:nvSpPr>
            <p:spPr>
              <a:xfrm>
                <a:off x="5524303" y="3255394"/>
                <a:ext cx="94832" cy="1025549"/>
              </a:xfrm>
              <a:custGeom>
                <a:rect b="b" l="l" r="r" t="t"/>
                <a:pathLst>
                  <a:path extrusionOk="0" h="2736" w="253">
                    <a:moveTo>
                      <a:pt x="40" y="1"/>
                    </a:moveTo>
                    <a:cubicBezTo>
                      <a:pt x="0" y="1"/>
                      <a:pt x="115" y="1230"/>
                      <a:pt x="105" y="1260"/>
                    </a:cubicBezTo>
                    <a:cubicBezTo>
                      <a:pt x="134" y="1700"/>
                      <a:pt x="164" y="2292"/>
                      <a:pt x="208" y="2721"/>
                    </a:cubicBezTo>
                    <a:cubicBezTo>
                      <a:pt x="215" y="2731"/>
                      <a:pt x="224" y="2735"/>
                      <a:pt x="231" y="2735"/>
                    </a:cubicBezTo>
                    <a:cubicBezTo>
                      <a:pt x="243" y="2735"/>
                      <a:pt x="252" y="2726"/>
                      <a:pt x="252" y="2718"/>
                    </a:cubicBezTo>
                    <a:cubicBezTo>
                      <a:pt x="164" y="1859"/>
                      <a:pt x="160" y="898"/>
                      <a:pt x="57" y="43"/>
                    </a:cubicBezTo>
                    <a:cubicBezTo>
                      <a:pt x="49" y="14"/>
                      <a:pt x="44" y="1"/>
                      <a:pt x="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80"/>
              <p:cNvSpPr/>
              <p:nvPr/>
            </p:nvSpPr>
            <p:spPr>
              <a:xfrm>
                <a:off x="5473326" y="3506529"/>
                <a:ext cx="52851" cy="778907"/>
              </a:xfrm>
              <a:custGeom>
                <a:rect b="b" l="l" r="r" t="t"/>
                <a:pathLst>
                  <a:path extrusionOk="0" h="2078" w="141">
                    <a:moveTo>
                      <a:pt x="18" y="1"/>
                    </a:moveTo>
                    <a:cubicBezTo>
                      <a:pt x="0" y="1"/>
                      <a:pt x="13" y="201"/>
                      <a:pt x="19" y="228"/>
                    </a:cubicBezTo>
                    <a:cubicBezTo>
                      <a:pt x="41" y="475"/>
                      <a:pt x="48" y="727"/>
                      <a:pt x="52" y="979"/>
                    </a:cubicBezTo>
                    <a:cubicBezTo>
                      <a:pt x="55" y="1337"/>
                      <a:pt x="52" y="1700"/>
                      <a:pt x="41" y="2058"/>
                    </a:cubicBezTo>
                    <a:cubicBezTo>
                      <a:pt x="50" y="2072"/>
                      <a:pt x="60" y="2077"/>
                      <a:pt x="69" y="2077"/>
                    </a:cubicBezTo>
                    <a:cubicBezTo>
                      <a:pt x="79" y="2077"/>
                      <a:pt x="87" y="2070"/>
                      <a:pt x="89" y="2062"/>
                    </a:cubicBezTo>
                    <a:cubicBezTo>
                      <a:pt x="93" y="1392"/>
                      <a:pt x="141" y="712"/>
                      <a:pt x="38" y="46"/>
                    </a:cubicBezTo>
                    <a:cubicBezTo>
                      <a:pt x="29" y="14"/>
                      <a:pt x="22" y="1"/>
                      <a:pt x="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8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79" name="Google Shape;479;p81"/>
          <p:cNvSpPr txBox="1"/>
          <p:nvPr>
            <p:ph idx="1" type="subTitle"/>
          </p:nvPr>
        </p:nvSpPr>
        <p:spPr>
          <a:xfrm>
            <a:off x="4787472" y="3652886"/>
            <a:ext cx="2505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80" name="Google Shape;480;p81"/>
          <p:cNvSpPr txBox="1"/>
          <p:nvPr>
            <p:ph idx="2" type="subTitle"/>
          </p:nvPr>
        </p:nvSpPr>
        <p:spPr>
          <a:xfrm>
            <a:off x="1851113" y="3652886"/>
            <a:ext cx="2505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81" name="Google Shape;481;p81"/>
          <p:cNvSpPr txBox="1"/>
          <p:nvPr>
            <p:ph idx="3" type="subTitle"/>
          </p:nvPr>
        </p:nvSpPr>
        <p:spPr>
          <a:xfrm>
            <a:off x="4787463" y="3239925"/>
            <a:ext cx="2505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482" name="Google Shape;482;p81"/>
          <p:cNvSpPr txBox="1"/>
          <p:nvPr>
            <p:ph idx="4" type="subTitle"/>
          </p:nvPr>
        </p:nvSpPr>
        <p:spPr>
          <a:xfrm>
            <a:off x="1850888" y="3239925"/>
            <a:ext cx="2505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grpSp>
        <p:nvGrpSpPr>
          <p:cNvPr id="483" name="Google Shape;483;p81"/>
          <p:cNvGrpSpPr/>
          <p:nvPr/>
        </p:nvGrpSpPr>
        <p:grpSpPr>
          <a:xfrm>
            <a:off x="7293375" y="3925883"/>
            <a:ext cx="2125612" cy="763020"/>
            <a:chOff x="7088447" y="4744819"/>
            <a:chExt cx="866783" cy="311157"/>
          </a:xfrm>
        </p:grpSpPr>
        <p:sp>
          <p:nvSpPr>
            <p:cNvPr id="484" name="Google Shape;484;p81"/>
            <p:cNvSpPr/>
            <p:nvPr/>
          </p:nvSpPr>
          <p:spPr>
            <a:xfrm>
              <a:off x="7314228" y="4757896"/>
              <a:ext cx="641002" cy="298080"/>
            </a:xfrm>
            <a:custGeom>
              <a:rect b="b" l="l" r="r" t="t"/>
              <a:pathLst>
                <a:path extrusionOk="0" h="8502" w="18283">
                  <a:moveTo>
                    <a:pt x="14605" y="1"/>
                  </a:moveTo>
                  <a:lnTo>
                    <a:pt x="13837" y="19"/>
                  </a:lnTo>
                  <a:lnTo>
                    <a:pt x="12990" y="42"/>
                  </a:lnTo>
                  <a:cubicBezTo>
                    <a:pt x="12990" y="42"/>
                    <a:pt x="12812" y="1332"/>
                    <a:pt x="12516" y="2220"/>
                  </a:cubicBezTo>
                  <a:cubicBezTo>
                    <a:pt x="11643" y="2328"/>
                    <a:pt x="11203" y="2339"/>
                    <a:pt x="10422" y="2384"/>
                  </a:cubicBezTo>
                  <a:cubicBezTo>
                    <a:pt x="10211" y="2820"/>
                    <a:pt x="10204" y="3449"/>
                    <a:pt x="9956" y="3896"/>
                  </a:cubicBezTo>
                  <a:cubicBezTo>
                    <a:pt x="9094" y="3959"/>
                    <a:pt x="8717" y="4262"/>
                    <a:pt x="8421" y="4315"/>
                  </a:cubicBezTo>
                  <a:cubicBezTo>
                    <a:pt x="8240" y="4562"/>
                    <a:pt x="7999" y="5235"/>
                    <a:pt x="7570" y="5724"/>
                  </a:cubicBezTo>
                  <a:lnTo>
                    <a:pt x="7566" y="5727"/>
                  </a:lnTo>
                  <a:cubicBezTo>
                    <a:pt x="7559" y="5732"/>
                    <a:pt x="7555" y="5739"/>
                    <a:pt x="7547" y="5746"/>
                  </a:cubicBezTo>
                  <a:cubicBezTo>
                    <a:pt x="7542" y="5747"/>
                    <a:pt x="7536" y="5747"/>
                    <a:pt x="7530" y="5747"/>
                  </a:cubicBezTo>
                  <a:cubicBezTo>
                    <a:pt x="7005" y="5747"/>
                    <a:pt x="6364" y="2277"/>
                    <a:pt x="5724" y="1385"/>
                  </a:cubicBezTo>
                  <a:cubicBezTo>
                    <a:pt x="5675" y="1315"/>
                    <a:pt x="5630" y="1288"/>
                    <a:pt x="5591" y="1288"/>
                  </a:cubicBezTo>
                  <a:cubicBezTo>
                    <a:pt x="5588" y="1288"/>
                    <a:pt x="5586" y="1288"/>
                    <a:pt x="5584" y="1288"/>
                  </a:cubicBezTo>
                  <a:cubicBezTo>
                    <a:pt x="5384" y="1307"/>
                    <a:pt x="5261" y="2039"/>
                    <a:pt x="5003" y="2561"/>
                  </a:cubicBezTo>
                  <a:cubicBezTo>
                    <a:pt x="4894" y="2631"/>
                    <a:pt x="4741" y="2649"/>
                    <a:pt x="4593" y="2649"/>
                  </a:cubicBezTo>
                  <a:cubicBezTo>
                    <a:pt x="4444" y="2649"/>
                    <a:pt x="4300" y="2631"/>
                    <a:pt x="4207" y="2631"/>
                  </a:cubicBezTo>
                  <a:cubicBezTo>
                    <a:pt x="4081" y="2683"/>
                    <a:pt x="3945" y="3627"/>
                    <a:pt x="3693" y="4378"/>
                  </a:cubicBezTo>
                  <a:cubicBezTo>
                    <a:pt x="3364" y="4622"/>
                    <a:pt x="2425" y="4699"/>
                    <a:pt x="1466" y="4803"/>
                  </a:cubicBezTo>
                  <a:cubicBezTo>
                    <a:pt x="1071" y="5661"/>
                    <a:pt x="1044" y="5865"/>
                    <a:pt x="223" y="6087"/>
                  </a:cubicBezTo>
                  <a:cubicBezTo>
                    <a:pt x="153" y="6104"/>
                    <a:pt x="79" y="6123"/>
                    <a:pt x="1" y="6142"/>
                  </a:cubicBezTo>
                  <a:cubicBezTo>
                    <a:pt x="330" y="6896"/>
                    <a:pt x="534" y="7699"/>
                    <a:pt x="741" y="8502"/>
                  </a:cubicBezTo>
                  <a:lnTo>
                    <a:pt x="18283" y="8502"/>
                  </a:lnTo>
                  <a:cubicBezTo>
                    <a:pt x="18223" y="7033"/>
                    <a:pt x="17953" y="4947"/>
                    <a:pt x="17177" y="3896"/>
                  </a:cubicBezTo>
                  <a:cubicBezTo>
                    <a:pt x="16608" y="3782"/>
                    <a:pt x="16060" y="3685"/>
                    <a:pt x="15294" y="3460"/>
                  </a:cubicBezTo>
                  <a:cubicBezTo>
                    <a:pt x="15135" y="3127"/>
                    <a:pt x="14987" y="2469"/>
                    <a:pt x="14872" y="1814"/>
                  </a:cubicBezTo>
                  <a:cubicBezTo>
                    <a:pt x="14709" y="904"/>
                    <a:pt x="14605" y="1"/>
                    <a:pt x="146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81"/>
            <p:cNvSpPr/>
            <p:nvPr/>
          </p:nvSpPr>
          <p:spPr>
            <a:xfrm>
              <a:off x="7411027" y="4803017"/>
              <a:ext cx="204680" cy="252958"/>
            </a:xfrm>
            <a:custGeom>
              <a:rect b="b" l="l" r="r" t="t"/>
              <a:pathLst>
                <a:path extrusionOk="0" h="7215" w="5838">
                  <a:moveTo>
                    <a:pt x="2830" y="1"/>
                  </a:moveTo>
                  <a:cubicBezTo>
                    <a:pt x="2827" y="1"/>
                    <a:pt x="2825" y="1"/>
                    <a:pt x="2823" y="1"/>
                  </a:cubicBezTo>
                  <a:cubicBezTo>
                    <a:pt x="2855" y="1167"/>
                    <a:pt x="2922" y="2905"/>
                    <a:pt x="2922" y="2905"/>
                  </a:cubicBezTo>
                  <a:cubicBezTo>
                    <a:pt x="2922" y="2905"/>
                    <a:pt x="2699" y="2914"/>
                    <a:pt x="2440" y="2914"/>
                  </a:cubicBezTo>
                  <a:cubicBezTo>
                    <a:pt x="2170" y="2914"/>
                    <a:pt x="1860" y="2904"/>
                    <a:pt x="1728" y="2864"/>
                  </a:cubicBezTo>
                  <a:cubicBezTo>
                    <a:pt x="1720" y="2862"/>
                    <a:pt x="1713" y="2861"/>
                    <a:pt x="1705" y="2861"/>
                  </a:cubicBezTo>
                  <a:cubicBezTo>
                    <a:pt x="1673" y="2861"/>
                    <a:pt x="1644" y="2880"/>
                    <a:pt x="1635" y="2913"/>
                  </a:cubicBezTo>
                  <a:cubicBezTo>
                    <a:pt x="1454" y="3434"/>
                    <a:pt x="607" y="5639"/>
                    <a:pt x="0" y="7215"/>
                  </a:cubicBezTo>
                  <a:lnTo>
                    <a:pt x="5838" y="7215"/>
                  </a:lnTo>
                  <a:lnTo>
                    <a:pt x="4805" y="4440"/>
                  </a:lnTo>
                  <a:cubicBezTo>
                    <a:pt x="4798" y="4445"/>
                    <a:pt x="4794" y="4452"/>
                    <a:pt x="4786" y="4459"/>
                  </a:cubicBezTo>
                  <a:cubicBezTo>
                    <a:pt x="4781" y="4460"/>
                    <a:pt x="4775" y="4460"/>
                    <a:pt x="4769" y="4460"/>
                  </a:cubicBezTo>
                  <a:cubicBezTo>
                    <a:pt x="4244" y="4460"/>
                    <a:pt x="3603" y="990"/>
                    <a:pt x="2963" y="98"/>
                  </a:cubicBezTo>
                  <a:cubicBezTo>
                    <a:pt x="2914" y="28"/>
                    <a:pt x="2869" y="1"/>
                    <a:pt x="28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81"/>
            <p:cNvSpPr/>
            <p:nvPr/>
          </p:nvSpPr>
          <p:spPr>
            <a:xfrm>
              <a:off x="7733045" y="4757896"/>
              <a:ext cx="222175" cy="298080"/>
            </a:xfrm>
            <a:custGeom>
              <a:rect b="b" l="l" r="r" t="t"/>
              <a:pathLst>
                <a:path extrusionOk="0" h="8502" w="6337">
                  <a:moveTo>
                    <a:pt x="2659" y="1"/>
                  </a:moveTo>
                  <a:lnTo>
                    <a:pt x="1891" y="19"/>
                  </a:lnTo>
                  <a:lnTo>
                    <a:pt x="1824" y="3205"/>
                  </a:lnTo>
                  <a:lnTo>
                    <a:pt x="2878" y="4839"/>
                  </a:lnTo>
                  <a:lnTo>
                    <a:pt x="755" y="5646"/>
                  </a:lnTo>
                  <a:lnTo>
                    <a:pt x="0" y="5779"/>
                  </a:lnTo>
                  <a:lnTo>
                    <a:pt x="467" y="8502"/>
                  </a:lnTo>
                  <a:lnTo>
                    <a:pt x="6337" y="8502"/>
                  </a:lnTo>
                  <a:cubicBezTo>
                    <a:pt x="6277" y="7033"/>
                    <a:pt x="6007" y="4947"/>
                    <a:pt x="5231" y="3896"/>
                  </a:cubicBezTo>
                  <a:cubicBezTo>
                    <a:pt x="4662" y="3782"/>
                    <a:pt x="4114" y="3685"/>
                    <a:pt x="3348" y="3460"/>
                  </a:cubicBezTo>
                  <a:cubicBezTo>
                    <a:pt x="3189" y="3127"/>
                    <a:pt x="3041" y="2469"/>
                    <a:pt x="2926" y="1814"/>
                  </a:cubicBezTo>
                  <a:cubicBezTo>
                    <a:pt x="2763" y="904"/>
                    <a:pt x="2659" y="1"/>
                    <a:pt x="26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81"/>
            <p:cNvSpPr/>
            <p:nvPr/>
          </p:nvSpPr>
          <p:spPr>
            <a:xfrm>
              <a:off x="7088447" y="4744819"/>
              <a:ext cx="265685" cy="311157"/>
            </a:xfrm>
            <a:custGeom>
              <a:rect b="b" l="l" r="r" t="t"/>
              <a:pathLst>
                <a:path extrusionOk="0" h="8875" w="7578">
                  <a:moveTo>
                    <a:pt x="3449" y="1"/>
                  </a:moveTo>
                  <a:lnTo>
                    <a:pt x="3400" y="152"/>
                  </a:lnTo>
                  <a:lnTo>
                    <a:pt x="2490" y="2941"/>
                  </a:lnTo>
                  <a:lnTo>
                    <a:pt x="1247" y="3508"/>
                  </a:lnTo>
                  <a:lnTo>
                    <a:pt x="1" y="8705"/>
                  </a:lnTo>
                  <a:lnTo>
                    <a:pt x="1" y="8705"/>
                  </a:lnTo>
                  <a:lnTo>
                    <a:pt x="3297" y="8649"/>
                  </a:lnTo>
                  <a:lnTo>
                    <a:pt x="7577" y="8875"/>
                  </a:lnTo>
                  <a:lnTo>
                    <a:pt x="6105" y="3844"/>
                  </a:lnTo>
                  <a:lnTo>
                    <a:pt x="5202" y="3788"/>
                  </a:lnTo>
                  <a:lnTo>
                    <a:pt x="4807" y="848"/>
                  </a:lnTo>
                  <a:lnTo>
                    <a:pt x="3678" y="792"/>
                  </a:lnTo>
                  <a:lnTo>
                    <a:pt x="34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81"/>
            <p:cNvSpPr/>
            <p:nvPr/>
          </p:nvSpPr>
          <p:spPr>
            <a:xfrm>
              <a:off x="7204037" y="4744819"/>
              <a:ext cx="150092" cy="311157"/>
            </a:xfrm>
            <a:custGeom>
              <a:rect b="b" l="l" r="r" t="t"/>
              <a:pathLst>
                <a:path extrusionOk="0" h="8875" w="4281">
                  <a:moveTo>
                    <a:pt x="152" y="1"/>
                  </a:moveTo>
                  <a:lnTo>
                    <a:pt x="103" y="152"/>
                  </a:lnTo>
                  <a:lnTo>
                    <a:pt x="152" y="2941"/>
                  </a:lnTo>
                  <a:lnTo>
                    <a:pt x="1003" y="2545"/>
                  </a:lnTo>
                  <a:lnTo>
                    <a:pt x="710" y="4954"/>
                  </a:lnTo>
                  <a:lnTo>
                    <a:pt x="1399" y="4862"/>
                  </a:lnTo>
                  <a:lnTo>
                    <a:pt x="0" y="8649"/>
                  </a:lnTo>
                  <a:lnTo>
                    <a:pt x="4280" y="8875"/>
                  </a:lnTo>
                  <a:lnTo>
                    <a:pt x="2808" y="3844"/>
                  </a:lnTo>
                  <a:lnTo>
                    <a:pt x="1905" y="3788"/>
                  </a:lnTo>
                  <a:lnTo>
                    <a:pt x="1510" y="848"/>
                  </a:lnTo>
                  <a:lnTo>
                    <a:pt x="381" y="792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9" name="Google Shape;489;p81"/>
          <p:cNvGrpSpPr/>
          <p:nvPr/>
        </p:nvGrpSpPr>
        <p:grpSpPr>
          <a:xfrm>
            <a:off x="-211649" y="4512475"/>
            <a:ext cx="9567249" cy="683101"/>
            <a:chOff x="-211649" y="4512475"/>
            <a:chExt cx="9567249" cy="683101"/>
          </a:xfrm>
        </p:grpSpPr>
        <p:sp>
          <p:nvSpPr>
            <p:cNvPr id="490" name="Google Shape;490;p81"/>
            <p:cNvSpPr/>
            <p:nvPr/>
          </p:nvSpPr>
          <p:spPr>
            <a:xfrm flipH="1">
              <a:off x="-211649" y="4512475"/>
              <a:ext cx="9567249" cy="683086"/>
            </a:xfrm>
            <a:custGeom>
              <a:rect b="b" l="l" r="r" t="t"/>
              <a:pathLst>
                <a:path extrusionOk="0" h="2806" w="22326">
                  <a:moveTo>
                    <a:pt x="19453" y="1"/>
                  </a:moveTo>
                  <a:cubicBezTo>
                    <a:pt x="18748" y="1"/>
                    <a:pt x="18031" y="50"/>
                    <a:pt x="17349" y="130"/>
                  </a:cubicBezTo>
                  <a:cubicBezTo>
                    <a:pt x="15481" y="348"/>
                    <a:pt x="13680" y="760"/>
                    <a:pt x="11775" y="852"/>
                  </a:cubicBezTo>
                  <a:cubicBezTo>
                    <a:pt x="11487" y="866"/>
                    <a:pt x="11200" y="872"/>
                    <a:pt x="10913" y="872"/>
                  </a:cubicBezTo>
                  <a:cubicBezTo>
                    <a:pt x="7838" y="872"/>
                    <a:pt x="4784" y="151"/>
                    <a:pt x="1757" y="151"/>
                  </a:cubicBezTo>
                  <a:cubicBezTo>
                    <a:pt x="1263" y="151"/>
                    <a:pt x="770" y="171"/>
                    <a:pt x="277" y="215"/>
                  </a:cubicBezTo>
                  <a:lnTo>
                    <a:pt x="0" y="2080"/>
                  </a:lnTo>
                  <a:lnTo>
                    <a:pt x="21962" y="2805"/>
                  </a:lnTo>
                  <a:lnTo>
                    <a:pt x="22325" y="378"/>
                  </a:lnTo>
                  <a:cubicBezTo>
                    <a:pt x="21485" y="106"/>
                    <a:pt x="20481" y="1"/>
                    <a:pt x="19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81"/>
            <p:cNvSpPr/>
            <p:nvPr/>
          </p:nvSpPr>
          <p:spPr>
            <a:xfrm flipH="1">
              <a:off x="-80092" y="4814509"/>
              <a:ext cx="9435692" cy="381067"/>
            </a:xfrm>
            <a:custGeom>
              <a:rect b="b" l="l" r="r" t="t"/>
              <a:pathLst>
                <a:path extrusionOk="0" h="2724" w="22019">
                  <a:moveTo>
                    <a:pt x="2460" y="1"/>
                  </a:moveTo>
                  <a:cubicBezTo>
                    <a:pt x="1593" y="1"/>
                    <a:pt x="746" y="84"/>
                    <a:pt x="0" y="293"/>
                  </a:cubicBezTo>
                  <a:lnTo>
                    <a:pt x="0" y="2723"/>
                  </a:lnTo>
                  <a:lnTo>
                    <a:pt x="22018" y="2723"/>
                  </a:lnTo>
                  <a:lnTo>
                    <a:pt x="22018" y="855"/>
                  </a:lnTo>
                  <a:cubicBezTo>
                    <a:pt x="21308" y="766"/>
                    <a:pt x="20588" y="731"/>
                    <a:pt x="19862" y="731"/>
                  </a:cubicBezTo>
                  <a:cubicBezTo>
                    <a:pt x="17284" y="731"/>
                    <a:pt x="14621" y="1170"/>
                    <a:pt x="12009" y="1170"/>
                  </a:cubicBezTo>
                  <a:cubicBezTo>
                    <a:pt x="11488" y="1170"/>
                    <a:pt x="10970" y="1153"/>
                    <a:pt x="10454" y="1111"/>
                  </a:cubicBezTo>
                  <a:cubicBezTo>
                    <a:pt x="8568" y="956"/>
                    <a:pt x="6833" y="485"/>
                    <a:pt x="4998" y="205"/>
                  </a:cubicBezTo>
                  <a:cubicBezTo>
                    <a:pt x="4185" y="82"/>
                    <a:pt x="3313" y="1"/>
                    <a:pt x="24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2" name="Google Shape;492;p81"/>
          <p:cNvGrpSpPr/>
          <p:nvPr/>
        </p:nvGrpSpPr>
        <p:grpSpPr>
          <a:xfrm>
            <a:off x="2988376" y="4534615"/>
            <a:ext cx="5684397" cy="510690"/>
            <a:chOff x="2988376" y="4534615"/>
            <a:chExt cx="5684397" cy="510690"/>
          </a:xfrm>
        </p:grpSpPr>
        <p:sp>
          <p:nvSpPr>
            <p:cNvPr id="493" name="Google Shape;493;p81"/>
            <p:cNvSpPr/>
            <p:nvPr/>
          </p:nvSpPr>
          <p:spPr>
            <a:xfrm>
              <a:off x="8552204" y="4872776"/>
              <a:ext cx="120569" cy="160028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81"/>
            <p:cNvSpPr/>
            <p:nvPr/>
          </p:nvSpPr>
          <p:spPr>
            <a:xfrm>
              <a:off x="5030449" y="4652899"/>
              <a:ext cx="165309" cy="219879"/>
            </a:xfrm>
            <a:custGeom>
              <a:rect b="b" l="l" r="r" t="t"/>
              <a:pathLst>
                <a:path extrusionOk="0" h="693" w="521">
                  <a:moveTo>
                    <a:pt x="164" y="1"/>
                  </a:moveTo>
                  <a:cubicBezTo>
                    <a:pt x="149" y="1"/>
                    <a:pt x="134" y="8"/>
                    <a:pt x="126" y="23"/>
                  </a:cubicBezTo>
                  <a:cubicBezTo>
                    <a:pt x="77" y="119"/>
                    <a:pt x="104" y="293"/>
                    <a:pt x="100" y="390"/>
                  </a:cubicBezTo>
                  <a:cubicBezTo>
                    <a:pt x="71" y="339"/>
                    <a:pt x="41" y="316"/>
                    <a:pt x="23" y="316"/>
                  </a:cubicBezTo>
                  <a:cubicBezTo>
                    <a:pt x="7" y="316"/>
                    <a:pt x="0" y="334"/>
                    <a:pt x="11" y="368"/>
                  </a:cubicBezTo>
                  <a:cubicBezTo>
                    <a:pt x="11" y="368"/>
                    <a:pt x="7" y="467"/>
                    <a:pt x="148" y="634"/>
                  </a:cubicBezTo>
                  <a:cubicBezTo>
                    <a:pt x="184" y="676"/>
                    <a:pt x="223" y="693"/>
                    <a:pt x="262" y="693"/>
                  </a:cubicBezTo>
                  <a:cubicBezTo>
                    <a:pt x="376" y="693"/>
                    <a:pt x="486" y="547"/>
                    <a:pt x="499" y="434"/>
                  </a:cubicBezTo>
                  <a:cubicBezTo>
                    <a:pt x="521" y="340"/>
                    <a:pt x="519" y="302"/>
                    <a:pt x="497" y="302"/>
                  </a:cubicBezTo>
                  <a:cubicBezTo>
                    <a:pt x="475" y="302"/>
                    <a:pt x="431" y="344"/>
                    <a:pt x="370" y="408"/>
                  </a:cubicBezTo>
                  <a:cubicBezTo>
                    <a:pt x="362" y="371"/>
                    <a:pt x="366" y="245"/>
                    <a:pt x="359" y="186"/>
                  </a:cubicBezTo>
                  <a:cubicBezTo>
                    <a:pt x="357" y="171"/>
                    <a:pt x="343" y="162"/>
                    <a:pt x="329" y="162"/>
                  </a:cubicBezTo>
                  <a:cubicBezTo>
                    <a:pt x="319" y="162"/>
                    <a:pt x="310" y="166"/>
                    <a:pt x="304" y="175"/>
                  </a:cubicBezTo>
                  <a:cubicBezTo>
                    <a:pt x="267" y="235"/>
                    <a:pt x="248" y="346"/>
                    <a:pt x="244" y="397"/>
                  </a:cubicBezTo>
                  <a:cubicBezTo>
                    <a:pt x="219" y="275"/>
                    <a:pt x="237" y="146"/>
                    <a:pt x="203" y="30"/>
                  </a:cubicBezTo>
                  <a:cubicBezTo>
                    <a:pt x="198" y="11"/>
                    <a:pt x="181" y="1"/>
                    <a:pt x="1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81"/>
            <p:cNvSpPr/>
            <p:nvPr/>
          </p:nvSpPr>
          <p:spPr>
            <a:xfrm>
              <a:off x="8219539" y="4724245"/>
              <a:ext cx="213855" cy="283970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81"/>
            <p:cNvSpPr/>
            <p:nvPr/>
          </p:nvSpPr>
          <p:spPr>
            <a:xfrm>
              <a:off x="4740401" y="4534615"/>
              <a:ext cx="213221" cy="283336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81"/>
            <p:cNvSpPr/>
            <p:nvPr/>
          </p:nvSpPr>
          <p:spPr>
            <a:xfrm>
              <a:off x="2988376" y="4860263"/>
              <a:ext cx="139279" cy="185042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81"/>
            <p:cNvSpPr/>
            <p:nvPr/>
          </p:nvSpPr>
          <p:spPr>
            <a:xfrm>
              <a:off x="5399224" y="4564914"/>
              <a:ext cx="179923" cy="238785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TITLE_AND_TWO_COLUMNS_1_1_1"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8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501" name="Google Shape;501;p84"/>
          <p:cNvSpPr txBox="1"/>
          <p:nvPr>
            <p:ph idx="1" type="subTitle"/>
          </p:nvPr>
        </p:nvSpPr>
        <p:spPr>
          <a:xfrm>
            <a:off x="4857048" y="1308075"/>
            <a:ext cx="3567000" cy="31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●"/>
              <a:defRPr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02" name="Google Shape;502;p84"/>
          <p:cNvSpPr txBox="1"/>
          <p:nvPr>
            <p:ph idx="2" type="subTitle"/>
          </p:nvPr>
        </p:nvSpPr>
        <p:spPr>
          <a:xfrm>
            <a:off x="720000" y="1308075"/>
            <a:ext cx="3567000" cy="31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●"/>
              <a:defRPr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grpSp>
        <p:nvGrpSpPr>
          <p:cNvPr id="503" name="Google Shape;503;p84"/>
          <p:cNvGrpSpPr/>
          <p:nvPr/>
        </p:nvGrpSpPr>
        <p:grpSpPr>
          <a:xfrm>
            <a:off x="-80100" y="4604000"/>
            <a:ext cx="9435692" cy="584093"/>
            <a:chOff x="-80085" y="4194893"/>
            <a:chExt cx="9435692" cy="993356"/>
          </a:xfrm>
        </p:grpSpPr>
        <p:grpSp>
          <p:nvGrpSpPr>
            <p:cNvPr id="504" name="Google Shape;504;p84"/>
            <p:cNvGrpSpPr/>
            <p:nvPr/>
          </p:nvGrpSpPr>
          <p:grpSpPr>
            <a:xfrm>
              <a:off x="-80085" y="4194893"/>
              <a:ext cx="9295829" cy="948600"/>
              <a:chOff x="-80112" y="4194893"/>
              <a:chExt cx="9295829" cy="948600"/>
            </a:xfrm>
          </p:grpSpPr>
          <p:sp>
            <p:nvSpPr>
              <p:cNvPr id="505" name="Google Shape;505;p84"/>
              <p:cNvSpPr/>
              <p:nvPr/>
            </p:nvSpPr>
            <p:spPr>
              <a:xfrm>
                <a:off x="1753889" y="4194893"/>
                <a:ext cx="7461828" cy="948600"/>
              </a:xfrm>
              <a:custGeom>
                <a:rect b="b" l="l" r="r" t="t"/>
                <a:pathLst>
                  <a:path extrusionOk="0" h="10625" w="46134">
                    <a:moveTo>
                      <a:pt x="46133" y="0"/>
                    </a:moveTo>
                    <a:lnTo>
                      <a:pt x="45882" y="45"/>
                    </a:lnTo>
                    <a:cubicBezTo>
                      <a:pt x="15119" y="981"/>
                      <a:pt x="4040" y="6608"/>
                      <a:pt x="1" y="10625"/>
                    </a:cubicBezTo>
                    <a:lnTo>
                      <a:pt x="46133" y="10625"/>
                    </a:lnTo>
                    <a:lnTo>
                      <a:pt x="4613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84"/>
              <p:cNvSpPr/>
              <p:nvPr/>
            </p:nvSpPr>
            <p:spPr>
              <a:xfrm>
                <a:off x="-80112" y="4194893"/>
                <a:ext cx="5010761" cy="948600"/>
              </a:xfrm>
              <a:custGeom>
                <a:rect b="b" l="l" r="r" t="t"/>
                <a:pathLst>
                  <a:path extrusionOk="0" h="7667" w="47373">
                    <a:moveTo>
                      <a:pt x="9639" y="0"/>
                    </a:moveTo>
                    <a:cubicBezTo>
                      <a:pt x="5938" y="0"/>
                      <a:pt x="2607" y="121"/>
                      <a:pt x="1" y="317"/>
                    </a:cubicBezTo>
                    <a:lnTo>
                      <a:pt x="1" y="7667"/>
                    </a:lnTo>
                    <a:lnTo>
                      <a:pt x="47373" y="7667"/>
                    </a:lnTo>
                    <a:cubicBezTo>
                      <a:pt x="46082" y="6180"/>
                      <a:pt x="44532" y="4915"/>
                      <a:pt x="42874" y="4315"/>
                    </a:cubicBezTo>
                    <a:cubicBezTo>
                      <a:pt x="34685" y="1050"/>
                      <a:pt x="20556" y="0"/>
                      <a:pt x="96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7" name="Google Shape;507;p84"/>
            <p:cNvSpPr/>
            <p:nvPr/>
          </p:nvSpPr>
          <p:spPr>
            <a:xfrm flipH="1">
              <a:off x="-80085" y="4639649"/>
              <a:ext cx="9435692" cy="548600"/>
            </a:xfrm>
            <a:custGeom>
              <a:rect b="b" l="l" r="r" t="t"/>
              <a:pathLst>
                <a:path extrusionOk="0" h="2724" w="22019">
                  <a:moveTo>
                    <a:pt x="2460" y="1"/>
                  </a:moveTo>
                  <a:cubicBezTo>
                    <a:pt x="1593" y="1"/>
                    <a:pt x="746" y="84"/>
                    <a:pt x="0" y="293"/>
                  </a:cubicBezTo>
                  <a:lnTo>
                    <a:pt x="0" y="2723"/>
                  </a:lnTo>
                  <a:lnTo>
                    <a:pt x="22018" y="2723"/>
                  </a:lnTo>
                  <a:lnTo>
                    <a:pt x="22018" y="855"/>
                  </a:lnTo>
                  <a:cubicBezTo>
                    <a:pt x="21308" y="766"/>
                    <a:pt x="20588" y="731"/>
                    <a:pt x="19862" y="731"/>
                  </a:cubicBezTo>
                  <a:cubicBezTo>
                    <a:pt x="17284" y="731"/>
                    <a:pt x="14621" y="1170"/>
                    <a:pt x="12009" y="1170"/>
                  </a:cubicBezTo>
                  <a:cubicBezTo>
                    <a:pt x="11488" y="1170"/>
                    <a:pt x="10970" y="1153"/>
                    <a:pt x="10454" y="1111"/>
                  </a:cubicBezTo>
                  <a:cubicBezTo>
                    <a:pt x="8568" y="956"/>
                    <a:pt x="6833" y="485"/>
                    <a:pt x="4998" y="205"/>
                  </a:cubicBezTo>
                  <a:cubicBezTo>
                    <a:pt x="4185" y="82"/>
                    <a:pt x="3313" y="1"/>
                    <a:pt x="24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8" name="Google Shape;508;p84"/>
          <p:cNvGrpSpPr/>
          <p:nvPr/>
        </p:nvGrpSpPr>
        <p:grpSpPr>
          <a:xfrm flipH="1">
            <a:off x="444776" y="4654926"/>
            <a:ext cx="8515134" cy="423048"/>
            <a:chOff x="802864" y="4588876"/>
            <a:chExt cx="8515134" cy="423048"/>
          </a:xfrm>
        </p:grpSpPr>
        <p:sp>
          <p:nvSpPr>
            <p:cNvPr id="509" name="Google Shape;509;p84"/>
            <p:cNvSpPr/>
            <p:nvPr/>
          </p:nvSpPr>
          <p:spPr>
            <a:xfrm>
              <a:off x="9197429" y="4761176"/>
              <a:ext cx="120569" cy="160028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84"/>
            <p:cNvSpPr/>
            <p:nvPr/>
          </p:nvSpPr>
          <p:spPr>
            <a:xfrm>
              <a:off x="802864" y="4588883"/>
              <a:ext cx="213855" cy="283970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84"/>
            <p:cNvSpPr/>
            <p:nvPr/>
          </p:nvSpPr>
          <p:spPr>
            <a:xfrm>
              <a:off x="1127151" y="4699515"/>
              <a:ext cx="213221" cy="283336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84"/>
            <p:cNvSpPr/>
            <p:nvPr/>
          </p:nvSpPr>
          <p:spPr>
            <a:xfrm>
              <a:off x="8903488" y="4588876"/>
              <a:ext cx="139279" cy="185042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84"/>
            <p:cNvSpPr/>
            <p:nvPr/>
          </p:nvSpPr>
          <p:spPr>
            <a:xfrm>
              <a:off x="4096374" y="4773139"/>
              <a:ext cx="179923" cy="238785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4" name="Google Shape;514;p84"/>
          <p:cNvGrpSpPr/>
          <p:nvPr/>
        </p:nvGrpSpPr>
        <p:grpSpPr>
          <a:xfrm>
            <a:off x="8338376" y="-403588"/>
            <a:ext cx="1185059" cy="1185052"/>
            <a:chOff x="2350924" y="382650"/>
            <a:chExt cx="826170" cy="763024"/>
          </a:xfrm>
        </p:grpSpPr>
        <p:sp>
          <p:nvSpPr>
            <p:cNvPr id="515" name="Google Shape;515;p84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84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84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60"/>
          <p:cNvGrpSpPr/>
          <p:nvPr/>
        </p:nvGrpSpPr>
        <p:grpSpPr>
          <a:xfrm flipH="1">
            <a:off x="-34563" y="3096200"/>
            <a:ext cx="3205841" cy="1229787"/>
            <a:chOff x="6832200" y="1747314"/>
            <a:chExt cx="827100" cy="289280"/>
          </a:xfrm>
        </p:grpSpPr>
        <p:sp>
          <p:nvSpPr>
            <p:cNvPr id="50" name="Google Shape;50;p60"/>
            <p:cNvSpPr/>
            <p:nvPr/>
          </p:nvSpPr>
          <p:spPr>
            <a:xfrm>
              <a:off x="6832200" y="1747314"/>
              <a:ext cx="827100" cy="289280"/>
            </a:xfrm>
            <a:custGeom>
              <a:rect b="b" l="l" r="r" t="t"/>
              <a:pathLst>
                <a:path extrusionOk="0" h="8251" w="23591">
                  <a:moveTo>
                    <a:pt x="20024" y="1"/>
                  </a:moveTo>
                  <a:lnTo>
                    <a:pt x="19277" y="19"/>
                  </a:lnTo>
                  <a:lnTo>
                    <a:pt x="18455" y="42"/>
                  </a:lnTo>
                  <a:cubicBezTo>
                    <a:pt x="18455" y="42"/>
                    <a:pt x="18282" y="1292"/>
                    <a:pt x="17994" y="2157"/>
                  </a:cubicBezTo>
                  <a:cubicBezTo>
                    <a:pt x="17146" y="2258"/>
                    <a:pt x="16721" y="2273"/>
                    <a:pt x="15962" y="2317"/>
                  </a:cubicBezTo>
                  <a:cubicBezTo>
                    <a:pt x="15759" y="2739"/>
                    <a:pt x="15752" y="3349"/>
                    <a:pt x="15511" y="3782"/>
                  </a:cubicBezTo>
                  <a:cubicBezTo>
                    <a:pt x="14675" y="3841"/>
                    <a:pt x="14309" y="4137"/>
                    <a:pt x="14021" y="4189"/>
                  </a:cubicBezTo>
                  <a:cubicBezTo>
                    <a:pt x="13847" y="4429"/>
                    <a:pt x="13613" y="5080"/>
                    <a:pt x="13195" y="5553"/>
                  </a:cubicBezTo>
                  <a:lnTo>
                    <a:pt x="13192" y="5558"/>
                  </a:lnTo>
                  <a:cubicBezTo>
                    <a:pt x="13188" y="5565"/>
                    <a:pt x="13181" y="5568"/>
                    <a:pt x="13177" y="5575"/>
                  </a:cubicBezTo>
                  <a:cubicBezTo>
                    <a:pt x="13172" y="5576"/>
                    <a:pt x="13166" y="5577"/>
                    <a:pt x="13161" y="5577"/>
                  </a:cubicBezTo>
                  <a:cubicBezTo>
                    <a:pt x="12649" y="5577"/>
                    <a:pt x="12027" y="2211"/>
                    <a:pt x="11405" y="1344"/>
                  </a:cubicBezTo>
                  <a:cubicBezTo>
                    <a:pt x="11357" y="1279"/>
                    <a:pt x="11315" y="1251"/>
                    <a:pt x="11277" y="1251"/>
                  </a:cubicBezTo>
                  <a:cubicBezTo>
                    <a:pt x="11274" y="1251"/>
                    <a:pt x="11271" y="1251"/>
                    <a:pt x="11269" y="1252"/>
                  </a:cubicBezTo>
                  <a:cubicBezTo>
                    <a:pt x="11076" y="1269"/>
                    <a:pt x="10953" y="1980"/>
                    <a:pt x="10706" y="2487"/>
                  </a:cubicBezTo>
                  <a:cubicBezTo>
                    <a:pt x="10602" y="2554"/>
                    <a:pt x="10456" y="2571"/>
                    <a:pt x="10314" y="2571"/>
                  </a:cubicBezTo>
                  <a:cubicBezTo>
                    <a:pt x="10169" y="2571"/>
                    <a:pt x="10027" y="2553"/>
                    <a:pt x="9937" y="2553"/>
                  </a:cubicBezTo>
                  <a:cubicBezTo>
                    <a:pt x="9811" y="2606"/>
                    <a:pt x="9681" y="3519"/>
                    <a:pt x="9437" y="4248"/>
                  </a:cubicBezTo>
                  <a:cubicBezTo>
                    <a:pt x="9116" y="4484"/>
                    <a:pt x="8206" y="4559"/>
                    <a:pt x="7273" y="4662"/>
                  </a:cubicBezTo>
                  <a:cubicBezTo>
                    <a:pt x="6888" y="5495"/>
                    <a:pt x="6866" y="5691"/>
                    <a:pt x="6067" y="5905"/>
                  </a:cubicBezTo>
                  <a:cubicBezTo>
                    <a:pt x="5990" y="5927"/>
                    <a:pt x="5904" y="5949"/>
                    <a:pt x="5809" y="5971"/>
                  </a:cubicBezTo>
                  <a:cubicBezTo>
                    <a:pt x="5778" y="5971"/>
                    <a:pt x="5745" y="5964"/>
                    <a:pt x="5701" y="5946"/>
                  </a:cubicBezTo>
                  <a:cubicBezTo>
                    <a:pt x="5375" y="5819"/>
                    <a:pt x="4680" y="5202"/>
                    <a:pt x="4680" y="5202"/>
                  </a:cubicBezTo>
                  <a:cubicBezTo>
                    <a:pt x="4680" y="5202"/>
                    <a:pt x="4669" y="5217"/>
                    <a:pt x="4646" y="5242"/>
                  </a:cubicBezTo>
                  <a:cubicBezTo>
                    <a:pt x="4513" y="5387"/>
                    <a:pt x="4006" y="5938"/>
                    <a:pt x="3393" y="6490"/>
                  </a:cubicBezTo>
                  <a:cubicBezTo>
                    <a:pt x="2937" y="5864"/>
                    <a:pt x="2538" y="5590"/>
                    <a:pt x="2538" y="5590"/>
                  </a:cubicBezTo>
                  <a:lnTo>
                    <a:pt x="1702" y="5520"/>
                  </a:lnTo>
                  <a:lnTo>
                    <a:pt x="729" y="3849"/>
                  </a:lnTo>
                  <a:lnTo>
                    <a:pt x="0" y="8250"/>
                  </a:lnTo>
                  <a:lnTo>
                    <a:pt x="23590" y="8250"/>
                  </a:lnTo>
                  <a:cubicBezTo>
                    <a:pt x="23535" y="6826"/>
                    <a:pt x="23268" y="4799"/>
                    <a:pt x="22517" y="3782"/>
                  </a:cubicBezTo>
                  <a:cubicBezTo>
                    <a:pt x="21967" y="3667"/>
                    <a:pt x="21438" y="3578"/>
                    <a:pt x="20690" y="3360"/>
                  </a:cubicBezTo>
                  <a:cubicBezTo>
                    <a:pt x="20535" y="3038"/>
                    <a:pt x="20394" y="2398"/>
                    <a:pt x="20283" y="1762"/>
                  </a:cubicBezTo>
                  <a:cubicBezTo>
                    <a:pt x="20124" y="878"/>
                    <a:pt x="20024" y="1"/>
                    <a:pt x="200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60"/>
            <p:cNvSpPr/>
            <p:nvPr/>
          </p:nvSpPr>
          <p:spPr>
            <a:xfrm>
              <a:off x="7131255" y="1791173"/>
              <a:ext cx="198580" cy="245420"/>
            </a:xfrm>
            <a:custGeom>
              <a:rect b="b" l="l" r="r" t="t"/>
              <a:pathLst>
                <a:path extrusionOk="0" h="7000" w="5664">
                  <a:moveTo>
                    <a:pt x="2747" y="0"/>
                  </a:moveTo>
                  <a:cubicBezTo>
                    <a:pt x="2744" y="0"/>
                    <a:pt x="2741" y="0"/>
                    <a:pt x="2739" y="1"/>
                  </a:cubicBezTo>
                  <a:cubicBezTo>
                    <a:pt x="2771" y="1133"/>
                    <a:pt x="2834" y="2820"/>
                    <a:pt x="2834" y="2820"/>
                  </a:cubicBezTo>
                  <a:cubicBezTo>
                    <a:pt x="2834" y="2820"/>
                    <a:pt x="2633" y="2827"/>
                    <a:pt x="2394" y="2827"/>
                  </a:cubicBezTo>
                  <a:cubicBezTo>
                    <a:pt x="2126" y="2827"/>
                    <a:pt x="1810" y="2818"/>
                    <a:pt x="1677" y="2779"/>
                  </a:cubicBezTo>
                  <a:cubicBezTo>
                    <a:pt x="1669" y="2776"/>
                    <a:pt x="1662" y="2775"/>
                    <a:pt x="1654" y="2775"/>
                  </a:cubicBezTo>
                  <a:cubicBezTo>
                    <a:pt x="1624" y="2775"/>
                    <a:pt x="1596" y="2793"/>
                    <a:pt x="1584" y="2823"/>
                  </a:cubicBezTo>
                  <a:cubicBezTo>
                    <a:pt x="1410" y="3330"/>
                    <a:pt x="589" y="5471"/>
                    <a:pt x="1" y="6999"/>
                  </a:cubicBezTo>
                  <a:lnTo>
                    <a:pt x="5664" y="6999"/>
                  </a:lnTo>
                  <a:lnTo>
                    <a:pt x="4662" y="4307"/>
                  </a:lnTo>
                  <a:cubicBezTo>
                    <a:pt x="4658" y="4314"/>
                    <a:pt x="4651" y="4317"/>
                    <a:pt x="4647" y="4324"/>
                  </a:cubicBezTo>
                  <a:cubicBezTo>
                    <a:pt x="4642" y="4325"/>
                    <a:pt x="4636" y="4326"/>
                    <a:pt x="4631" y="4326"/>
                  </a:cubicBezTo>
                  <a:cubicBezTo>
                    <a:pt x="4119" y="4326"/>
                    <a:pt x="3497" y="960"/>
                    <a:pt x="2875" y="93"/>
                  </a:cubicBezTo>
                  <a:cubicBezTo>
                    <a:pt x="2827" y="28"/>
                    <a:pt x="2785" y="0"/>
                    <a:pt x="27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60"/>
            <p:cNvSpPr/>
            <p:nvPr/>
          </p:nvSpPr>
          <p:spPr>
            <a:xfrm>
              <a:off x="7443702" y="1747314"/>
              <a:ext cx="215584" cy="289280"/>
            </a:xfrm>
            <a:custGeom>
              <a:rect b="b" l="l" r="r" t="t"/>
              <a:pathLst>
                <a:path extrusionOk="0" h="8251" w="6149">
                  <a:moveTo>
                    <a:pt x="2582" y="1"/>
                  </a:moveTo>
                  <a:lnTo>
                    <a:pt x="1835" y="19"/>
                  </a:lnTo>
                  <a:lnTo>
                    <a:pt x="1772" y="3112"/>
                  </a:lnTo>
                  <a:lnTo>
                    <a:pt x="2793" y="4696"/>
                  </a:lnTo>
                  <a:lnTo>
                    <a:pt x="733" y="5479"/>
                  </a:lnTo>
                  <a:lnTo>
                    <a:pt x="0" y="5609"/>
                  </a:lnTo>
                  <a:lnTo>
                    <a:pt x="455" y="8250"/>
                  </a:lnTo>
                  <a:lnTo>
                    <a:pt x="6148" y="8250"/>
                  </a:lnTo>
                  <a:cubicBezTo>
                    <a:pt x="6093" y="6826"/>
                    <a:pt x="5826" y="4799"/>
                    <a:pt x="5075" y="3782"/>
                  </a:cubicBezTo>
                  <a:cubicBezTo>
                    <a:pt x="4525" y="3667"/>
                    <a:pt x="3996" y="3578"/>
                    <a:pt x="3248" y="3360"/>
                  </a:cubicBezTo>
                  <a:cubicBezTo>
                    <a:pt x="3093" y="3038"/>
                    <a:pt x="2952" y="2398"/>
                    <a:pt x="2841" y="1762"/>
                  </a:cubicBezTo>
                  <a:cubicBezTo>
                    <a:pt x="2682" y="878"/>
                    <a:pt x="2582" y="1"/>
                    <a:pt x="25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60"/>
            <p:cNvSpPr/>
            <p:nvPr/>
          </p:nvSpPr>
          <p:spPr>
            <a:xfrm>
              <a:off x="6990282" y="1929693"/>
              <a:ext cx="77868" cy="106898"/>
            </a:xfrm>
            <a:custGeom>
              <a:rect b="b" l="l" r="r" t="t"/>
              <a:pathLst>
                <a:path extrusionOk="0" h="3049" w="2221">
                  <a:moveTo>
                    <a:pt x="171" y="0"/>
                  </a:moveTo>
                  <a:cubicBezTo>
                    <a:pt x="171" y="0"/>
                    <a:pt x="160" y="15"/>
                    <a:pt x="137" y="40"/>
                  </a:cubicBezTo>
                  <a:lnTo>
                    <a:pt x="1" y="1661"/>
                  </a:lnTo>
                  <a:lnTo>
                    <a:pt x="948" y="1998"/>
                  </a:lnTo>
                  <a:lnTo>
                    <a:pt x="714" y="3048"/>
                  </a:lnTo>
                  <a:lnTo>
                    <a:pt x="2220" y="3048"/>
                  </a:lnTo>
                  <a:lnTo>
                    <a:pt x="1558" y="703"/>
                  </a:lnTo>
                  <a:cubicBezTo>
                    <a:pt x="1481" y="725"/>
                    <a:pt x="1395" y="747"/>
                    <a:pt x="1300" y="769"/>
                  </a:cubicBezTo>
                  <a:cubicBezTo>
                    <a:pt x="1269" y="769"/>
                    <a:pt x="1236" y="762"/>
                    <a:pt x="1192" y="744"/>
                  </a:cubicBezTo>
                  <a:cubicBezTo>
                    <a:pt x="866" y="617"/>
                    <a:pt x="171" y="0"/>
                    <a:pt x="1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" name="Google Shape;54;p60"/>
          <p:cNvGrpSpPr/>
          <p:nvPr/>
        </p:nvGrpSpPr>
        <p:grpSpPr>
          <a:xfrm>
            <a:off x="-291775" y="3986300"/>
            <a:ext cx="9676274" cy="1516527"/>
            <a:chOff x="-291775" y="3986300"/>
            <a:chExt cx="9676274" cy="1516527"/>
          </a:xfrm>
        </p:grpSpPr>
        <p:sp>
          <p:nvSpPr>
            <p:cNvPr id="55" name="Google Shape;55;p60"/>
            <p:cNvSpPr/>
            <p:nvPr/>
          </p:nvSpPr>
          <p:spPr>
            <a:xfrm>
              <a:off x="-249475" y="3986300"/>
              <a:ext cx="9633974" cy="1462179"/>
            </a:xfrm>
            <a:custGeom>
              <a:rect b="b" l="l" r="r" t="t"/>
              <a:pathLst>
                <a:path extrusionOk="0" h="3674" w="22555">
                  <a:moveTo>
                    <a:pt x="16648" y="0"/>
                  </a:moveTo>
                  <a:cubicBezTo>
                    <a:pt x="11198" y="0"/>
                    <a:pt x="5642" y="166"/>
                    <a:pt x="393" y="510"/>
                  </a:cubicBezTo>
                  <a:lnTo>
                    <a:pt x="1" y="2852"/>
                  </a:lnTo>
                  <a:lnTo>
                    <a:pt x="21949" y="3673"/>
                  </a:lnTo>
                  <a:lnTo>
                    <a:pt x="22555" y="66"/>
                  </a:lnTo>
                  <a:cubicBezTo>
                    <a:pt x="20614" y="22"/>
                    <a:pt x="18638" y="0"/>
                    <a:pt x="166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60"/>
            <p:cNvSpPr/>
            <p:nvPr/>
          </p:nvSpPr>
          <p:spPr>
            <a:xfrm>
              <a:off x="-291775" y="4453250"/>
              <a:ext cx="9633948" cy="1049577"/>
            </a:xfrm>
            <a:custGeom>
              <a:rect b="b" l="l" r="r" t="t"/>
              <a:pathLst>
                <a:path extrusionOk="0" h="2806" w="22326">
                  <a:moveTo>
                    <a:pt x="19453" y="1"/>
                  </a:moveTo>
                  <a:cubicBezTo>
                    <a:pt x="18748" y="1"/>
                    <a:pt x="18031" y="50"/>
                    <a:pt x="17349" y="130"/>
                  </a:cubicBezTo>
                  <a:cubicBezTo>
                    <a:pt x="15481" y="348"/>
                    <a:pt x="13680" y="760"/>
                    <a:pt x="11775" y="852"/>
                  </a:cubicBezTo>
                  <a:cubicBezTo>
                    <a:pt x="11487" y="866"/>
                    <a:pt x="11200" y="872"/>
                    <a:pt x="10913" y="872"/>
                  </a:cubicBezTo>
                  <a:cubicBezTo>
                    <a:pt x="7838" y="872"/>
                    <a:pt x="4784" y="151"/>
                    <a:pt x="1757" y="151"/>
                  </a:cubicBezTo>
                  <a:cubicBezTo>
                    <a:pt x="1263" y="151"/>
                    <a:pt x="770" y="171"/>
                    <a:pt x="277" y="215"/>
                  </a:cubicBezTo>
                  <a:lnTo>
                    <a:pt x="0" y="2080"/>
                  </a:lnTo>
                  <a:lnTo>
                    <a:pt x="21962" y="2805"/>
                  </a:lnTo>
                  <a:lnTo>
                    <a:pt x="22325" y="378"/>
                  </a:lnTo>
                  <a:cubicBezTo>
                    <a:pt x="21485" y="106"/>
                    <a:pt x="20481" y="1"/>
                    <a:pt x="194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" name="Google Shape;57;p60"/>
          <p:cNvGrpSpPr/>
          <p:nvPr/>
        </p:nvGrpSpPr>
        <p:grpSpPr>
          <a:xfrm>
            <a:off x="310650" y="4605816"/>
            <a:ext cx="8189755" cy="499046"/>
            <a:chOff x="310650" y="4605816"/>
            <a:chExt cx="8189755" cy="499046"/>
          </a:xfrm>
        </p:grpSpPr>
        <p:grpSp>
          <p:nvGrpSpPr>
            <p:cNvPr id="58" name="Google Shape;58;p60"/>
            <p:cNvGrpSpPr/>
            <p:nvPr/>
          </p:nvGrpSpPr>
          <p:grpSpPr>
            <a:xfrm>
              <a:off x="310650" y="4605816"/>
              <a:ext cx="386304" cy="315914"/>
              <a:chOff x="310650" y="4605816"/>
              <a:chExt cx="386304" cy="315914"/>
            </a:xfrm>
          </p:grpSpPr>
          <p:sp>
            <p:nvSpPr>
              <p:cNvPr id="59" name="Google Shape;59;p60"/>
              <p:cNvSpPr/>
              <p:nvPr/>
            </p:nvSpPr>
            <p:spPr>
              <a:xfrm>
                <a:off x="570427" y="4753674"/>
                <a:ext cx="126527" cy="168056"/>
              </a:xfrm>
              <a:custGeom>
                <a:rect b="b" l="l" r="r" t="t"/>
                <a:pathLst>
                  <a:path extrusionOk="0" h="1384" w="1042">
                    <a:moveTo>
                      <a:pt x="326" y="1"/>
                    </a:moveTo>
                    <a:cubicBezTo>
                      <a:pt x="298" y="1"/>
                      <a:pt x="271" y="15"/>
                      <a:pt x="255" y="45"/>
                    </a:cubicBezTo>
                    <a:cubicBezTo>
                      <a:pt x="156" y="245"/>
                      <a:pt x="204" y="588"/>
                      <a:pt x="200" y="777"/>
                    </a:cubicBezTo>
                    <a:cubicBezTo>
                      <a:pt x="141" y="679"/>
                      <a:pt x="82" y="633"/>
                      <a:pt x="46" y="633"/>
                    </a:cubicBezTo>
                    <a:cubicBezTo>
                      <a:pt x="14" y="633"/>
                      <a:pt x="0" y="669"/>
                      <a:pt x="19" y="737"/>
                    </a:cubicBezTo>
                    <a:cubicBezTo>
                      <a:pt x="19" y="737"/>
                      <a:pt x="16" y="936"/>
                      <a:pt x="296" y="1266"/>
                    </a:cubicBezTo>
                    <a:cubicBezTo>
                      <a:pt x="367" y="1349"/>
                      <a:pt x="446" y="1384"/>
                      <a:pt x="524" y="1384"/>
                    </a:cubicBezTo>
                    <a:cubicBezTo>
                      <a:pt x="750" y="1384"/>
                      <a:pt x="972" y="1093"/>
                      <a:pt x="999" y="870"/>
                    </a:cubicBezTo>
                    <a:cubicBezTo>
                      <a:pt x="1041" y="681"/>
                      <a:pt x="1036" y="605"/>
                      <a:pt x="992" y="605"/>
                    </a:cubicBezTo>
                    <a:cubicBezTo>
                      <a:pt x="947" y="605"/>
                      <a:pt x="859" y="688"/>
                      <a:pt x="740" y="815"/>
                    </a:cubicBezTo>
                    <a:cubicBezTo>
                      <a:pt x="726" y="744"/>
                      <a:pt x="733" y="496"/>
                      <a:pt x="718" y="378"/>
                    </a:cubicBezTo>
                    <a:cubicBezTo>
                      <a:pt x="714" y="343"/>
                      <a:pt x="686" y="323"/>
                      <a:pt x="658" y="323"/>
                    </a:cubicBezTo>
                    <a:cubicBezTo>
                      <a:pt x="639" y="323"/>
                      <a:pt x="619" y="333"/>
                      <a:pt x="607" y="352"/>
                    </a:cubicBezTo>
                    <a:cubicBezTo>
                      <a:pt x="537" y="470"/>
                      <a:pt x="500" y="696"/>
                      <a:pt x="485" y="792"/>
                    </a:cubicBezTo>
                    <a:cubicBezTo>
                      <a:pt x="437" y="552"/>
                      <a:pt x="474" y="293"/>
                      <a:pt x="407" y="64"/>
                    </a:cubicBezTo>
                    <a:cubicBezTo>
                      <a:pt x="395" y="22"/>
                      <a:pt x="360" y="1"/>
                      <a:pt x="3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60"/>
              <p:cNvSpPr/>
              <p:nvPr/>
            </p:nvSpPr>
            <p:spPr>
              <a:xfrm>
                <a:off x="310650" y="4605816"/>
                <a:ext cx="179924" cy="239061"/>
              </a:xfrm>
              <a:custGeom>
                <a:rect b="b" l="l" r="r" t="t"/>
                <a:pathLst>
                  <a:path extrusionOk="0" h="1088" w="819">
                    <a:moveTo>
                      <a:pt x="256" y="1"/>
                    </a:moveTo>
                    <a:cubicBezTo>
                      <a:pt x="234" y="1"/>
                      <a:pt x="213" y="11"/>
                      <a:pt x="201" y="34"/>
                    </a:cubicBezTo>
                    <a:cubicBezTo>
                      <a:pt x="124" y="193"/>
                      <a:pt x="161" y="463"/>
                      <a:pt x="156" y="611"/>
                    </a:cubicBezTo>
                    <a:cubicBezTo>
                      <a:pt x="112" y="533"/>
                      <a:pt x="66" y="497"/>
                      <a:pt x="38" y="497"/>
                    </a:cubicBezTo>
                    <a:cubicBezTo>
                      <a:pt x="12" y="497"/>
                      <a:pt x="1" y="526"/>
                      <a:pt x="16" y="578"/>
                    </a:cubicBezTo>
                    <a:cubicBezTo>
                      <a:pt x="16" y="578"/>
                      <a:pt x="13" y="737"/>
                      <a:pt x="235" y="995"/>
                    </a:cubicBezTo>
                    <a:cubicBezTo>
                      <a:pt x="290" y="1061"/>
                      <a:pt x="352" y="1088"/>
                      <a:pt x="413" y="1088"/>
                    </a:cubicBezTo>
                    <a:cubicBezTo>
                      <a:pt x="591" y="1088"/>
                      <a:pt x="767" y="858"/>
                      <a:pt x="786" y="685"/>
                    </a:cubicBezTo>
                    <a:cubicBezTo>
                      <a:pt x="819" y="536"/>
                      <a:pt x="815" y="476"/>
                      <a:pt x="780" y="476"/>
                    </a:cubicBezTo>
                    <a:cubicBezTo>
                      <a:pt x="745" y="476"/>
                      <a:pt x="677" y="541"/>
                      <a:pt x="583" y="640"/>
                    </a:cubicBezTo>
                    <a:cubicBezTo>
                      <a:pt x="571" y="585"/>
                      <a:pt x="575" y="389"/>
                      <a:pt x="564" y="297"/>
                    </a:cubicBezTo>
                    <a:cubicBezTo>
                      <a:pt x="562" y="270"/>
                      <a:pt x="540" y="254"/>
                      <a:pt x="518" y="254"/>
                    </a:cubicBezTo>
                    <a:cubicBezTo>
                      <a:pt x="503" y="254"/>
                      <a:pt x="488" y="261"/>
                      <a:pt x="479" y="278"/>
                    </a:cubicBezTo>
                    <a:cubicBezTo>
                      <a:pt x="423" y="370"/>
                      <a:pt x="394" y="544"/>
                      <a:pt x="383" y="622"/>
                    </a:cubicBezTo>
                    <a:cubicBezTo>
                      <a:pt x="342" y="433"/>
                      <a:pt x="371" y="230"/>
                      <a:pt x="320" y="49"/>
                    </a:cubicBezTo>
                    <a:cubicBezTo>
                      <a:pt x="311" y="18"/>
                      <a:pt x="283" y="1"/>
                      <a:pt x="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" name="Google Shape;61;p60"/>
            <p:cNvGrpSpPr/>
            <p:nvPr/>
          </p:nvGrpSpPr>
          <p:grpSpPr>
            <a:xfrm>
              <a:off x="7726989" y="4624863"/>
              <a:ext cx="773416" cy="479999"/>
              <a:chOff x="7726989" y="4624863"/>
              <a:chExt cx="773416" cy="479999"/>
            </a:xfrm>
          </p:grpSpPr>
          <p:sp>
            <p:nvSpPr>
              <p:cNvPr id="62" name="Google Shape;62;p60"/>
              <p:cNvSpPr/>
              <p:nvPr/>
            </p:nvSpPr>
            <p:spPr>
              <a:xfrm>
                <a:off x="7726989" y="4664458"/>
                <a:ext cx="213855" cy="283970"/>
              </a:xfrm>
              <a:custGeom>
                <a:rect b="b" l="l" r="r" t="t"/>
                <a:pathLst>
                  <a:path extrusionOk="0" h="895" w="674">
                    <a:moveTo>
                      <a:pt x="212" y="1"/>
                    </a:moveTo>
                    <a:cubicBezTo>
                      <a:pt x="194" y="1"/>
                      <a:pt x="177" y="10"/>
                      <a:pt x="168" y="30"/>
                    </a:cubicBezTo>
                    <a:cubicBezTo>
                      <a:pt x="102" y="159"/>
                      <a:pt x="136" y="381"/>
                      <a:pt x="132" y="504"/>
                    </a:cubicBezTo>
                    <a:cubicBezTo>
                      <a:pt x="95" y="439"/>
                      <a:pt x="57" y="410"/>
                      <a:pt x="33" y="410"/>
                    </a:cubicBezTo>
                    <a:cubicBezTo>
                      <a:pt x="11" y="410"/>
                      <a:pt x="1" y="434"/>
                      <a:pt x="13" y="478"/>
                    </a:cubicBezTo>
                    <a:cubicBezTo>
                      <a:pt x="13" y="478"/>
                      <a:pt x="13" y="607"/>
                      <a:pt x="195" y="818"/>
                    </a:cubicBezTo>
                    <a:cubicBezTo>
                      <a:pt x="240" y="872"/>
                      <a:pt x="291" y="894"/>
                      <a:pt x="341" y="894"/>
                    </a:cubicBezTo>
                    <a:cubicBezTo>
                      <a:pt x="486" y="894"/>
                      <a:pt x="630" y="706"/>
                      <a:pt x="646" y="562"/>
                    </a:cubicBezTo>
                    <a:cubicBezTo>
                      <a:pt x="673" y="441"/>
                      <a:pt x="670" y="392"/>
                      <a:pt x="642" y="392"/>
                    </a:cubicBezTo>
                    <a:cubicBezTo>
                      <a:pt x="613" y="392"/>
                      <a:pt x="557" y="445"/>
                      <a:pt x="479" y="526"/>
                    </a:cubicBezTo>
                    <a:cubicBezTo>
                      <a:pt x="472" y="482"/>
                      <a:pt x="476" y="318"/>
                      <a:pt x="465" y="245"/>
                    </a:cubicBezTo>
                    <a:cubicBezTo>
                      <a:pt x="463" y="223"/>
                      <a:pt x="445" y="210"/>
                      <a:pt x="427" y="210"/>
                    </a:cubicBezTo>
                    <a:cubicBezTo>
                      <a:pt x="415" y="210"/>
                      <a:pt x="402" y="216"/>
                      <a:pt x="395" y="230"/>
                    </a:cubicBezTo>
                    <a:cubicBezTo>
                      <a:pt x="350" y="304"/>
                      <a:pt x="324" y="452"/>
                      <a:pt x="317" y="511"/>
                    </a:cubicBezTo>
                    <a:cubicBezTo>
                      <a:pt x="284" y="359"/>
                      <a:pt x="310" y="190"/>
                      <a:pt x="265" y="41"/>
                    </a:cubicBezTo>
                    <a:cubicBezTo>
                      <a:pt x="257" y="15"/>
                      <a:pt x="234" y="1"/>
                      <a:pt x="21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60"/>
              <p:cNvSpPr/>
              <p:nvPr/>
            </p:nvSpPr>
            <p:spPr>
              <a:xfrm>
                <a:off x="8361126" y="4624863"/>
                <a:ext cx="139279" cy="185042"/>
              </a:xfrm>
              <a:custGeom>
                <a:rect b="b" l="l" r="r" t="t"/>
                <a:pathLst>
                  <a:path extrusionOk="0" h="1088" w="819">
                    <a:moveTo>
                      <a:pt x="254" y="0"/>
                    </a:moveTo>
                    <a:cubicBezTo>
                      <a:pt x="232" y="0"/>
                      <a:pt x="210" y="11"/>
                      <a:pt x="199" y="33"/>
                    </a:cubicBezTo>
                    <a:cubicBezTo>
                      <a:pt x="122" y="193"/>
                      <a:pt x="162" y="463"/>
                      <a:pt x="158" y="611"/>
                    </a:cubicBezTo>
                    <a:cubicBezTo>
                      <a:pt x="111" y="533"/>
                      <a:pt x="65" y="497"/>
                      <a:pt x="37" y="497"/>
                    </a:cubicBezTo>
                    <a:cubicBezTo>
                      <a:pt x="12" y="497"/>
                      <a:pt x="0" y="525"/>
                      <a:pt x="14" y="578"/>
                    </a:cubicBezTo>
                    <a:cubicBezTo>
                      <a:pt x="14" y="578"/>
                      <a:pt x="11" y="737"/>
                      <a:pt x="233" y="996"/>
                    </a:cubicBezTo>
                    <a:cubicBezTo>
                      <a:pt x="288" y="1061"/>
                      <a:pt x="349" y="1088"/>
                      <a:pt x="410" y="1088"/>
                    </a:cubicBezTo>
                    <a:cubicBezTo>
                      <a:pt x="589" y="1088"/>
                      <a:pt x="764" y="858"/>
                      <a:pt x="783" y="685"/>
                    </a:cubicBezTo>
                    <a:cubicBezTo>
                      <a:pt x="818" y="536"/>
                      <a:pt x="814" y="475"/>
                      <a:pt x="780" y="475"/>
                    </a:cubicBezTo>
                    <a:cubicBezTo>
                      <a:pt x="745" y="475"/>
                      <a:pt x="676" y="541"/>
                      <a:pt x="584" y="641"/>
                    </a:cubicBezTo>
                    <a:cubicBezTo>
                      <a:pt x="573" y="585"/>
                      <a:pt x="576" y="389"/>
                      <a:pt x="566" y="296"/>
                    </a:cubicBezTo>
                    <a:cubicBezTo>
                      <a:pt x="561" y="270"/>
                      <a:pt x="540" y="254"/>
                      <a:pt x="518" y="254"/>
                    </a:cubicBezTo>
                    <a:cubicBezTo>
                      <a:pt x="503" y="254"/>
                      <a:pt x="487" y="261"/>
                      <a:pt x="477" y="278"/>
                    </a:cubicBezTo>
                    <a:cubicBezTo>
                      <a:pt x="421" y="371"/>
                      <a:pt x="392" y="548"/>
                      <a:pt x="380" y="622"/>
                    </a:cubicBezTo>
                    <a:cubicBezTo>
                      <a:pt x="344" y="433"/>
                      <a:pt x="373" y="230"/>
                      <a:pt x="322" y="49"/>
                    </a:cubicBezTo>
                    <a:cubicBezTo>
                      <a:pt x="311" y="18"/>
                      <a:pt x="282" y="0"/>
                      <a:pt x="2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60"/>
              <p:cNvSpPr/>
              <p:nvPr/>
            </p:nvSpPr>
            <p:spPr>
              <a:xfrm>
                <a:off x="8147224" y="4866077"/>
                <a:ext cx="179923" cy="238785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5" name="Google Shape;65;p60"/>
          <p:cNvSpPr txBox="1"/>
          <p:nvPr>
            <p:ph type="title"/>
          </p:nvPr>
        </p:nvSpPr>
        <p:spPr>
          <a:xfrm>
            <a:off x="2135538" y="730625"/>
            <a:ext cx="4872900" cy="9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66" name="Google Shape;66;p60"/>
          <p:cNvSpPr txBox="1"/>
          <p:nvPr>
            <p:ph idx="1" type="subTitle"/>
          </p:nvPr>
        </p:nvSpPr>
        <p:spPr>
          <a:xfrm>
            <a:off x="2135538" y="1559362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" name="Google Shape;520;p89"/>
          <p:cNvGrpSpPr/>
          <p:nvPr/>
        </p:nvGrpSpPr>
        <p:grpSpPr>
          <a:xfrm flipH="1">
            <a:off x="-211649" y="3785972"/>
            <a:ext cx="9567249" cy="1402133"/>
            <a:chOff x="-211650" y="3676025"/>
            <a:chExt cx="9567249" cy="1512223"/>
          </a:xfrm>
        </p:grpSpPr>
        <p:sp>
          <p:nvSpPr>
            <p:cNvPr id="521" name="Google Shape;521;p89"/>
            <p:cNvSpPr/>
            <p:nvPr/>
          </p:nvSpPr>
          <p:spPr>
            <a:xfrm flipH="1">
              <a:off x="-211650" y="3676025"/>
              <a:ext cx="9567249" cy="1133322"/>
            </a:xfrm>
            <a:custGeom>
              <a:rect b="b" l="l" r="r" t="t"/>
              <a:pathLst>
                <a:path extrusionOk="0" h="2806" w="22326">
                  <a:moveTo>
                    <a:pt x="19453" y="1"/>
                  </a:moveTo>
                  <a:cubicBezTo>
                    <a:pt x="18748" y="1"/>
                    <a:pt x="18031" y="50"/>
                    <a:pt x="17349" y="130"/>
                  </a:cubicBezTo>
                  <a:cubicBezTo>
                    <a:pt x="15481" y="348"/>
                    <a:pt x="13680" y="760"/>
                    <a:pt x="11775" y="852"/>
                  </a:cubicBezTo>
                  <a:cubicBezTo>
                    <a:pt x="11487" y="866"/>
                    <a:pt x="11200" y="872"/>
                    <a:pt x="10913" y="872"/>
                  </a:cubicBezTo>
                  <a:cubicBezTo>
                    <a:pt x="7838" y="872"/>
                    <a:pt x="4784" y="151"/>
                    <a:pt x="1757" y="151"/>
                  </a:cubicBezTo>
                  <a:cubicBezTo>
                    <a:pt x="1263" y="151"/>
                    <a:pt x="770" y="171"/>
                    <a:pt x="277" y="215"/>
                  </a:cubicBezTo>
                  <a:lnTo>
                    <a:pt x="0" y="2080"/>
                  </a:lnTo>
                  <a:lnTo>
                    <a:pt x="21962" y="2805"/>
                  </a:lnTo>
                  <a:lnTo>
                    <a:pt x="22325" y="378"/>
                  </a:lnTo>
                  <a:cubicBezTo>
                    <a:pt x="21485" y="106"/>
                    <a:pt x="20481" y="1"/>
                    <a:pt x="194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89"/>
            <p:cNvSpPr/>
            <p:nvPr/>
          </p:nvSpPr>
          <p:spPr>
            <a:xfrm flipH="1">
              <a:off x="-80118" y="4255776"/>
              <a:ext cx="9435692" cy="798298"/>
            </a:xfrm>
            <a:custGeom>
              <a:rect b="b" l="l" r="r" t="t"/>
              <a:pathLst>
                <a:path extrusionOk="0" h="3072" w="22019">
                  <a:moveTo>
                    <a:pt x="0" y="1"/>
                  </a:moveTo>
                  <a:lnTo>
                    <a:pt x="0" y="3072"/>
                  </a:lnTo>
                  <a:lnTo>
                    <a:pt x="22018" y="3072"/>
                  </a:lnTo>
                  <a:lnTo>
                    <a:pt x="22018" y="941"/>
                  </a:lnTo>
                  <a:cubicBezTo>
                    <a:pt x="14593" y="390"/>
                    <a:pt x="7262" y="10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89"/>
            <p:cNvSpPr/>
            <p:nvPr/>
          </p:nvSpPr>
          <p:spPr>
            <a:xfrm flipH="1">
              <a:off x="-80093" y="4556021"/>
              <a:ext cx="9435692" cy="632227"/>
            </a:xfrm>
            <a:custGeom>
              <a:rect b="b" l="l" r="r" t="t"/>
              <a:pathLst>
                <a:path extrusionOk="0" h="2724" w="22019">
                  <a:moveTo>
                    <a:pt x="2460" y="1"/>
                  </a:moveTo>
                  <a:cubicBezTo>
                    <a:pt x="1593" y="1"/>
                    <a:pt x="746" y="84"/>
                    <a:pt x="0" y="293"/>
                  </a:cubicBezTo>
                  <a:lnTo>
                    <a:pt x="0" y="2723"/>
                  </a:lnTo>
                  <a:lnTo>
                    <a:pt x="22018" y="2723"/>
                  </a:lnTo>
                  <a:lnTo>
                    <a:pt x="22018" y="855"/>
                  </a:lnTo>
                  <a:cubicBezTo>
                    <a:pt x="21308" y="766"/>
                    <a:pt x="20588" y="731"/>
                    <a:pt x="19862" y="731"/>
                  </a:cubicBezTo>
                  <a:cubicBezTo>
                    <a:pt x="17284" y="731"/>
                    <a:pt x="14621" y="1170"/>
                    <a:pt x="12009" y="1170"/>
                  </a:cubicBezTo>
                  <a:cubicBezTo>
                    <a:pt x="11488" y="1170"/>
                    <a:pt x="10970" y="1153"/>
                    <a:pt x="10454" y="1111"/>
                  </a:cubicBezTo>
                  <a:cubicBezTo>
                    <a:pt x="8568" y="956"/>
                    <a:pt x="6833" y="485"/>
                    <a:pt x="4998" y="205"/>
                  </a:cubicBezTo>
                  <a:cubicBezTo>
                    <a:pt x="4185" y="82"/>
                    <a:pt x="3313" y="1"/>
                    <a:pt x="24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4" name="Google Shape;524;p89"/>
          <p:cNvGrpSpPr/>
          <p:nvPr/>
        </p:nvGrpSpPr>
        <p:grpSpPr>
          <a:xfrm>
            <a:off x="383726" y="4523989"/>
            <a:ext cx="8219166" cy="432839"/>
            <a:chOff x="383726" y="4523989"/>
            <a:chExt cx="8219166" cy="432839"/>
          </a:xfrm>
        </p:grpSpPr>
        <p:sp>
          <p:nvSpPr>
            <p:cNvPr id="525" name="Google Shape;525;p89"/>
            <p:cNvSpPr/>
            <p:nvPr/>
          </p:nvSpPr>
          <p:spPr>
            <a:xfrm>
              <a:off x="713229" y="4523989"/>
              <a:ext cx="120569" cy="160028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89"/>
            <p:cNvSpPr/>
            <p:nvPr/>
          </p:nvSpPr>
          <p:spPr>
            <a:xfrm>
              <a:off x="1168649" y="4736949"/>
              <a:ext cx="165309" cy="219879"/>
            </a:xfrm>
            <a:custGeom>
              <a:rect b="b" l="l" r="r" t="t"/>
              <a:pathLst>
                <a:path extrusionOk="0" h="693" w="521">
                  <a:moveTo>
                    <a:pt x="164" y="1"/>
                  </a:moveTo>
                  <a:cubicBezTo>
                    <a:pt x="149" y="1"/>
                    <a:pt x="134" y="8"/>
                    <a:pt x="126" y="23"/>
                  </a:cubicBezTo>
                  <a:cubicBezTo>
                    <a:pt x="77" y="119"/>
                    <a:pt x="104" y="293"/>
                    <a:pt x="100" y="390"/>
                  </a:cubicBezTo>
                  <a:cubicBezTo>
                    <a:pt x="71" y="339"/>
                    <a:pt x="41" y="316"/>
                    <a:pt x="23" y="316"/>
                  </a:cubicBezTo>
                  <a:cubicBezTo>
                    <a:pt x="7" y="316"/>
                    <a:pt x="0" y="334"/>
                    <a:pt x="11" y="368"/>
                  </a:cubicBezTo>
                  <a:cubicBezTo>
                    <a:pt x="11" y="368"/>
                    <a:pt x="7" y="467"/>
                    <a:pt x="148" y="634"/>
                  </a:cubicBezTo>
                  <a:cubicBezTo>
                    <a:pt x="184" y="676"/>
                    <a:pt x="223" y="693"/>
                    <a:pt x="262" y="693"/>
                  </a:cubicBezTo>
                  <a:cubicBezTo>
                    <a:pt x="376" y="693"/>
                    <a:pt x="486" y="547"/>
                    <a:pt x="499" y="434"/>
                  </a:cubicBezTo>
                  <a:cubicBezTo>
                    <a:pt x="521" y="340"/>
                    <a:pt x="519" y="302"/>
                    <a:pt x="497" y="302"/>
                  </a:cubicBezTo>
                  <a:cubicBezTo>
                    <a:pt x="475" y="302"/>
                    <a:pt x="431" y="344"/>
                    <a:pt x="370" y="408"/>
                  </a:cubicBezTo>
                  <a:cubicBezTo>
                    <a:pt x="362" y="371"/>
                    <a:pt x="366" y="245"/>
                    <a:pt x="359" y="186"/>
                  </a:cubicBezTo>
                  <a:cubicBezTo>
                    <a:pt x="357" y="171"/>
                    <a:pt x="343" y="162"/>
                    <a:pt x="329" y="162"/>
                  </a:cubicBezTo>
                  <a:cubicBezTo>
                    <a:pt x="319" y="162"/>
                    <a:pt x="310" y="166"/>
                    <a:pt x="304" y="175"/>
                  </a:cubicBezTo>
                  <a:cubicBezTo>
                    <a:pt x="267" y="235"/>
                    <a:pt x="248" y="346"/>
                    <a:pt x="244" y="397"/>
                  </a:cubicBezTo>
                  <a:cubicBezTo>
                    <a:pt x="219" y="275"/>
                    <a:pt x="237" y="146"/>
                    <a:pt x="203" y="30"/>
                  </a:cubicBezTo>
                  <a:cubicBezTo>
                    <a:pt x="198" y="11"/>
                    <a:pt x="181" y="1"/>
                    <a:pt x="1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89"/>
            <p:cNvSpPr/>
            <p:nvPr/>
          </p:nvSpPr>
          <p:spPr>
            <a:xfrm>
              <a:off x="8216914" y="4672845"/>
              <a:ext cx="213855" cy="283970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89"/>
            <p:cNvSpPr/>
            <p:nvPr/>
          </p:nvSpPr>
          <p:spPr>
            <a:xfrm>
              <a:off x="383726" y="4603990"/>
              <a:ext cx="213221" cy="283336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89"/>
            <p:cNvSpPr/>
            <p:nvPr/>
          </p:nvSpPr>
          <p:spPr>
            <a:xfrm>
              <a:off x="8463613" y="4653138"/>
              <a:ext cx="139279" cy="185042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89"/>
            <p:cNvSpPr/>
            <p:nvPr/>
          </p:nvSpPr>
          <p:spPr>
            <a:xfrm>
              <a:off x="3166274" y="4626264"/>
              <a:ext cx="179923" cy="238785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1" name="Google Shape;531;p89"/>
          <p:cNvGrpSpPr/>
          <p:nvPr/>
        </p:nvGrpSpPr>
        <p:grpSpPr>
          <a:xfrm>
            <a:off x="315340" y="2848239"/>
            <a:ext cx="1132099" cy="1253142"/>
            <a:chOff x="315340" y="2848239"/>
            <a:chExt cx="1132099" cy="1253142"/>
          </a:xfrm>
        </p:grpSpPr>
        <p:grpSp>
          <p:nvGrpSpPr>
            <p:cNvPr id="532" name="Google Shape;532;p89"/>
            <p:cNvGrpSpPr/>
            <p:nvPr/>
          </p:nvGrpSpPr>
          <p:grpSpPr>
            <a:xfrm>
              <a:off x="315340" y="2848239"/>
              <a:ext cx="547441" cy="1232266"/>
              <a:chOff x="5515526" y="2193277"/>
              <a:chExt cx="1056836" cy="2378892"/>
            </a:xfrm>
          </p:grpSpPr>
          <p:sp>
            <p:nvSpPr>
              <p:cNvPr id="533" name="Google Shape;533;p89"/>
              <p:cNvSpPr/>
              <p:nvPr/>
            </p:nvSpPr>
            <p:spPr>
              <a:xfrm>
                <a:off x="5515526" y="2193277"/>
                <a:ext cx="1056836" cy="1830667"/>
              </a:xfrm>
              <a:custGeom>
                <a:rect b="b" l="l" r="r" t="t"/>
                <a:pathLst>
                  <a:path extrusionOk="0" h="8318" w="4802">
                    <a:moveTo>
                      <a:pt x="2401" y="1"/>
                    </a:moveTo>
                    <a:cubicBezTo>
                      <a:pt x="2401" y="1"/>
                      <a:pt x="2397" y="16"/>
                      <a:pt x="2386" y="41"/>
                    </a:cubicBezTo>
                    <a:cubicBezTo>
                      <a:pt x="2309" y="300"/>
                      <a:pt x="1865" y="1672"/>
                      <a:pt x="1295" y="2601"/>
                    </a:cubicBezTo>
                    <a:cubicBezTo>
                      <a:pt x="1418" y="2689"/>
                      <a:pt x="1622" y="2726"/>
                      <a:pt x="1819" y="2726"/>
                    </a:cubicBezTo>
                    <a:cubicBezTo>
                      <a:pt x="1870" y="2726"/>
                      <a:pt x="1920" y="2724"/>
                      <a:pt x="1968" y="2719"/>
                    </a:cubicBezTo>
                    <a:lnTo>
                      <a:pt x="1968" y="2719"/>
                    </a:lnTo>
                    <a:cubicBezTo>
                      <a:pt x="1927" y="3515"/>
                      <a:pt x="1590" y="4025"/>
                      <a:pt x="910" y="4699"/>
                    </a:cubicBezTo>
                    <a:cubicBezTo>
                      <a:pt x="1153" y="4836"/>
                      <a:pt x="1459" y="4860"/>
                      <a:pt x="1732" y="4860"/>
                    </a:cubicBezTo>
                    <a:cubicBezTo>
                      <a:pt x="1784" y="4860"/>
                      <a:pt x="1834" y="4859"/>
                      <a:pt x="1882" y="4858"/>
                    </a:cubicBezTo>
                    <a:lnTo>
                      <a:pt x="1882" y="4858"/>
                    </a:lnTo>
                    <a:cubicBezTo>
                      <a:pt x="1479" y="5579"/>
                      <a:pt x="1239" y="5898"/>
                      <a:pt x="462" y="6359"/>
                    </a:cubicBezTo>
                    <a:cubicBezTo>
                      <a:pt x="740" y="6504"/>
                      <a:pt x="1021" y="6578"/>
                      <a:pt x="1278" y="6578"/>
                    </a:cubicBezTo>
                    <a:cubicBezTo>
                      <a:pt x="1415" y="6578"/>
                      <a:pt x="1545" y="6557"/>
                      <a:pt x="1665" y="6515"/>
                    </a:cubicBezTo>
                    <a:lnTo>
                      <a:pt x="1665" y="6515"/>
                    </a:lnTo>
                    <a:cubicBezTo>
                      <a:pt x="1073" y="7029"/>
                      <a:pt x="499" y="7436"/>
                      <a:pt x="0" y="7591"/>
                    </a:cubicBezTo>
                    <a:cubicBezTo>
                      <a:pt x="680" y="8042"/>
                      <a:pt x="1643" y="8298"/>
                      <a:pt x="2356" y="8317"/>
                    </a:cubicBezTo>
                    <a:lnTo>
                      <a:pt x="2401" y="8317"/>
                    </a:lnTo>
                    <a:cubicBezTo>
                      <a:pt x="2418" y="8317"/>
                      <a:pt x="2435" y="8317"/>
                      <a:pt x="2451" y="8317"/>
                    </a:cubicBezTo>
                    <a:cubicBezTo>
                      <a:pt x="3337" y="8317"/>
                      <a:pt x="4119" y="8042"/>
                      <a:pt x="4802" y="7591"/>
                    </a:cubicBezTo>
                    <a:cubicBezTo>
                      <a:pt x="4298" y="7436"/>
                      <a:pt x="3729" y="7029"/>
                      <a:pt x="3137" y="6515"/>
                    </a:cubicBezTo>
                    <a:lnTo>
                      <a:pt x="3137" y="6515"/>
                    </a:lnTo>
                    <a:cubicBezTo>
                      <a:pt x="3256" y="6557"/>
                      <a:pt x="3386" y="6578"/>
                      <a:pt x="3523" y="6578"/>
                    </a:cubicBezTo>
                    <a:cubicBezTo>
                      <a:pt x="3781" y="6578"/>
                      <a:pt x="4061" y="6504"/>
                      <a:pt x="4339" y="6359"/>
                    </a:cubicBezTo>
                    <a:cubicBezTo>
                      <a:pt x="3562" y="5898"/>
                      <a:pt x="3322" y="5579"/>
                      <a:pt x="2918" y="4858"/>
                    </a:cubicBezTo>
                    <a:lnTo>
                      <a:pt x="2918" y="4858"/>
                    </a:lnTo>
                    <a:cubicBezTo>
                      <a:pt x="2967" y="4859"/>
                      <a:pt x="3018" y="4860"/>
                      <a:pt x="3069" y="4860"/>
                    </a:cubicBezTo>
                    <a:cubicBezTo>
                      <a:pt x="3343" y="4860"/>
                      <a:pt x="3649" y="4836"/>
                      <a:pt x="3892" y="4699"/>
                    </a:cubicBezTo>
                    <a:cubicBezTo>
                      <a:pt x="3211" y="4025"/>
                      <a:pt x="2874" y="3515"/>
                      <a:pt x="2833" y="2719"/>
                    </a:cubicBezTo>
                    <a:lnTo>
                      <a:pt x="2833" y="2719"/>
                    </a:lnTo>
                    <a:cubicBezTo>
                      <a:pt x="2881" y="2724"/>
                      <a:pt x="2931" y="2726"/>
                      <a:pt x="2982" y="2726"/>
                    </a:cubicBezTo>
                    <a:cubicBezTo>
                      <a:pt x="3180" y="2726"/>
                      <a:pt x="3383" y="2689"/>
                      <a:pt x="3507" y="2601"/>
                    </a:cubicBezTo>
                    <a:cubicBezTo>
                      <a:pt x="2874" y="1573"/>
                      <a:pt x="2401" y="1"/>
                      <a:pt x="24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89"/>
              <p:cNvSpPr/>
              <p:nvPr/>
            </p:nvSpPr>
            <p:spPr>
              <a:xfrm>
                <a:off x="6034040" y="2193277"/>
                <a:ext cx="538322" cy="1830667"/>
              </a:xfrm>
              <a:custGeom>
                <a:rect b="b" l="l" r="r" t="t"/>
                <a:pathLst>
                  <a:path extrusionOk="0" h="8318" w="2446">
                    <a:moveTo>
                      <a:pt x="45" y="1"/>
                    </a:moveTo>
                    <a:cubicBezTo>
                      <a:pt x="45" y="1"/>
                      <a:pt x="41" y="16"/>
                      <a:pt x="30" y="41"/>
                    </a:cubicBezTo>
                    <a:lnTo>
                      <a:pt x="0" y="8317"/>
                    </a:lnTo>
                    <a:lnTo>
                      <a:pt x="45" y="8317"/>
                    </a:lnTo>
                    <a:cubicBezTo>
                      <a:pt x="62" y="8317"/>
                      <a:pt x="79" y="8317"/>
                      <a:pt x="95" y="8317"/>
                    </a:cubicBezTo>
                    <a:cubicBezTo>
                      <a:pt x="981" y="8317"/>
                      <a:pt x="1763" y="8042"/>
                      <a:pt x="2446" y="7591"/>
                    </a:cubicBezTo>
                    <a:cubicBezTo>
                      <a:pt x="1942" y="7436"/>
                      <a:pt x="1373" y="7029"/>
                      <a:pt x="781" y="6515"/>
                    </a:cubicBezTo>
                    <a:lnTo>
                      <a:pt x="781" y="6515"/>
                    </a:lnTo>
                    <a:cubicBezTo>
                      <a:pt x="900" y="6557"/>
                      <a:pt x="1030" y="6578"/>
                      <a:pt x="1167" y="6578"/>
                    </a:cubicBezTo>
                    <a:cubicBezTo>
                      <a:pt x="1425" y="6578"/>
                      <a:pt x="1705" y="6504"/>
                      <a:pt x="1983" y="6359"/>
                    </a:cubicBezTo>
                    <a:cubicBezTo>
                      <a:pt x="1206" y="5898"/>
                      <a:pt x="966" y="5579"/>
                      <a:pt x="562" y="4858"/>
                    </a:cubicBezTo>
                    <a:lnTo>
                      <a:pt x="562" y="4858"/>
                    </a:lnTo>
                    <a:cubicBezTo>
                      <a:pt x="611" y="4859"/>
                      <a:pt x="662" y="4860"/>
                      <a:pt x="713" y="4860"/>
                    </a:cubicBezTo>
                    <a:cubicBezTo>
                      <a:pt x="987" y="4860"/>
                      <a:pt x="1293" y="4836"/>
                      <a:pt x="1536" y="4699"/>
                    </a:cubicBezTo>
                    <a:cubicBezTo>
                      <a:pt x="855" y="4025"/>
                      <a:pt x="518" y="3515"/>
                      <a:pt x="477" y="2719"/>
                    </a:cubicBezTo>
                    <a:lnTo>
                      <a:pt x="477" y="2719"/>
                    </a:lnTo>
                    <a:cubicBezTo>
                      <a:pt x="525" y="2724"/>
                      <a:pt x="575" y="2726"/>
                      <a:pt x="626" y="2726"/>
                    </a:cubicBezTo>
                    <a:cubicBezTo>
                      <a:pt x="824" y="2726"/>
                      <a:pt x="1027" y="2689"/>
                      <a:pt x="1151" y="2601"/>
                    </a:cubicBezTo>
                    <a:cubicBezTo>
                      <a:pt x="518" y="1573"/>
                      <a:pt x="45" y="1"/>
                      <a:pt x="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89"/>
              <p:cNvSpPr/>
              <p:nvPr/>
            </p:nvSpPr>
            <p:spPr>
              <a:xfrm>
                <a:off x="5898909" y="2608571"/>
                <a:ext cx="269821" cy="1963598"/>
              </a:xfrm>
              <a:custGeom>
                <a:rect b="b" l="l" r="r" t="t"/>
                <a:pathLst>
                  <a:path extrusionOk="0" h="8922" w="1226">
                    <a:moveTo>
                      <a:pt x="729" y="0"/>
                    </a:moveTo>
                    <a:cubicBezTo>
                      <a:pt x="725" y="200"/>
                      <a:pt x="714" y="622"/>
                      <a:pt x="703" y="1180"/>
                    </a:cubicBezTo>
                    <a:cubicBezTo>
                      <a:pt x="673" y="1084"/>
                      <a:pt x="640" y="987"/>
                      <a:pt x="603" y="895"/>
                    </a:cubicBezTo>
                    <a:cubicBezTo>
                      <a:pt x="592" y="869"/>
                      <a:pt x="581" y="847"/>
                      <a:pt x="574" y="825"/>
                    </a:cubicBezTo>
                    <a:cubicBezTo>
                      <a:pt x="574" y="825"/>
                      <a:pt x="559" y="799"/>
                      <a:pt x="536" y="762"/>
                    </a:cubicBezTo>
                    <a:cubicBezTo>
                      <a:pt x="511" y="729"/>
                      <a:pt x="481" y="685"/>
                      <a:pt x="451" y="655"/>
                    </a:cubicBezTo>
                    <a:cubicBezTo>
                      <a:pt x="425" y="625"/>
                      <a:pt x="407" y="610"/>
                      <a:pt x="396" y="603"/>
                    </a:cubicBezTo>
                    <a:cubicBezTo>
                      <a:pt x="390" y="600"/>
                      <a:pt x="386" y="598"/>
                      <a:pt x="382" y="598"/>
                    </a:cubicBezTo>
                    <a:cubicBezTo>
                      <a:pt x="379" y="598"/>
                      <a:pt x="377" y="600"/>
                      <a:pt x="377" y="603"/>
                    </a:cubicBezTo>
                    <a:cubicBezTo>
                      <a:pt x="377" y="607"/>
                      <a:pt x="381" y="618"/>
                      <a:pt x="389" y="632"/>
                    </a:cubicBezTo>
                    <a:cubicBezTo>
                      <a:pt x="393" y="640"/>
                      <a:pt x="396" y="647"/>
                      <a:pt x="403" y="655"/>
                    </a:cubicBezTo>
                    <a:cubicBezTo>
                      <a:pt x="407" y="663"/>
                      <a:pt x="411" y="673"/>
                      <a:pt x="418" y="681"/>
                    </a:cubicBezTo>
                    <a:cubicBezTo>
                      <a:pt x="415" y="681"/>
                      <a:pt x="422" y="692"/>
                      <a:pt x="429" y="707"/>
                    </a:cubicBezTo>
                    <a:cubicBezTo>
                      <a:pt x="440" y="726"/>
                      <a:pt x="451" y="748"/>
                      <a:pt x="463" y="770"/>
                    </a:cubicBezTo>
                    <a:cubicBezTo>
                      <a:pt x="470" y="781"/>
                      <a:pt x="473" y="796"/>
                      <a:pt x="481" y="806"/>
                    </a:cubicBezTo>
                    <a:cubicBezTo>
                      <a:pt x="485" y="818"/>
                      <a:pt x="488" y="829"/>
                      <a:pt x="492" y="837"/>
                    </a:cubicBezTo>
                    <a:cubicBezTo>
                      <a:pt x="500" y="854"/>
                      <a:pt x="507" y="869"/>
                      <a:pt x="507" y="869"/>
                    </a:cubicBezTo>
                    <a:cubicBezTo>
                      <a:pt x="514" y="888"/>
                      <a:pt x="522" y="907"/>
                      <a:pt x="529" y="925"/>
                    </a:cubicBezTo>
                    <a:cubicBezTo>
                      <a:pt x="581" y="1047"/>
                      <a:pt x="618" y="1180"/>
                      <a:pt x="662" y="1310"/>
                    </a:cubicBezTo>
                    <a:cubicBezTo>
                      <a:pt x="673" y="1347"/>
                      <a:pt x="685" y="1380"/>
                      <a:pt x="695" y="1414"/>
                    </a:cubicBezTo>
                    <a:cubicBezTo>
                      <a:pt x="688" y="1772"/>
                      <a:pt x="678" y="2172"/>
                      <a:pt x="662" y="2601"/>
                    </a:cubicBezTo>
                    <a:cubicBezTo>
                      <a:pt x="589" y="2435"/>
                      <a:pt x="504" y="2275"/>
                      <a:pt x="411" y="2124"/>
                    </a:cubicBezTo>
                    <a:cubicBezTo>
                      <a:pt x="400" y="2102"/>
                      <a:pt x="385" y="2083"/>
                      <a:pt x="370" y="2061"/>
                    </a:cubicBezTo>
                    <a:cubicBezTo>
                      <a:pt x="370" y="2061"/>
                      <a:pt x="352" y="2035"/>
                      <a:pt x="326" y="2005"/>
                    </a:cubicBezTo>
                    <a:cubicBezTo>
                      <a:pt x="300" y="1972"/>
                      <a:pt x="266" y="1931"/>
                      <a:pt x="237" y="1902"/>
                    </a:cubicBezTo>
                    <a:cubicBezTo>
                      <a:pt x="197" y="1864"/>
                      <a:pt x="174" y="1849"/>
                      <a:pt x="166" y="1849"/>
                    </a:cubicBezTo>
                    <a:cubicBezTo>
                      <a:pt x="164" y="1849"/>
                      <a:pt x="163" y="1851"/>
                      <a:pt x="163" y="1853"/>
                    </a:cubicBezTo>
                    <a:cubicBezTo>
                      <a:pt x="159" y="1865"/>
                      <a:pt x="181" y="1894"/>
                      <a:pt x="203" y="1931"/>
                    </a:cubicBezTo>
                    <a:cubicBezTo>
                      <a:pt x="203" y="1931"/>
                      <a:pt x="203" y="1931"/>
                      <a:pt x="203" y="1931"/>
                    </a:cubicBezTo>
                    <a:lnTo>
                      <a:pt x="203" y="1931"/>
                    </a:lnTo>
                    <a:cubicBezTo>
                      <a:pt x="202" y="1931"/>
                      <a:pt x="230" y="1974"/>
                      <a:pt x="256" y="2020"/>
                    </a:cubicBezTo>
                    <a:cubicBezTo>
                      <a:pt x="270" y="2042"/>
                      <a:pt x="285" y="2064"/>
                      <a:pt x="292" y="2083"/>
                    </a:cubicBezTo>
                    <a:cubicBezTo>
                      <a:pt x="304" y="2102"/>
                      <a:pt x="311" y="2112"/>
                      <a:pt x="311" y="2112"/>
                    </a:cubicBezTo>
                    <a:cubicBezTo>
                      <a:pt x="322" y="2131"/>
                      <a:pt x="333" y="2146"/>
                      <a:pt x="345" y="2164"/>
                    </a:cubicBezTo>
                    <a:cubicBezTo>
                      <a:pt x="448" y="2331"/>
                      <a:pt x="536" y="2508"/>
                      <a:pt x="618" y="2689"/>
                    </a:cubicBezTo>
                    <a:cubicBezTo>
                      <a:pt x="633" y="2719"/>
                      <a:pt x="644" y="2752"/>
                      <a:pt x="659" y="2785"/>
                    </a:cubicBezTo>
                    <a:cubicBezTo>
                      <a:pt x="640" y="3330"/>
                      <a:pt x="622" y="3903"/>
                      <a:pt x="603" y="4480"/>
                    </a:cubicBezTo>
                    <a:cubicBezTo>
                      <a:pt x="522" y="4299"/>
                      <a:pt x="433" y="4125"/>
                      <a:pt x="329" y="3958"/>
                    </a:cubicBezTo>
                    <a:cubicBezTo>
                      <a:pt x="314" y="3936"/>
                      <a:pt x="304" y="3917"/>
                      <a:pt x="289" y="3895"/>
                    </a:cubicBezTo>
                    <a:cubicBezTo>
                      <a:pt x="289" y="3895"/>
                      <a:pt x="270" y="3869"/>
                      <a:pt x="244" y="3840"/>
                    </a:cubicBezTo>
                    <a:cubicBezTo>
                      <a:pt x="219" y="3806"/>
                      <a:pt x="185" y="3766"/>
                      <a:pt x="152" y="3736"/>
                    </a:cubicBezTo>
                    <a:cubicBezTo>
                      <a:pt x="112" y="3699"/>
                      <a:pt x="92" y="3684"/>
                      <a:pt x="85" y="3684"/>
                    </a:cubicBezTo>
                    <a:cubicBezTo>
                      <a:pt x="83" y="3684"/>
                      <a:pt x="82" y="3686"/>
                      <a:pt x="82" y="3688"/>
                    </a:cubicBezTo>
                    <a:cubicBezTo>
                      <a:pt x="78" y="3700"/>
                      <a:pt x="96" y="3729"/>
                      <a:pt x="123" y="3766"/>
                    </a:cubicBezTo>
                    <a:cubicBezTo>
                      <a:pt x="122" y="3766"/>
                      <a:pt x="122" y="3766"/>
                      <a:pt x="122" y="3766"/>
                    </a:cubicBezTo>
                    <a:lnTo>
                      <a:pt x="122" y="3766"/>
                    </a:lnTo>
                    <a:cubicBezTo>
                      <a:pt x="121" y="3766"/>
                      <a:pt x="150" y="3809"/>
                      <a:pt x="174" y="3855"/>
                    </a:cubicBezTo>
                    <a:cubicBezTo>
                      <a:pt x="189" y="3877"/>
                      <a:pt x="200" y="3900"/>
                      <a:pt x="211" y="3917"/>
                    </a:cubicBezTo>
                    <a:cubicBezTo>
                      <a:pt x="222" y="3936"/>
                      <a:pt x="229" y="3947"/>
                      <a:pt x="229" y="3947"/>
                    </a:cubicBezTo>
                    <a:cubicBezTo>
                      <a:pt x="241" y="3966"/>
                      <a:pt x="251" y="3980"/>
                      <a:pt x="263" y="3999"/>
                    </a:cubicBezTo>
                    <a:cubicBezTo>
                      <a:pt x="362" y="4166"/>
                      <a:pt x="456" y="4343"/>
                      <a:pt x="533" y="4525"/>
                    </a:cubicBezTo>
                    <a:cubicBezTo>
                      <a:pt x="551" y="4561"/>
                      <a:pt x="570" y="4602"/>
                      <a:pt x="584" y="4643"/>
                    </a:cubicBezTo>
                    <a:cubicBezTo>
                      <a:pt x="584" y="4643"/>
                      <a:pt x="584" y="4646"/>
                      <a:pt x="589" y="4646"/>
                    </a:cubicBezTo>
                    <a:cubicBezTo>
                      <a:pt x="589" y="4646"/>
                      <a:pt x="592" y="4650"/>
                      <a:pt x="596" y="4650"/>
                    </a:cubicBezTo>
                    <a:cubicBezTo>
                      <a:pt x="577" y="5142"/>
                      <a:pt x="555" y="5631"/>
                      <a:pt x="536" y="6092"/>
                    </a:cubicBezTo>
                    <a:cubicBezTo>
                      <a:pt x="533" y="6089"/>
                      <a:pt x="533" y="6085"/>
                      <a:pt x="529" y="6082"/>
                    </a:cubicBezTo>
                    <a:cubicBezTo>
                      <a:pt x="448" y="5897"/>
                      <a:pt x="355" y="5720"/>
                      <a:pt x="251" y="5549"/>
                    </a:cubicBezTo>
                    <a:cubicBezTo>
                      <a:pt x="241" y="5527"/>
                      <a:pt x="226" y="5505"/>
                      <a:pt x="211" y="5486"/>
                    </a:cubicBezTo>
                    <a:cubicBezTo>
                      <a:pt x="211" y="5486"/>
                      <a:pt x="193" y="5460"/>
                      <a:pt x="167" y="5431"/>
                    </a:cubicBezTo>
                    <a:cubicBezTo>
                      <a:pt x="140" y="5397"/>
                      <a:pt x="108" y="5356"/>
                      <a:pt x="78" y="5327"/>
                    </a:cubicBezTo>
                    <a:cubicBezTo>
                      <a:pt x="39" y="5289"/>
                      <a:pt x="17" y="5275"/>
                      <a:pt x="8" y="5275"/>
                    </a:cubicBezTo>
                    <a:cubicBezTo>
                      <a:pt x="5" y="5275"/>
                      <a:pt x="4" y="5276"/>
                      <a:pt x="4" y="5279"/>
                    </a:cubicBezTo>
                    <a:cubicBezTo>
                      <a:pt x="0" y="5290"/>
                      <a:pt x="22" y="5320"/>
                      <a:pt x="45" y="5356"/>
                    </a:cubicBezTo>
                    <a:cubicBezTo>
                      <a:pt x="44" y="5356"/>
                      <a:pt x="44" y="5356"/>
                      <a:pt x="44" y="5356"/>
                    </a:cubicBezTo>
                    <a:lnTo>
                      <a:pt x="44" y="5356"/>
                    </a:lnTo>
                    <a:cubicBezTo>
                      <a:pt x="43" y="5356"/>
                      <a:pt x="71" y="5399"/>
                      <a:pt x="96" y="5442"/>
                    </a:cubicBezTo>
                    <a:cubicBezTo>
                      <a:pt x="111" y="5467"/>
                      <a:pt x="126" y="5490"/>
                      <a:pt x="133" y="5508"/>
                    </a:cubicBezTo>
                    <a:cubicBezTo>
                      <a:pt x="145" y="5527"/>
                      <a:pt x="152" y="5538"/>
                      <a:pt x="152" y="5538"/>
                    </a:cubicBezTo>
                    <a:cubicBezTo>
                      <a:pt x="163" y="5553"/>
                      <a:pt x="174" y="5571"/>
                      <a:pt x="185" y="5590"/>
                    </a:cubicBezTo>
                    <a:cubicBezTo>
                      <a:pt x="289" y="5756"/>
                      <a:pt x="377" y="5934"/>
                      <a:pt x="459" y="6115"/>
                    </a:cubicBezTo>
                    <a:cubicBezTo>
                      <a:pt x="473" y="6152"/>
                      <a:pt x="492" y="6193"/>
                      <a:pt x="507" y="6234"/>
                    </a:cubicBezTo>
                    <a:cubicBezTo>
                      <a:pt x="507" y="6234"/>
                      <a:pt x="507" y="6237"/>
                      <a:pt x="511" y="6237"/>
                    </a:cubicBezTo>
                    <a:cubicBezTo>
                      <a:pt x="514" y="6241"/>
                      <a:pt x="522" y="6244"/>
                      <a:pt x="529" y="6244"/>
                    </a:cubicBezTo>
                    <a:cubicBezTo>
                      <a:pt x="466" y="7528"/>
                      <a:pt x="393" y="8571"/>
                      <a:pt x="307" y="8860"/>
                    </a:cubicBezTo>
                    <a:cubicBezTo>
                      <a:pt x="355" y="8906"/>
                      <a:pt x="464" y="8921"/>
                      <a:pt x="582" y="8921"/>
                    </a:cubicBezTo>
                    <a:cubicBezTo>
                      <a:pt x="783" y="8921"/>
                      <a:pt x="1010" y="8878"/>
                      <a:pt x="1010" y="8878"/>
                    </a:cubicBezTo>
                    <a:cubicBezTo>
                      <a:pt x="784" y="8042"/>
                      <a:pt x="710" y="6833"/>
                      <a:pt x="695" y="5568"/>
                    </a:cubicBezTo>
                    <a:cubicBezTo>
                      <a:pt x="707" y="5553"/>
                      <a:pt x="714" y="5538"/>
                      <a:pt x="725" y="5523"/>
                    </a:cubicBezTo>
                    <a:cubicBezTo>
                      <a:pt x="736" y="5505"/>
                      <a:pt x="748" y="5486"/>
                      <a:pt x="758" y="5464"/>
                    </a:cubicBezTo>
                    <a:cubicBezTo>
                      <a:pt x="851" y="5283"/>
                      <a:pt x="925" y="5098"/>
                      <a:pt x="995" y="4909"/>
                    </a:cubicBezTo>
                    <a:cubicBezTo>
                      <a:pt x="1028" y="4817"/>
                      <a:pt x="1062" y="4721"/>
                      <a:pt x="1095" y="4624"/>
                    </a:cubicBezTo>
                    <a:lnTo>
                      <a:pt x="1144" y="4484"/>
                    </a:lnTo>
                    <a:lnTo>
                      <a:pt x="1169" y="4406"/>
                    </a:lnTo>
                    <a:cubicBezTo>
                      <a:pt x="1169" y="4406"/>
                      <a:pt x="1199" y="4291"/>
                      <a:pt x="1214" y="4206"/>
                    </a:cubicBezTo>
                    <a:cubicBezTo>
                      <a:pt x="1226" y="4141"/>
                      <a:pt x="1225" y="4117"/>
                      <a:pt x="1217" y="4117"/>
                    </a:cubicBezTo>
                    <a:cubicBezTo>
                      <a:pt x="1208" y="4117"/>
                      <a:pt x="1189" y="4151"/>
                      <a:pt x="1169" y="4195"/>
                    </a:cubicBezTo>
                    <a:cubicBezTo>
                      <a:pt x="1169" y="4195"/>
                      <a:pt x="1170" y="4195"/>
                      <a:pt x="1170" y="4195"/>
                    </a:cubicBezTo>
                    <a:lnTo>
                      <a:pt x="1170" y="4195"/>
                    </a:lnTo>
                    <a:cubicBezTo>
                      <a:pt x="1171" y="4195"/>
                      <a:pt x="1150" y="4241"/>
                      <a:pt x="1132" y="4291"/>
                    </a:cubicBezTo>
                    <a:cubicBezTo>
                      <a:pt x="1110" y="4339"/>
                      <a:pt x="1091" y="4391"/>
                      <a:pt x="1091" y="4391"/>
                    </a:cubicBezTo>
                    <a:lnTo>
                      <a:pt x="1014" y="4613"/>
                    </a:lnTo>
                    <a:cubicBezTo>
                      <a:pt x="984" y="4706"/>
                      <a:pt x="951" y="4798"/>
                      <a:pt x="917" y="4890"/>
                    </a:cubicBezTo>
                    <a:cubicBezTo>
                      <a:pt x="851" y="5068"/>
                      <a:pt x="781" y="5249"/>
                      <a:pt x="695" y="5416"/>
                    </a:cubicBezTo>
                    <a:cubicBezTo>
                      <a:pt x="688" y="4683"/>
                      <a:pt x="703" y="3936"/>
                      <a:pt x="725" y="3241"/>
                    </a:cubicBezTo>
                    <a:cubicBezTo>
                      <a:pt x="748" y="3211"/>
                      <a:pt x="773" y="3178"/>
                      <a:pt x="796" y="3148"/>
                    </a:cubicBezTo>
                    <a:cubicBezTo>
                      <a:pt x="910" y="2982"/>
                      <a:pt x="1014" y="2812"/>
                      <a:pt x="1106" y="2630"/>
                    </a:cubicBezTo>
                    <a:cubicBezTo>
                      <a:pt x="1117" y="2612"/>
                      <a:pt x="1129" y="2590"/>
                      <a:pt x="1139" y="2568"/>
                    </a:cubicBezTo>
                    <a:cubicBezTo>
                      <a:pt x="1139" y="2568"/>
                      <a:pt x="1151" y="2538"/>
                      <a:pt x="1166" y="2497"/>
                    </a:cubicBezTo>
                    <a:cubicBezTo>
                      <a:pt x="1180" y="2460"/>
                      <a:pt x="1195" y="2408"/>
                      <a:pt x="1206" y="2368"/>
                    </a:cubicBezTo>
                    <a:cubicBezTo>
                      <a:pt x="1220" y="2303"/>
                      <a:pt x="1221" y="2279"/>
                      <a:pt x="1213" y="2279"/>
                    </a:cubicBezTo>
                    <a:cubicBezTo>
                      <a:pt x="1212" y="2279"/>
                      <a:pt x="1211" y="2279"/>
                      <a:pt x="1210" y="2279"/>
                    </a:cubicBezTo>
                    <a:cubicBezTo>
                      <a:pt x="1199" y="2283"/>
                      <a:pt x="1184" y="2316"/>
                      <a:pt x="1161" y="2357"/>
                    </a:cubicBezTo>
                    <a:cubicBezTo>
                      <a:pt x="1162" y="2356"/>
                      <a:pt x="1162" y="2356"/>
                      <a:pt x="1162" y="2356"/>
                    </a:cubicBezTo>
                    <a:lnTo>
                      <a:pt x="1162" y="2356"/>
                    </a:lnTo>
                    <a:cubicBezTo>
                      <a:pt x="1163" y="2356"/>
                      <a:pt x="1142" y="2401"/>
                      <a:pt x="1117" y="2445"/>
                    </a:cubicBezTo>
                    <a:cubicBezTo>
                      <a:pt x="1103" y="2467"/>
                      <a:pt x="1091" y="2493"/>
                      <a:pt x="1081" y="2512"/>
                    </a:cubicBezTo>
                    <a:cubicBezTo>
                      <a:pt x="1073" y="2531"/>
                      <a:pt x="1065" y="2541"/>
                      <a:pt x="1065" y="2541"/>
                    </a:cubicBezTo>
                    <a:cubicBezTo>
                      <a:pt x="1055" y="2560"/>
                      <a:pt x="1047" y="2578"/>
                      <a:pt x="1036" y="2597"/>
                    </a:cubicBezTo>
                    <a:cubicBezTo>
                      <a:pt x="947" y="2771"/>
                      <a:pt x="844" y="2941"/>
                      <a:pt x="729" y="3100"/>
                    </a:cubicBezTo>
                    <a:lnTo>
                      <a:pt x="729" y="3100"/>
                    </a:lnTo>
                    <a:cubicBezTo>
                      <a:pt x="733" y="2994"/>
                      <a:pt x="736" y="2892"/>
                      <a:pt x="736" y="2790"/>
                    </a:cubicBezTo>
                    <a:lnTo>
                      <a:pt x="740" y="2785"/>
                    </a:lnTo>
                    <a:lnTo>
                      <a:pt x="740" y="2778"/>
                    </a:lnTo>
                    <a:lnTo>
                      <a:pt x="740" y="2775"/>
                    </a:lnTo>
                    <a:cubicBezTo>
                      <a:pt x="781" y="1380"/>
                      <a:pt x="828" y="263"/>
                      <a:pt x="7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6" name="Google Shape;536;p89"/>
            <p:cNvGrpSpPr/>
            <p:nvPr/>
          </p:nvGrpSpPr>
          <p:grpSpPr>
            <a:xfrm>
              <a:off x="689166" y="2993515"/>
              <a:ext cx="758273" cy="1107866"/>
              <a:chOff x="7224532" y="2036448"/>
              <a:chExt cx="1668368" cy="2437549"/>
            </a:xfrm>
          </p:grpSpPr>
          <p:sp>
            <p:nvSpPr>
              <p:cNvPr id="537" name="Google Shape;537;p89"/>
              <p:cNvSpPr/>
              <p:nvPr/>
            </p:nvSpPr>
            <p:spPr>
              <a:xfrm>
                <a:off x="7224532" y="2036448"/>
                <a:ext cx="1668368" cy="1961512"/>
              </a:xfrm>
              <a:custGeom>
                <a:rect b="b" l="l" r="r" t="t"/>
                <a:pathLst>
                  <a:path extrusionOk="0" h="5233" w="4451">
                    <a:moveTo>
                      <a:pt x="2307" y="1"/>
                    </a:moveTo>
                    <a:cubicBezTo>
                      <a:pt x="1217" y="1"/>
                      <a:pt x="125" y="1230"/>
                      <a:pt x="63" y="2385"/>
                    </a:cubicBezTo>
                    <a:cubicBezTo>
                      <a:pt x="0" y="3561"/>
                      <a:pt x="596" y="5159"/>
                      <a:pt x="1953" y="5229"/>
                    </a:cubicBezTo>
                    <a:cubicBezTo>
                      <a:pt x="1992" y="5231"/>
                      <a:pt x="2031" y="5232"/>
                      <a:pt x="2069" y="5232"/>
                    </a:cubicBezTo>
                    <a:cubicBezTo>
                      <a:pt x="3524" y="5232"/>
                      <a:pt x="4330" y="3739"/>
                      <a:pt x="4391" y="2588"/>
                    </a:cubicBezTo>
                    <a:cubicBezTo>
                      <a:pt x="4451" y="1412"/>
                      <a:pt x="3493" y="62"/>
                      <a:pt x="2379" y="3"/>
                    </a:cubicBezTo>
                    <a:cubicBezTo>
                      <a:pt x="2355" y="1"/>
                      <a:pt x="2331" y="1"/>
                      <a:pt x="2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89"/>
              <p:cNvSpPr/>
              <p:nvPr/>
            </p:nvSpPr>
            <p:spPr>
              <a:xfrm>
                <a:off x="7883108" y="2036823"/>
                <a:ext cx="1009792" cy="1961137"/>
              </a:xfrm>
              <a:custGeom>
                <a:rect b="b" l="l" r="r" t="t"/>
                <a:pathLst>
                  <a:path extrusionOk="0" h="5232" w="2694">
                    <a:moveTo>
                      <a:pt x="565" y="1"/>
                    </a:moveTo>
                    <a:cubicBezTo>
                      <a:pt x="388" y="1"/>
                      <a:pt x="212" y="30"/>
                      <a:pt x="41" y="87"/>
                    </a:cubicBezTo>
                    <a:cubicBezTo>
                      <a:pt x="1040" y="316"/>
                      <a:pt x="2154" y="1600"/>
                      <a:pt x="2076" y="2684"/>
                    </a:cubicBezTo>
                    <a:cubicBezTo>
                      <a:pt x="1976" y="4070"/>
                      <a:pt x="1121" y="4900"/>
                      <a:pt x="1" y="5206"/>
                    </a:cubicBezTo>
                    <a:cubicBezTo>
                      <a:pt x="63" y="5218"/>
                      <a:pt x="130" y="5225"/>
                      <a:pt x="196" y="5228"/>
                    </a:cubicBezTo>
                    <a:cubicBezTo>
                      <a:pt x="235" y="5230"/>
                      <a:pt x="274" y="5231"/>
                      <a:pt x="312" y="5231"/>
                    </a:cubicBezTo>
                    <a:cubicBezTo>
                      <a:pt x="1767" y="5231"/>
                      <a:pt x="2573" y="3738"/>
                      <a:pt x="2634" y="2587"/>
                    </a:cubicBezTo>
                    <a:cubicBezTo>
                      <a:pt x="2694" y="1411"/>
                      <a:pt x="1736" y="61"/>
                      <a:pt x="622" y="2"/>
                    </a:cubicBezTo>
                    <a:cubicBezTo>
                      <a:pt x="603" y="1"/>
                      <a:pt x="584" y="1"/>
                      <a:pt x="5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89"/>
              <p:cNvSpPr/>
              <p:nvPr/>
            </p:nvSpPr>
            <p:spPr>
              <a:xfrm>
                <a:off x="7439684" y="2251600"/>
                <a:ext cx="1169844" cy="2222397"/>
              </a:xfrm>
              <a:custGeom>
                <a:rect b="b" l="l" r="r" t="t"/>
                <a:pathLst>
                  <a:path extrusionOk="0" h="5929" w="3121">
                    <a:moveTo>
                      <a:pt x="1674" y="0"/>
                    </a:moveTo>
                    <a:cubicBezTo>
                      <a:pt x="1660" y="0"/>
                      <a:pt x="1617" y="160"/>
                      <a:pt x="1531" y="553"/>
                    </a:cubicBezTo>
                    <a:cubicBezTo>
                      <a:pt x="1490" y="834"/>
                      <a:pt x="1446" y="1115"/>
                      <a:pt x="1409" y="1400"/>
                    </a:cubicBezTo>
                    <a:cubicBezTo>
                      <a:pt x="1302" y="1271"/>
                      <a:pt x="1206" y="1138"/>
                      <a:pt x="1106" y="1001"/>
                    </a:cubicBezTo>
                    <a:cubicBezTo>
                      <a:pt x="1095" y="716"/>
                      <a:pt x="1132" y="409"/>
                      <a:pt x="1188" y="127"/>
                    </a:cubicBezTo>
                    <a:cubicBezTo>
                      <a:pt x="1198" y="61"/>
                      <a:pt x="1197" y="35"/>
                      <a:pt x="1189" y="35"/>
                    </a:cubicBezTo>
                    <a:cubicBezTo>
                      <a:pt x="1165" y="35"/>
                      <a:pt x="1076" y="281"/>
                      <a:pt x="1073" y="320"/>
                    </a:cubicBezTo>
                    <a:cubicBezTo>
                      <a:pt x="1036" y="505"/>
                      <a:pt x="1017" y="694"/>
                      <a:pt x="1024" y="882"/>
                    </a:cubicBezTo>
                    <a:cubicBezTo>
                      <a:pt x="865" y="664"/>
                      <a:pt x="710" y="409"/>
                      <a:pt x="544" y="194"/>
                    </a:cubicBezTo>
                    <a:cubicBezTo>
                      <a:pt x="506" y="146"/>
                      <a:pt x="485" y="127"/>
                      <a:pt x="477" y="127"/>
                    </a:cubicBezTo>
                    <a:cubicBezTo>
                      <a:pt x="447" y="127"/>
                      <a:pt x="599" y="409"/>
                      <a:pt x="599" y="409"/>
                    </a:cubicBezTo>
                    <a:cubicBezTo>
                      <a:pt x="599" y="409"/>
                      <a:pt x="599" y="409"/>
                      <a:pt x="599" y="409"/>
                    </a:cubicBezTo>
                    <a:lnTo>
                      <a:pt x="599" y="409"/>
                    </a:lnTo>
                    <a:cubicBezTo>
                      <a:pt x="851" y="783"/>
                      <a:pt x="1099" y="1163"/>
                      <a:pt x="1394" y="1508"/>
                    </a:cubicBezTo>
                    <a:cubicBezTo>
                      <a:pt x="1306" y="2188"/>
                      <a:pt x="1261" y="2565"/>
                      <a:pt x="1213" y="3306"/>
                    </a:cubicBezTo>
                    <a:cubicBezTo>
                      <a:pt x="1039" y="3146"/>
                      <a:pt x="877" y="2973"/>
                      <a:pt x="729" y="2784"/>
                    </a:cubicBezTo>
                    <a:cubicBezTo>
                      <a:pt x="754" y="2499"/>
                      <a:pt x="858" y="2214"/>
                      <a:pt x="954" y="1947"/>
                    </a:cubicBezTo>
                    <a:cubicBezTo>
                      <a:pt x="977" y="1881"/>
                      <a:pt x="980" y="1856"/>
                      <a:pt x="972" y="1856"/>
                    </a:cubicBezTo>
                    <a:cubicBezTo>
                      <a:pt x="946" y="1856"/>
                      <a:pt x="817" y="2078"/>
                      <a:pt x="807" y="2114"/>
                    </a:cubicBezTo>
                    <a:cubicBezTo>
                      <a:pt x="736" y="2299"/>
                      <a:pt x="684" y="2495"/>
                      <a:pt x="658" y="2691"/>
                    </a:cubicBezTo>
                    <a:cubicBezTo>
                      <a:pt x="418" y="2388"/>
                      <a:pt x="233" y="2010"/>
                      <a:pt x="63" y="1670"/>
                    </a:cubicBezTo>
                    <a:cubicBezTo>
                      <a:pt x="41" y="1625"/>
                      <a:pt x="19" y="1590"/>
                      <a:pt x="9" y="1590"/>
                    </a:cubicBezTo>
                    <a:cubicBezTo>
                      <a:pt x="0" y="1590"/>
                      <a:pt x="1" y="1616"/>
                      <a:pt x="18" y="1685"/>
                    </a:cubicBezTo>
                    <a:cubicBezTo>
                      <a:pt x="233" y="2358"/>
                      <a:pt x="696" y="2939"/>
                      <a:pt x="1210" y="3417"/>
                    </a:cubicBezTo>
                    <a:cubicBezTo>
                      <a:pt x="1236" y="3959"/>
                      <a:pt x="1049" y="5929"/>
                      <a:pt x="1473" y="5929"/>
                    </a:cubicBezTo>
                    <a:cubicBezTo>
                      <a:pt x="1515" y="5929"/>
                      <a:pt x="1562" y="5910"/>
                      <a:pt x="1616" y="5869"/>
                    </a:cubicBezTo>
                    <a:cubicBezTo>
                      <a:pt x="1495" y="5273"/>
                      <a:pt x="1409" y="4663"/>
                      <a:pt x="1369" y="4052"/>
                    </a:cubicBezTo>
                    <a:cubicBezTo>
                      <a:pt x="1765" y="3938"/>
                      <a:pt x="2171" y="3801"/>
                      <a:pt x="2523" y="3576"/>
                    </a:cubicBezTo>
                    <a:cubicBezTo>
                      <a:pt x="2584" y="3531"/>
                      <a:pt x="2596" y="3513"/>
                      <a:pt x="2576" y="3513"/>
                    </a:cubicBezTo>
                    <a:cubicBezTo>
                      <a:pt x="2511" y="3513"/>
                      <a:pt x="2092" y="3712"/>
                      <a:pt x="2060" y="3723"/>
                    </a:cubicBezTo>
                    <a:cubicBezTo>
                      <a:pt x="1975" y="3298"/>
                      <a:pt x="2364" y="3028"/>
                      <a:pt x="2627" y="2758"/>
                    </a:cubicBezTo>
                    <a:cubicBezTo>
                      <a:pt x="2683" y="2703"/>
                      <a:pt x="2694" y="2682"/>
                      <a:pt x="2680" y="2682"/>
                    </a:cubicBezTo>
                    <a:cubicBezTo>
                      <a:pt x="2645" y="2682"/>
                      <a:pt x="2447" y="2816"/>
                      <a:pt x="2422" y="2843"/>
                    </a:cubicBezTo>
                    <a:cubicBezTo>
                      <a:pt x="2297" y="2954"/>
                      <a:pt x="2186" y="3079"/>
                      <a:pt x="2086" y="3217"/>
                    </a:cubicBezTo>
                    <a:cubicBezTo>
                      <a:pt x="2098" y="3157"/>
                      <a:pt x="2127" y="2965"/>
                      <a:pt x="2138" y="2906"/>
                    </a:cubicBezTo>
                    <a:cubicBezTo>
                      <a:pt x="2149" y="2839"/>
                      <a:pt x="2148" y="2813"/>
                      <a:pt x="2141" y="2813"/>
                    </a:cubicBezTo>
                    <a:cubicBezTo>
                      <a:pt x="2117" y="2813"/>
                      <a:pt x="2029" y="3059"/>
                      <a:pt x="2023" y="3098"/>
                    </a:cubicBezTo>
                    <a:cubicBezTo>
                      <a:pt x="1983" y="3313"/>
                      <a:pt x="1964" y="3535"/>
                      <a:pt x="1979" y="3757"/>
                    </a:cubicBezTo>
                    <a:cubicBezTo>
                      <a:pt x="1779" y="3838"/>
                      <a:pt x="1572" y="3909"/>
                      <a:pt x="1365" y="3967"/>
                    </a:cubicBezTo>
                    <a:cubicBezTo>
                      <a:pt x="1346" y="3671"/>
                      <a:pt x="1343" y="3376"/>
                      <a:pt x="1350" y="3079"/>
                    </a:cubicBezTo>
                    <a:cubicBezTo>
                      <a:pt x="1531" y="2813"/>
                      <a:pt x="1676" y="2495"/>
                      <a:pt x="1872" y="2229"/>
                    </a:cubicBezTo>
                    <a:cubicBezTo>
                      <a:pt x="2267" y="2111"/>
                      <a:pt x="2682" y="1974"/>
                      <a:pt x="3033" y="1748"/>
                    </a:cubicBezTo>
                    <a:cubicBezTo>
                      <a:pt x="3085" y="1713"/>
                      <a:pt x="3121" y="1682"/>
                      <a:pt x="3096" y="1682"/>
                    </a:cubicBezTo>
                    <a:cubicBezTo>
                      <a:pt x="3084" y="1682"/>
                      <a:pt x="3057" y="1689"/>
                      <a:pt x="3011" y="1708"/>
                    </a:cubicBezTo>
                    <a:cubicBezTo>
                      <a:pt x="2619" y="1863"/>
                      <a:pt x="2338" y="2010"/>
                      <a:pt x="1946" y="2121"/>
                    </a:cubicBezTo>
                    <a:cubicBezTo>
                      <a:pt x="2145" y="1826"/>
                      <a:pt x="2412" y="1541"/>
                      <a:pt x="2671" y="1308"/>
                    </a:cubicBezTo>
                    <a:cubicBezTo>
                      <a:pt x="2714" y="1265"/>
                      <a:pt x="2746" y="1228"/>
                      <a:pt x="2727" y="1228"/>
                    </a:cubicBezTo>
                    <a:cubicBezTo>
                      <a:pt x="2717" y="1228"/>
                      <a:pt x="2692" y="1240"/>
                      <a:pt x="2644" y="1267"/>
                    </a:cubicBezTo>
                    <a:cubicBezTo>
                      <a:pt x="2057" y="1663"/>
                      <a:pt x="1705" y="2325"/>
                      <a:pt x="1354" y="2920"/>
                    </a:cubicBezTo>
                    <a:cubicBezTo>
                      <a:pt x="1303" y="2630"/>
                      <a:pt x="1729" y="0"/>
                      <a:pt x="16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0" name="Google Shape;540;p89"/>
          <p:cNvGrpSpPr/>
          <p:nvPr/>
        </p:nvGrpSpPr>
        <p:grpSpPr>
          <a:xfrm>
            <a:off x="5436591" y="2957782"/>
            <a:ext cx="1142595" cy="1402110"/>
            <a:chOff x="6701519" y="2168747"/>
            <a:chExt cx="1652820" cy="2028222"/>
          </a:xfrm>
        </p:grpSpPr>
        <p:sp>
          <p:nvSpPr>
            <p:cNvPr id="541" name="Google Shape;541;p89"/>
            <p:cNvSpPr/>
            <p:nvPr/>
          </p:nvSpPr>
          <p:spPr>
            <a:xfrm>
              <a:off x="6701519" y="2168747"/>
              <a:ext cx="1652820" cy="2028222"/>
            </a:xfrm>
            <a:custGeom>
              <a:rect b="b" l="l" r="r" t="t"/>
              <a:pathLst>
                <a:path extrusionOk="0" h="4835" w="3940">
                  <a:moveTo>
                    <a:pt x="1972" y="0"/>
                  </a:moveTo>
                  <a:cubicBezTo>
                    <a:pt x="1884" y="0"/>
                    <a:pt x="1791" y="19"/>
                    <a:pt x="1706" y="41"/>
                  </a:cubicBezTo>
                  <a:cubicBezTo>
                    <a:pt x="1528" y="92"/>
                    <a:pt x="1370" y="189"/>
                    <a:pt x="1228" y="311"/>
                  </a:cubicBezTo>
                  <a:cubicBezTo>
                    <a:pt x="1081" y="444"/>
                    <a:pt x="958" y="606"/>
                    <a:pt x="851" y="777"/>
                  </a:cubicBezTo>
                  <a:cubicBezTo>
                    <a:pt x="737" y="970"/>
                    <a:pt x="641" y="1173"/>
                    <a:pt x="563" y="1383"/>
                  </a:cubicBezTo>
                  <a:cubicBezTo>
                    <a:pt x="474" y="1605"/>
                    <a:pt x="407" y="1835"/>
                    <a:pt x="344" y="2068"/>
                  </a:cubicBezTo>
                  <a:cubicBezTo>
                    <a:pt x="286" y="2305"/>
                    <a:pt x="238" y="2542"/>
                    <a:pt x="197" y="2778"/>
                  </a:cubicBezTo>
                  <a:cubicBezTo>
                    <a:pt x="156" y="3008"/>
                    <a:pt x="122" y="3237"/>
                    <a:pt x="96" y="3466"/>
                  </a:cubicBezTo>
                  <a:cubicBezTo>
                    <a:pt x="71" y="3666"/>
                    <a:pt x="52" y="3866"/>
                    <a:pt x="38" y="4065"/>
                  </a:cubicBezTo>
                  <a:cubicBezTo>
                    <a:pt x="26" y="4217"/>
                    <a:pt x="16" y="4365"/>
                    <a:pt x="8" y="4517"/>
                  </a:cubicBezTo>
                  <a:cubicBezTo>
                    <a:pt x="4" y="4602"/>
                    <a:pt x="1" y="4687"/>
                    <a:pt x="1" y="4769"/>
                  </a:cubicBezTo>
                  <a:lnTo>
                    <a:pt x="1" y="4801"/>
                  </a:lnTo>
                  <a:cubicBezTo>
                    <a:pt x="1" y="4824"/>
                    <a:pt x="18" y="4835"/>
                    <a:pt x="36" y="4835"/>
                  </a:cubicBezTo>
                  <a:cubicBezTo>
                    <a:pt x="53" y="4835"/>
                    <a:pt x="71" y="4824"/>
                    <a:pt x="71" y="4801"/>
                  </a:cubicBezTo>
                  <a:cubicBezTo>
                    <a:pt x="71" y="4757"/>
                    <a:pt x="71" y="4713"/>
                    <a:pt x="74" y="4668"/>
                  </a:cubicBezTo>
                  <a:cubicBezTo>
                    <a:pt x="78" y="4550"/>
                    <a:pt x="82" y="4432"/>
                    <a:pt x="89" y="4313"/>
                  </a:cubicBezTo>
                  <a:cubicBezTo>
                    <a:pt x="100" y="4140"/>
                    <a:pt x="112" y="3966"/>
                    <a:pt x="130" y="3792"/>
                  </a:cubicBezTo>
                  <a:cubicBezTo>
                    <a:pt x="149" y="3577"/>
                    <a:pt x="175" y="3367"/>
                    <a:pt x="204" y="3152"/>
                  </a:cubicBezTo>
                  <a:cubicBezTo>
                    <a:pt x="238" y="2919"/>
                    <a:pt x="278" y="2689"/>
                    <a:pt x="326" y="2457"/>
                  </a:cubicBezTo>
                  <a:cubicBezTo>
                    <a:pt x="378" y="2220"/>
                    <a:pt x="437" y="1987"/>
                    <a:pt x="507" y="1757"/>
                  </a:cubicBezTo>
                  <a:cubicBezTo>
                    <a:pt x="574" y="1535"/>
                    <a:pt x="651" y="1321"/>
                    <a:pt x="752" y="1113"/>
                  </a:cubicBezTo>
                  <a:cubicBezTo>
                    <a:pt x="840" y="925"/>
                    <a:pt x="943" y="740"/>
                    <a:pt x="1077" y="577"/>
                  </a:cubicBezTo>
                  <a:cubicBezTo>
                    <a:pt x="1192" y="433"/>
                    <a:pt x="1325" y="304"/>
                    <a:pt x="1488" y="211"/>
                  </a:cubicBezTo>
                  <a:cubicBezTo>
                    <a:pt x="1621" y="133"/>
                    <a:pt x="1776" y="78"/>
                    <a:pt x="1932" y="70"/>
                  </a:cubicBezTo>
                  <a:lnTo>
                    <a:pt x="1932" y="140"/>
                  </a:lnTo>
                  <a:cubicBezTo>
                    <a:pt x="1935" y="307"/>
                    <a:pt x="1935" y="473"/>
                    <a:pt x="1939" y="640"/>
                  </a:cubicBezTo>
                  <a:lnTo>
                    <a:pt x="1821" y="640"/>
                  </a:lnTo>
                  <a:cubicBezTo>
                    <a:pt x="1783" y="640"/>
                    <a:pt x="1747" y="662"/>
                    <a:pt x="1735" y="695"/>
                  </a:cubicBezTo>
                  <a:cubicBezTo>
                    <a:pt x="1554" y="700"/>
                    <a:pt x="1414" y="700"/>
                    <a:pt x="1387" y="700"/>
                  </a:cubicBezTo>
                  <a:cubicBezTo>
                    <a:pt x="1370" y="700"/>
                    <a:pt x="1354" y="710"/>
                    <a:pt x="1339" y="729"/>
                  </a:cubicBezTo>
                  <a:cubicBezTo>
                    <a:pt x="1325" y="751"/>
                    <a:pt x="1310" y="773"/>
                    <a:pt x="1295" y="796"/>
                  </a:cubicBezTo>
                  <a:cubicBezTo>
                    <a:pt x="1196" y="947"/>
                    <a:pt x="1099" y="1099"/>
                    <a:pt x="999" y="1250"/>
                  </a:cubicBezTo>
                  <a:cubicBezTo>
                    <a:pt x="981" y="1276"/>
                    <a:pt x="1007" y="1303"/>
                    <a:pt x="1032" y="1303"/>
                  </a:cubicBezTo>
                  <a:cubicBezTo>
                    <a:pt x="1042" y="1303"/>
                    <a:pt x="1052" y="1298"/>
                    <a:pt x="1059" y="1287"/>
                  </a:cubicBezTo>
                  <a:cubicBezTo>
                    <a:pt x="1073" y="1265"/>
                    <a:pt x="1088" y="1243"/>
                    <a:pt x="1103" y="1221"/>
                  </a:cubicBezTo>
                  <a:cubicBezTo>
                    <a:pt x="1199" y="1073"/>
                    <a:pt x="1295" y="917"/>
                    <a:pt x="1387" y="770"/>
                  </a:cubicBezTo>
                  <a:lnTo>
                    <a:pt x="1732" y="770"/>
                  </a:lnTo>
                  <a:cubicBezTo>
                    <a:pt x="1747" y="803"/>
                    <a:pt x="1780" y="828"/>
                    <a:pt x="1821" y="828"/>
                  </a:cubicBezTo>
                  <a:lnTo>
                    <a:pt x="2150" y="828"/>
                  </a:lnTo>
                  <a:cubicBezTo>
                    <a:pt x="2191" y="828"/>
                    <a:pt x="2227" y="803"/>
                    <a:pt x="2239" y="766"/>
                  </a:cubicBezTo>
                  <a:lnTo>
                    <a:pt x="2516" y="766"/>
                  </a:lnTo>
                  <a:cubicBezTo>
                    <a:pt x="2531" y="780"/>
                    <a:pt x="2541" y="799"/>
                    <a:pt x="2553" y="814"/>
                  </a:cubicBezTo>
                  <a:cubicBezTo>
                    <a:pt x="2660" y="970"/>
                    <a:pt x="2771" y="1121"/>
                    <a:pt x="2879" y="1277"/>
                  </a:cubicBezTo>
                  <a:cubicBezTo>
                    <a:pt x="2886" y="1287"/>
                    <a:pt x="2897" y="1292"/>
                    <a:pt x="2907" y="1292"/>
                  </a:cubicBezTo>
                  <a:cubicBezTo>
                    <a:pt x="2932" y="1292"/>
                    <a:pt x="2956" y="1266"/>
                    <a:pt x="2937" y="1239"/>
                  </a:cubicBezTo>
                  <a:cubicBezTo>
                    <a:pt x="2937" y="1236"/>
                    <a:pt x="2934" y="1232"/>
                    <a:pt x="2930" y="1228"/>
                  </a:cubicBezTo>
                  <a:cubicBezTo>
                    <a:pt x="2816" y="1069"/>
                    <a:pt x="2705" y="910"/>
                    <a:pt x="2590" y="751"/>
                  </a:cubicBezTo>
                  <a:cubicBezTo>
                    <a:pt x="2579" y="733"/>
                    <a:pt x="2564" y="700"/>
                    <a:pt x="2541" y="695"/>
                  </a:cubicBezTo>
                  <a:lnTo>
                    <a:pt x="2239" y="695"/>
                  </a:lnTo>
                  <a:cubicBezTo>
                    <a:pt x="2224" y="662"/>
                    <a:pt x="2191" y="640"/>
                    <a:pt x="2150" y="640"/>
                  </a:cubicBezTo>
                  <a:lnTo>
                    <a:pt x="2005" y="640"/>
                  </a:lnTo>
                  <a:lnTo>
                    <a:pt x="2005" y="637"/>
                  </a:lnTo>
                  <a:cubicBezTo>
                    <a:pt x="2005" y="448"/>
                    <a:pt x="2002" y="259"/>
                    <a:pt x="2002" y="70"/>
                  </a:cubicBezTo>
                  <a:lnTo>
                    <a:pt x="2002" y="70"/>
                  </a:lnTo>
                  <a:cubicBezTo>
                    <a:pt x="2157" y="78"/>
                    <a:pt x="2316" y="133"/>
                    <a:pt x="2453" y="211"/>
                  </a:cubicBezTo>
                  <a:cubicBezTo>
                    <a:pt x="2612" y="304"/>
                    <a:pt x="2749" y="433"/>
                    <a:pt x="2864" y="577"/>
                  </a:cubicBezTo>
                  <a:cubicBezTo>
                    <a:pt x="2993" y="740"/>
                    <a:pt x="3101" y="925"/>
                    <a:pt x="3190" y="1113"/>
                  </a:cubicBezTo>
                  <a:cubicBezTo>
                    <a:pt x="3285" y="1321"/>
                    <a:pt x="3367" y="1535"/>
                    <a:pt x="3434" y="1757"/>
                  </a:cubicBezTo>
                  <a:cubicBezTo>
                    <a:pt x="3504" y="1987"/>
                    <a:pt x="3562" y="2220"/>
                    <a:pt x="3611" y="2457"/>
                  </a:cubicBezTo>
                  <a:cubicBezTo>
                    <a:pt x="3659" y="2689"/>
                    <a:pt x="3700" y="2919"/>
                    <a:pt x="3733" y="3152"/>
                  </a:cubicBezTo>
                  <a:cubicBezTo>
                    <a:pt x="3762" y="3367"/>
                    <a:pt x="3789" y="3577"/>
                    <a:pt x="3811" y="3792"/>
                  </a:cubicBezTo>
                  <a:cubicBezTo>
                    <a:pt x="3825" y="3966"/>
                    <a:pt x="3840" y="4140"/>
                    <a:pt x="3851" y="4313"/>
                  </a:cubicBezTo>
                  <a:cubicBezTo>
                    <a:pt x="3859" y="4432"/>
                    <a:pt x="3863" y="4550"/>
                    <a:pt x="3866" y="4673"/>
                  </a:cubicBezTo>
                  <a:cubicBezTo>
                    <a:pt x="3866" y="4713"/>
                    <a:pt x="3870" y="4757"/>
                    <a:pt x="3870" y="4801"/>
                  </a:cubicBezTo>
                  <a:cubicBezTo>
                    <a:pt x="3870" y="4824"/>
                    <a:pt x="3887" y="4835"/>
                    <a:pt x="3905" y="4835"/>
                  </a:cubicBezTo>
                  <a:cubicBezTo>
                    <a:pt x="3922" y="4835"/>
                    <a:pt x="3940" y="4824"/>
                    <a:pt x="3940" y="4801"/>
                  </a:cubicBezTo>
                  <a:lnTo>
                    <a:pt x="3940" y="4769"/>
                  </a:lnTo>
                  <a:cubicBezTo>
                    <a:pt x="3936" y="4687"/>
                    <a:pt x="3933" y="4602"/>
                    <a:pt x="3929" y="4517"/>
                  </a:cubicBezTo>
                  <a:cubicBezTo>
                    <a:pt x="3922" y="4365"/>
                    <a:pt x="3914" y="4217"/>
                    <a:pt x="3903" y="4065"/>
                  </a:cubicBezTo>
                  <a:cubicBezTo>
                    <a:pt x="3888" y="3866"/>
                    <a:pt x="3866" y="3666"/>
                    <a:pt x="3844" y="3466"/>
                  </a:cubicBezTo>
                  <a:cubicBezTo>
                    <a:pt x="3818" y="3237"/>
                    <a:pt x="3784" y="3008"/>
                    <a:pt x="3744" y="2778"/>
                  </a:cubicBezTo>
                  <a:cubicBezTo>
                    <a:pt x="3704" y="2542"/>
                    <a:pt x="3651" y="2305"/>
                    <a:pt x="3593" y="2068"/>
                  </a:cubicBezTo>
                  <a:cubicBezTo>
                    <a:pt x="3533" y="1835"/>
                    <a:pt x="3463" y="1605"/>
                    <a:pt x="3378" y="1383"/>
                  </a:cubicBezTo>
                  <a:cubicBezTo>
                    <a:pt x="3296" y="1173"/>
                    <a:pt x="3204" y="970"/>
                    <a:pt x="3086" y="777"/>
                  </a:cubicBezTo>
                  <a:cubicBezTo>
                    <a:pt x="2982" y="606"/>
                    <a:pt x="2860" y="444"/>
                    <a:pt x="2708" y="311"/>
                  </a:cubicBezTo>
                  <a:cubicBezTo>
                    <a:pt x="2572" y="189"/>
                    <a:pt x="2413" y="92"/>
                    <a:pt x="2235" y="41"/>
                  </a:cubicBezTo>
                  <a:cubicBezTo>
                    <a:pt x="2150" y="19"/>
                    <a:pt x="2061" y="0"/>
                    <a:pt x="19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9"/>
            <p:cNvSpPr/>
            <p:nvPr/>
          </p:nvSpPr>
          <p:spPr>
            <a:xfrm>
              <a:off x="7022428" y="2654090"/>
              <a:ext cx="1012667" cy="793251"/>
            </a:xfrm>
            <a:custGeom>
              <a:rect b="b" l="l" r="r" t="t"/>
              <a:pathLst>
                <a:path extrusionOk="0" h="1891" w="2414">
                  <a:moveTo>
                    <a:pt x="146" y="1"/>
                  </a:moveTo>
                  <a:cubicBezTo>
                    <a:pt x="0" y="8"/>
                    <a:pt x="20" y="226"/>
                    <a:pt x="150" y="226"/>
                  </a:cubicBezTo>
                  <a:cubicBezTo>
                    <a:pt x="159" y="226"/>
                    <a:pt x="168" y="225"/>
                    <a:pt x="178" y="223"/>
                  </a:cubicBezTo>
                  <a:lnTo>
                    <a:pt x="334" y="1421"/>
                  </a:lnTo>
                  <a:cubicBezTo>
                    <a:pt x="371" y="1691"/>
                    <a:pt x="600" y="1891"/>
                    <a:pt x="871" y="1891"/>
                  </a:cubicBezTo>
                  <a:lnTo>
                    <a:pt x="1462" y="1891"/>
                  </a:lnTo>
                  <a:cubicBezTo>
                    <a:pt x="1725" y="1891"/>
                    <a:pt x="1947" y="1706"/>
                    <a:pt x="1995" y="1451"/>
                  </a:cubicBezTo>
                  <a:lnTo>
                    <a:pt x="2228" y="223"/>
                  </a:lnTo>
                  <a:cubicBezTo>
                    <a:pt x="2238" y="225"/>
                    <a:pt x="2248" y="226"/>
                    <a:pt x="2257" y="226"/>
                  </a:cubicBezTo>
                  <a:cubicBezTo>
                    <a:pt x="2388" y="226"/>
                    <a:pt x="2414" y="12"/>
                    <a:pt x="2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89"/>
            <p:cNvSpPr/>
            <p:nvPr/>
          </p:nvSpPr>
          <p:spPr>
            <a:xfrm>
              <a:off x="7525397" y="2654090"/>
              <a:ext cx="509689" cy="793251"/>
            </a:xfrm>
            <a:custGeom>
              <a:rect b="b" l="l" r="r" t="t"/>
              <a:pathLst>
                <a:path extrusionOk="0" h="1891" w="1215">
                  <a:moveTo>
                    <a:pt x="0" y="1"/>
                  </a:moveTo>
                  <a:lnTo>
                    <a:pt x="389" y="375"/>
                  </a:lnTo>
                  <a:lnTo>
                    <a:pt x="31" y="1891"/>
                  </a:lnTo>
                  <a:lnTo>
                    <a:pt x="263" y="1891"/>
                  </a:lnTo>
                  <a:cubicBezTo>
                    <a:pt x="526" y="1891"/>
                    <a:pt x="748" y="1706"/>
                    <a:pt x="796" y="1451"/>
                  </a:cubicBezTo>
                  <a:lnTo>
                    <a:pt x="1029" y="223"/>
                  </a:lnTo>
                  <a:cubicBezTo>
                    <a:pt x="1039" y="225"/>
                    <a:pt x="1049" y="226"/>
                    <a:pt x="1058" y="226"/>
                  </a:cubicBezTo>
                  <a:cubicBezTo>
                    <a:pt x="1189" y="226"/>
                    <a:pt x="1215" y="12"/>
                    <a:pt x="10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89"/>
            <p:cNvSpPr/>
            <p:nvPr/>
          </p:nvSpPr>
          <p:spPr>
            <a:xfrm>
              <a:off x="7024526" y="2997229"/>
              <a:ext cx="898564" cy="911966"/>
            </a:xfrm>
            <a:custGeom>
              <a:rect b="b" l="l" r="r" t="t"/>
              <a:pathLst>
                <a:path extrusionOk="0" h="2174" w="2142">
                  <a:moveTo>
                    <a:pt x="1199" y="0"/>
                  </a:moveTo>
                  <a:lnTo>
                    <a:pt x="1199" y="0"/>
                  </a:lnTo>
                  <a:cubicBezTo>
                    <a:pt x="1091" y="359"/>
                    <a:pt x="869" y="337"/>
                    <a:pt x="736" y="522"/>
                  </a:cubicBezTo>
                  <a:cubicBezTo>
                    <a:pt x="629" y="670"/>
                    <a:pt x="662" y="936"/>
                    <a:pt x="625" y="1051"/>
                  </a:cubicBezTo>
                  <a:cubicBezTo>
                    <a:pt x="496" y="926"/>
                    <a:pt x="551" y="729"/>
                    <a:pt x="540" y="729"/>
                  </a:cubicBezTo>
                  <a:cubicBezTo>
                    <a:pt x="536" y="728"/>
                    <a:pt x="532" y="727"/>
                    <a:pt x="528" y="727"/>
                  </a:cubicBezTo>
                  <a:cubicBezTo>
                    <a:pt x="510" y="727"/>
                    <a:pt x="494" y="739"/>
                    <a:pt x="484" y="748"/>
                  </a:cubicBezTo>
                  <a:cubicBezTo>
                    <a:pt x="440" y="799"/>
                    <a:pt x="407" y="855"/>
                    <a:pt x="388" y="910"/>
                  </a:cubicBezTo>
                  <a:cubicBezTo>
                    <a:pt x="344" y="1021"/>
                    <a:pt x="240" y="1395"/>
                    <a:pt x="492" y="1580"/>
                  </a:cubicBezTo>
                  <a:cubicBezTo>
                    <a:pt x="485" y="1580"/>
                    <a:pt x="478" y="1580"/>
                    <a:pt x="472" y="1580"/>
                  </a:cubicBezTo>
                  <a:cubicBezTo>
                    <a:pt x="314" y="1580"/>
                    <a:pt x="184" y="1492"/>
                    <a:pt x="0" y="1336"/>
                  </a:cubicBezTo>
                  <a:lnTo>
                    <a:pt x="0" y="1336"/>
                  </a:lnTo>
                  <a:cubicBezTo>
                    <a:pt x="74" y="1846"/>
                    <a:pt x="373" y="2065"/>
                    <a:pt x="706" y="2138"/>
                  </a:cubicBezTo>
                  <a:cubicBezTo>
                    <a:pt x="814" y="2164"/>
                    <a:pt x="924" y="2174"/>
                    <a:pt x="1032" y="2174"/>
                  </a:cubicBezTo>
                  <a:cubicBezTo>
                    <a:pt x="1272" y="2174"/>
                    <a:pt x="1496" y="2123"/>
                    <a:pt x="1631" y="2080"/>
                  </a:cubicBezTo>
                  <a:cubicBezTo>
                    <a:pt x="1687" y="2061"/>
                    <a:pt x="1724" y="2046"/>
                    <a:pt x="1742" y="2035"/>
                  </a:cubicBezTo>
                  <a:cubicBezTo>
                    <a:pt x="2142" y="1805"/>
                    <a:pt x="2101" y="1535"/>
                    <a:pt x="2038" y="1443"/>
                  </a:cubicBezTo>
                  <a:lnTo>
                    <a:pt x="2038" y="1443"/>
                  </a:lnTo>
                  <a:cubicBezTo>
                    <a:pt x="1908" y="1625"/>
                    <a:pt x="1768" y="1687"/>
                    <a:pt x="1684" y="1687"/>
                  </a:cubicBezTo>
                  <a:cubicBezTo>
                    <a:pt x="1618" y="1687"/>
                    <a:pt x="1586" y="1648"/>
                    <a:pt x="1624" y="1599"/>
                  </a:cubicBezTo>
                  <a:cubicBezTo>
                    <a:pt x="1735" y="1499"/>
                    <a:pt x="2068" y="1011"/>
                    <a:pt x="1457" y="689"/>
                  </a:cubicBezTo>
                  <a:lnTo>
                    <a:pt x="1457" y="689"/>
                  </a:lnTo>
                  <a:cubicBezTo>
                    <a:pt x="1513" y="752"/>
                    <a:pt x="1557" y="815"/>
                    <a:pt x="1565" y="885"/>
                  </a:cubicBezTo>
                  <a:cubicBezTo>
                    <a:pt x="1572" y="955"/>
                    <a:pt x="1542" y="1025"/>
                    <a:pt x="1465" y="1077"/>
                  </a:cubicBezTo>
                  <a:cubicBezTo>
                    <a:pt x="1435" y="1095"/>
                    <a:pt x="1399" y="1114"/>
                    <a:pt x="1358" y="1117"/>
                  </a:cubicBezTo>
                  <a:cubicBezTo>
                    <a:pt x="1324" y="1117"/>
                    <a:pt x="1295" y="1114"/>
                    <a:pt x="1265" y="1107"/>
                  </a:cubicBezTo>
                  <a:cubicBezTo>
                    <a:pt x="1132" y="1066"/>
                    <a:pt x="1039" y="641"/>
                    <a:pt x="1043" y="552"/>
                  </a:cubicBezTo>
                  <a:cubicBezTo>
                    <a:pt x="1058" y="326"/>
                    <a:pt x="1476" y="304"/>
                    <a:pt x="1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89"/>
            <p:cNvSpPr/>
            <p:nvPr/>
          </p:nvSpPr>
          <p:spPr>
            <a:xfrm>
              <a:off x="7212038" y="3343304"/>
              <a:ext cx="532762" cy="565889"/>
            </a:xfrm>
            <a:custGeom>
              <a:rect b="b" l="l" r="r" t="t"/>
              <a:pathLst>
                <a:path extrusionOk="0" h="1349" w="1270">
                  <a:moveTo>
                    <a:pt x="452" y="0"/>
                  </a:moveTo>
                  <a:lnTo>
                    <a:pt x="452" y="0"/>
                  </a:lnTo>
                  <a:cubicBezTo>
                    <a:pt x="363" y="174"/>
                    <a:pt x="252" y="408"/>
                    <a:pt x="374" y="781"/>
                  </a:cubicBezTo>
                  <a:cubicBezTo>
                    <a:pt x="367" y="837"/>
                    <a:pt x="266" y="911"/>
                    <a:pt x="170" y="911"/>
                  </a:cubicBezTo>
                  <a:cubicBezTo>
                    <a:pt x="116" y="911"/>
                    <a:pt x="63" y="888"/>
                    <a:pt x="30" y="825"/>
                  </a:cubicBezTo>
                  <a:lnTo>
                    <a:pt x="30" y="825"/>
                  </a:lnTo>
                  <a:cubicBezTo>
                    <a:pt x="1" y="973"/>
                    <a:pt x="86" y="1177"/>
                    <a:pt x="259" y="1313"/>
                  </a:cubicBezTo>
                  <a:cubicBezTo>
                    <a:pt x="367" y="1339"/>
                    <a:pt x="477" y="1349"/>
                    <a:pt x="585" y="1349"/>
                  </a:cubicBezTo>
                  <a:cubicBezTo>
                    <a:pt x="825" y="1349"/>
                    <a:pt x="1049" y="1298"/>
                    <a:pt x="1184" y="1255"/>
                  </a:cubicBezTo>
                  <a:cubicBezTo>
                    <a:pt x="1240" y="1185"/>
                    <a:pt x="1269" y="1099"/>
                    <a:pt x="1269" y="1033"/>
                  </a:cubicBezTo>
                  <a:lnTo>
                    <a:pt x="1269" y="1033"/>
                  </a:lnTo>
                  <a:cubicBezTo>
                    <a:pt x="1213" y="1079"/>
                    <a:pt x="1060" y="1131"/>
                    <a:pt x="961" y="1131"/>
                  </a:cubicBezTo>
                  <a:cubicBezTo>
                    <a:pt x="912" y="1131"/>
                    <a:pt x="876" y="1118"/>
                    <a:pt x="873" y="1084"/>
                  </a:cubicBezTo>
                  <a:cubicBezTo>
                    <a:pt x="855" y="833"/>
                    <a:pt x="1125" y="615"/>
                    <a:pt x="996" y="374"/>
                  </a:cubicBezTo>
                  <a:lnTo>
                    <a:pt x="996" y="374"/>
                  </a:lnTo>
                  <a:cubicBezTo>
                    <a:pt x="947" y="426"/>
                    <a:pt x="879" y="670"/>
                    <a:pt x="701" y="670"/>
                  </a:cubicBezTo>
                  <a:cubicBezTo>
                    <a:pt x="689" y="670"/>
                    <a:pt x="676" y="668"/>
                    <a:pt x="663" y="666"/>
                  </a:cubicBezTo>
                  <a:cubicBezTo>
                    <a:pt x="489" y="633"/>
                    <a:pt x="433" y="171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89"/>
            <p:cNvSpPr/>
            <p:nvPr/>
          </p:nvSpPr>
          <p:spPr>
            <a:xfrm>
              <a:off x="7292580" y="3777890"/>
              <a:ext cx="758032" cy="329298"/>
            </a:xfrm>
            <a:custGeom>
              <a:rect b="b" l="l" r="r" t="t"/>
              <a:pathLst>
                <a:path extrusionOk="0" h="785" w="1807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1226" y="784"/>
                  </a:lnTo>
                  <a:lnTo>
                    <a:pt x="1480" y="596"/>
                  </a:lnTo>
                  <a:lnTo>
                    <a:pt x="1806" y="359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rgbClr val="AB67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89"/>
            <p:cNvSpPr/>
            <p:nvPr/>
          </p:nvSpPr>
          <p:spPr>
            <a:xfrm>
              <a:off x="7292580" y="3777890"/>
              <a:ext cx="348183" cy="276862"/>
            </a:xfrm>
            <a:custGeom>
              <a:rect b="b" l="l" r="r" t="t"/>
              <a:pathLst>
                <a:path extrusionOk="0" h="660" w="830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767" y="466"/>
                  </a:lnTo>
                  <a:lnTo>
                    <a:pt x="752" y="422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89"/>
            <p:cNvSpPr/>
            <p:nvPr/>
          </p:nvSpPr>
          <p:spPr>
            <a:xfrm>
              <a:off x="7374800" y="3868079"/>
              <a:ext cx="470676" cy="143045"/>
            </a:xfrm>
            <a:custGeom>
              <a:rect b="b" l="l" r="r" t="t"/>
              <a:pathLst>
                <a:path extrusionOk="0" h="341" w="1122">
                  <a:moveTo>
                    <a:pt x="34" y="0"/>
                  </a:moveTo>
                  <a:lnTo>
                    <a:pt x="1" y="29"/>
                  </a:lnTo>
                  <a:lnTo>
                    <a:pt x="733" y="318"/>
                  </a:lnTo>
                  <a:lnTo>
                    <a:pt x="1122" y="340"/>
                  </a:lnTo>
                  <a:lnTo>
                    <a:pt x="741" y="2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89"/>
            <p:cNvSpPr/>
            <p:nvPr/>
          </p:nvSpPr>
          <p:spPr>
            <a:xfrm>
              <a:off x="7806455" y="3927226"/>
              <a:ext cx="313784" cy="201773"/>
            </a:xfrm>
            <a:custGeom>
              <a:rect b="b" l="l" r="r" t="t"/>
              <a:pathLst>
                <a:path extrusionOk="0" h="481" w="748">
                  <a:moveTo>
                    <a:pt x="518" y="0"/>
                  </a:moveTo>
                  <a:cubicBezTo>
                    <a:pt x="58" y="0"/>
                    <a:pt x="1" y="428"/>
                    <a:pt x="1" y="428"/>
                  </a:cubicBezTo>
                  <a:cubicBezTo>
                    <a:pt x="1" y="428"/>
                    <a:pt x="134" y="462"/>
                    <a:pt x="281" y="473"/>
                  </a:cubicBezTo>
                  <a:cubicBezTo>
                    <a:pt x="293" y="476"/>
                    <a:pt x="303" y="476"/>
                    <a:pt x="311" y="476"/>
                  </a:cubicBezTo>
                  <a:cubicBezTo>
                    <a:pt x="345" y="479"/>
                    <a:pt x="380" y="481"/>
                    <a:pt x="414" y="481"/>
                  </a:cubicBezTo>
                  <a:cubicBezTo>
                    <a:pt x="523" y="481"/>
                    <a:pt x="625" y="463"/>
                    <a:pt x="670" y="406"/>
                  </a:cubicBezTo>
                  <a:cubicBezTo>
                    <a:pt x="747" y="262"/>
                    <a:pt x="696" y="143"/>
                    <a:pt x="644" y="73"/>
                  </a:cubicBezTo>
                  <a:cubicBezTo>
                    <a:pt x="636" y="62"/>
                    <a:pt x="629" y="54"/>
                    <a:pt x="626" y="47"/>
                  </a:cubicBezTo>
                  <a:cubicBezTo>
                    <a:pt x="600" y="18"/>
                    <a:pt x="581" y="3"/>
                    <a:pt x="581" y="3"/>
                  </a:cubicBezTo>
                  <a:cubicBezTo>
                    <a:pt x="560" y="1"/>
                    <a:pt x="539" y="0"/>
                    <a:pt x="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89"/>
            <p:cNvSpPr/>
            <p:nvPr/>
          </p:nvSpPr>
          <p:spPr>
            <a:xfrm>
              <a:off x="7860989" y="3960785"/>
              <a:ext cx="145146" cy="147240"/>
            </a:xfrm>
            <a:custGeom>
              <a:rect b="b" l="l" r="r" t="t"/>
              <a:pathLst>
                <a:path extrusionOk="0" h="351" w="346">
                  <a:moveTo>
                    <a:pt x="327" y="1"/>
                  </a:moveTo>
                  <a:cubicBezTo>
                    <a:pt x="272" y="1"/>
                    <a:pt x="52" y="96"/>
                    <a:pt x="30" y="182"/>
                  </a:cubicBezTo>
                  <a:cubicBezTo>
                    <a:pt x="18" y="208"/>
                    <a:pt x="7" y="234"/>
                    <a:pt x="4" y="263"/>
                  </a:cubicBezTo>
                  <a:cubicBezTo>
                    <a:pt x="0" y="277"/>
                    <a:pt x="10" y="350"/>
                    <a:pt x="19" y="350"/>
                  </a:cubicBezTo>
                  <a:cubicBezTo>
                    <a:pt x="21" y="350"/>
                    <a:pt x="24" y="343"/>
                    <a:pt x="26" y="323"/>
                  </a:cubicBezTo>
                  <a:cubicBezTo>
                    <a:pt x="30" y="160"/>
                    <a:pt x="148" y="71"/>
                    <a:pt x="325" y="27"/>
                  </a:cubicBezTo>
                  <a:cubicBezTo>
                    <a:pt x="345" y="9"/>
                    <a:pt x="343" y="1"/>
                    <a:pt x="3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89"/>
            <p:cNvSpPr/>
            <p:nvPr/>
          </p:nvSpPr>
          <p:spPr>
            <a:xfrm>
              <a:off x="7966281" y="3975467"/>
              <a:ext cx="132142" cy="138011"/>
            </a:xfrm>
            <a:custGeom>
              <a:rect b="b" l="l" r="r" t="t"/>
              <a:pathLst>
                <a:path extrusionOk="0" h="329" w="315">
                  <a:moveTo>
                    <a:pt x="180" y="0"/>
                  </a:moveTo>
                  <a:cubicBezTo>
                    <a:pt x="170" y="0"/>
                    <a:pt x="164" y="9"/>
                    <a:pt x="167" y="21"/>
                  </a:cubicBezTo>
                  <a:cubicBezTo>
                    <a:pt x="204" y="62"/>
                    <a:pt x="237" y="113"/>
                    <a:pt x="241" y="161"/>
                  </a:cubicBezTo>
                  <a:cubicBezTo>
                    <a:pt x="259" y="313"/>
                    <a:pt x="1" y="328"/>
                    <a:pt x="122" y="328"/>
                  </a:cubicBezTo>
                  <a:cubicBezTo>
                    <a:pt x="315" y="299"/>
                    <a:pt x="296" y="103"/>
                    <a:pt x="189" y="3"/>
                  </a:cubicBezTo>
                  <a:cubicBezTo>
                    <a:pt x="186" y="1"/>
                    <a:pt x="183" y="0"/>
                    <a:pt x="1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89"/>
            <p:cNvSpPr/>
            <p:nvPr/>
          </p:nvSpPr>
          <p:spPr>
            <a:xfrm>
              <a:off x="7929785" y="3996861"/>
              <a:ext cx="60408" cy="106969"/>
            </a:xfrm>
            <a:custGeom>
              <a:rect b="b" l="l" r="r" t="t"/>
              <a:pathLst>
                <a:path extrusionOk="0" h="255" w="144">
                  <a:moveTo>
                    <a:pt x="125" y="1"/>
                  </a:moveTo>
                  <a:cubicBezTo>
                    <a:pt x="91" y="1"/>
                    <a:pt x="0" y="52"/>
                    <a:pt x="13" y="144"/>
                  </a:cubicBezTo>
                  <a:cubicBezTo>
                    <a:pt x="13" y="170"/>
                    <a:pt x="21" y="207"/>
                    <a:pt x="40" y="233"/>
                  </a:cubicBezTo>
                  <a:cubicBezTo>
                    <a:pt x="50" y="247"/>
                    <a:pt x="58" y="254"/>
                    <a:pt x="62" y="254"/>
                  </a:cubicBezTo>
                  <a:cubicBezTo>
                    <a:pt x="65" y="254"/>
                    <a:pt x="63" y="246"/>
                    <a:pt x="54" y="229"/>
                  </a:cubicBezTo>
                  <a:cubicBezTo>
                    <a:pt x="40" y="166"/>
                    <a:pt x="25" y="40"/>
                    <a:pt x="128" y="26"/>
                  </a:cubicBezTo>
                  <a:cubicBezTo>
                    <a:pt x="143" y="9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89"/>
            <p:cNvSpPr/>
            <p:nvPr/>
          </p:nvSpPr>
          <p:spPr>
            <a:xfrm>
              <a:off x="6952793" y="3852139"/>
              <a:ext cx="753418" cy="292383"/>
            </a:xfrm>
            <a:custGeom>
              <a:rect b="b" l="l" r="r" t="t"/>
              <a:pathLst>
                <a:path extrusionOk="0" h="697" w="1796">
                  <a:moveTo>
                    <a:pt x="1343" y="1"/>
                  </a:moveTo>
                  <a:lnTo>
                    <a:pt x="1225" y="20"/>
                  </a:lnTo>
                  <a:lnTo>
                    <a:pt x="1" y="211"/>
                  </a:lnTo>
                  <a:lnTo>
                    <a:pt x="286" y="486"/>
                  </a:lnTo>
                  <a:lnTo>
                    <a:pt x="511" y="696"/>
                  </a:lnTo>
                  <a:lnTo>
                    <a:pt x="918" y="615"/>
                  </a:lnTo>
                  <a:lnTo>
                    <a:pt x="959" y="607"/>
                  </a:lnTo>
                  <a:lnTo>
                    <a:pt x="1795" y="367"/>
                  </a:lnTo>
                  <a:cubicBezTo>
                    <a:pt x="1795" y="367"/>
                    <a:pt x="1543" y="78"/>
                    <a:pt x="1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89"/>
            <p:cNvSpPr/>
            <p:nvPr/>
          </p:nvSpPr>
          <p:spPr>
            <a:xfrm>
              <a:off x="7337465" y="3852139"/>
              <a:ext cx="368738" cy="258404"/>
            </a:xfrm>
            <a:custGeom>
              <a:rect b="b" l="l" r="r" t="t"/>
              <a:pathLst>
                <a:path extrusionOk="0" h="616" w="879">
                  <a:moveTo>
                    <a:pt x="426" y="1"/>
                  </a:moveTo>
                  <a:lnTo>
                    <a:pt x="308" y="20"/>
                  </a:lnTo>
                  <a:lnTo>
                    <a:pt x="120" y="389"/>
                  </a:lnTo>
                  <a:lnTo>
                    <a:pt x="98" y="430"/>
                  </a:lnTo>
                  <a:lnTo>
                    <a:pt x="1" y="615"/>
                  </a:lnTo>
                  <a:lnTo>
                    <a:pt x="42" y="607"/>
                  </a:lnTo>
                  <a:lnTo>
                    <a:pt x="878" y="367"/>
                  </a:lnTo>
                  <a:cubicBezTo>
                    <a:pt x="878" y="367"/>
                    <a:pt x="626" y="78"/>
                    <a:pt x="4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89"/>
            <p:cNvSpPr/>
            <p:nvPr/>
          </p:nvSpPr>
          <p:spPr>
            <a:xfrm>
              <a:off x="7141983" y="3953234"/>
              <a:ext cx="486198" cy="101516"/>
            </a:xfrm>
            <a:custGeom>
              <a:rect b="b" l="l" r="r" t="t"/>
              <a:pathLst>
                <a:path extrusionOk="0" h="242" w="1159">
                  <a:moveTo>
                    <a:pt x="1133" y="0"/>
                  </a:moveTo>
                  <a:lnTo>
                    <a:pt x="386" y="211"/>
                  </a:lnTo>
                  <a:lnTo>
                    <a:pt x="1" y="219"/>
                  </a:lnTo>
                  <a:lnTo>
                    <a:pt x="393" y="241"/>
                  </a:lnTo>
                  <a:lnTo>
                    <a:pt x="1159" y="33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89"/>
            <p:cNvSpPr/>
            <p:nvPr/>
          </p:nvSpPr>
          <p:spPr>
            <a:xfrm>
              <a:off x="6865959" y="3940650"/>
              <a:ext cx="304555" cy="210163"/>
            </a:xfrm>
            <a:custGeom>
              <a:rect b="b" l="l" r="r" t="t"/>
              <a:pathLst>
                <a:path extrusionOk="0" h="501" w="726">
                  <a:moveTo>
                    <a:pt x="208" y="0"/>
                  </a:moveTo>
                  <a:cubicBezTo>
                    <a:pt x="208" y="0"/>
                    <a:pt x="186" y="15"/>
                    <a:pt x="156" y="41"/>
                  </a:cubicBezTo>
                  <a:cubicBezTo>
                    <a:pt x="148" y="49"/>
                    <a:pt x="141" y="56"/>
                    <a:pt x="134" y="63"/>
                  </a:cubicBezTo>
                  <a:cubicBezTo>
                    <a:pt x="71" y="126"/>
                    <a:pt x="1" y="241"/>
                    <a:pt x="56" y="393"/>
                  </a:cubicBezTo>
                  <a:cubicBezTo>
                    <a:pt x="104" y="471"/>
                    <a:pt x="256" y="497"/>
                    <a:pt x="400" y="500"/>
                  </a:cubicBezTo>
                  <a:lnTo>
                    <a:pt x="430" y="500"/>
                  </a:lnTo>
                  <a:cubicBezTo>
                    <a:pt x="443" y="500"/>
                    <a:pt x="456" y="501"/>
                    <a:pt x="469" y="501"/>
                  </a:cubicBezTo>
                  <a:cubicBezTo>
                    <a:pt x="604" y="501"/>
                    <a:pt x="718" y="485"/>
                    <a:pt x="718" y="485"/>
                  </a:cubicBezTo>
                  <a:cubicBezTo>
                    <a:pt x="718" y="485"/>
                    <a:pt x="725" y="19"/>
                    <a:pt x="2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89"/>
            <p:cNvSpPr/>
            <p:nvPr/>
          </p:nvSpPr>
          <p:spPr>
            <a:xfrm>
              <a:off x="6991386" y="3979662"/>
              <a:ext cx="126688" cy="159405"/>
            </a:xfrm>
            <a:custGeom>
              <a:rect b="b" l="l" r="r" t="t"/>
              <a:pathLst>
                <a:path extrusionOk="0" h="380" w="302">
                  <a:moveTo>
                    <a:pt x="13" y="1"/>
                  </a:moveTo>
                  <a:cubicBezTo>
                    <a:pt x="2" y="1"/>
                    <a:pt x="1" y="8"/>
                    <a:pt x="16" y="26"/>
                  </a:cubicBezTo>
                  <a:cubicBezTo>
                    <a:pt x="186" y="85"/>
                    <a:pt x="290" y="189"/>
                    <a:pt x="267" y="351"/>
                  </a:cubicBezTo>
                  <a:cubicBezTo>
                    <a:pt x="266" y="372"/>
                    <a:pt x="267" y="380"/>
                    <a:pt x="270" y="380"/>
                  </a:cubicBezTo>
                  <a:cubicBezTo>
                    <a:pt x="278" y="380"/>
                    <a:pt x="300" y="309"/>
                    <a:pt x="297" y="293"/>
                  </a:cubicBezTo>
                  <a:cubicBezTo>
                    <a:pt x="301" y="267"/>
                    <a:pt x="293" y="240"/>
                    <a:pt x="286" y="214"/>
                  </a:cubicBezTo>
                  <a:cubicBezTo>
                    <a:pt x="277" y="123"/>
                    <a:pt x="60" y="1"/>
                    <a:pt x="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89"/>
            <p:cNvSpPr/>
            <p:nvPr/>
          </p:nvSpPr>
          <p:spPr>
            <a:xfrm>
              <a:off x="6878543" y="3988471"/>
              <a:ext cx="104035" cy="140109"/>
            </a:xfrm>
            <a:custGeom>
              <a:rect b="b" l="l" r="r" t="t"/>
              <a:pathLst>
                <a:path extrusionOk="0" h="334" w="248">
                  <a:moveTo>
                    <a:pt x="177" y="1"/>
                  </a:moveTo>
                  <a:cubicBezTo>
                    <a:pt x="175" y="1"/>
                    <a:pt x="173" y="1"/>
                    <a:pt x="171" y="2"/>
                  </a:cubicBezTo>
                  <a:cubicBezTo>
                    <a:pt x="45" y="90"/>
                    <a:pt x="0" y="282"/>
                    <a:pt x="185" y="330"/>
                  </a:cubicBezTo>
                  <a:cubicBezTo>
                    <a:pt x="201" y="332"/>
                    <a:pt x="210" y="333"/>
                    <a:pt x="215" y="333"/>
                  </a:cubicBezTo>
                  <a:cubicBezTo>
                    <a:pt x="247" y="333"/>
                    <a:pt x="57" y="286"/>
                    <a:pt x="93" y="157"/>
                  </a:cubicBezTo>
                  <a:cubicBezTo>
                    <a:pt x="108" y="108"/>
                    <a:pt x="144" y="57"/>
                    <a:pt x="188" y="24"/>
                  </a:cubicBezTo>
                  <a:cubicBezTo>
                    <a:pt x="195" y="11"/>
                    <a:pt x="188" y="1"/>
                    <a:pt x="1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89"/>
            <p:cNvSpPr/>
            <p:nvPr/>
          </p:nvSpPr>
          <p:spPr>
            <a:xfrm>
              <a:off x="7001034" y="4017416"/>
              <a:ext cx="57052" cy="108647"/>
            </a:xfrm>
            <a:custGeom>
              <a:rect b="b" l="l" r="r" t="t"/>
              <a:pathLst>
                <a:path extrusionOk="0" h="259" w="136">
                  <a:moveTo>
                    <a:pt x="17" y="0"/>
                  </a:moveTo>
                  <a:cubicBezTo>
                    <a:pt x="5" y="0"/>
                    <a:pt x="1" y="8"/>
                    <a:pt x="12" y="25"/>
                  </a:cubicBezTo>
                  <a:cubicBezTo>
                    <a:pt x="111" y="47"/>
                    <a:pt x="82" y="172"/>
                    <a:pt x="56" y="232"/>
                  </a:cubicBezTo>
                  <a:cubicBezTo>
                    <a:pt x="45" y="250"/>
                    <a:pt x="41" y="258"/>
                    <a:pt x="45" y="258"/>
                  </a:cubicBezTo>
                  <a:cubicBezTo>
                    <a:pt x="48" y="258"/>
                    <a:pt x="57" y="252"/>
                    <a:pt x="70" y="239"/>
                  </a:cubicBezTo>
                  <a:cubicBezTo>
                    <a:pt x="93" y="213"/>
                    <a:pt x="104" y="180"/>
                    <a:pt x="108" y="150"/>
                  </a:cubicBezTo>
                  <a:cubicBezTo>
                    <a:pt x="135" y="59"/>
                    <a:pt x="49" y="0"/>
                    <a:pt x="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89"/>
            <p:cNvSpPr/>
            <p:nvPr/>
          </p:nvSpPr>
          <p:spPr>
            <a:xfrm>
              <a:off x="7022428" y="3701963"/>
              <a:ext cx="1068460" cy="270150"/>
            </a:xfrm>
            <a:custGeom>
              <a:rect b="b" l="l" r="r" t="t"/>
              <a:pathLst>
                <a:path extrusionOk="0" h="644" w="2547">
                  <a:moveTo>
                    <a:pt x="1" y="0"/>
                  </a:moveTo>
                  <a:lnTo>
                    <a:pt x="345" y="581"/>
                  </a:lnTo>
                  <a:lnTo>
                    <a:pt x="808" y="596"/>
                  </a:lnTo>
                  <a:lnTo>
                    <a:pt x="2435" y="644"/>
                  </a:lnTo>
                  <a:cubicBezTo>
                    <a:pt x="2435" y="644"/>
                    <a:pt x="2469" y="603"/>
                    <a:pt x="2491" y="536"/>
                  </a:cubicBezTo>
                  <a:cubicBezTo>
                    <a:pt x="2495" y="529"/>
                    <a:pt x="2498" y="521"/>
                    <a:pt x="2502" y="511"/>
                  </a:cubicBezTo>
                  <a:cubicBezTo>
                    <a:pt x="2536" y="403"/>
                    <a:pt x="2546" y="244"/>
                    <a:pt x="2376" y="122"/>
                  </a:cubicBezTo>
                  <a:lnTo>
                    <a:pt x="1988" y="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89"/>
            <p:cNvSpPr/>
            <p:nvPr/>
          </p:nvSpPr>
          <p:spPr>
            <a:xfrm>
              <a:off x="6909166" y="3701963"/>
              <a:ext cx="322174" cy="243722"/>
            </a:xfrm>
            <a:custGeom>
              <a:rect b="b" l="l" r="r" t="t"/>
              <a:pathLst>
                <a:path extrusionOk="0" h="581" w="768">
                  <a:moveTo>
                    <a:pt x="271" y="0"/>
                  </a:moveTo>
                  <a:cubicBezTo>
                    <a:pt x="271" y="0"/>
                    <a:pt x="245" y="7"/>
                    <a:pt x="212" y="26"/>
                  </a:cubicBezTo>
                  <a:cubicBezTo>
                    <a:pt x="201" y="29"/>
                    <a:pt x="190" y="37"/>
                    <a:pt x="178" y="45"/>
                  </a:cubicBezTo>
                  <a:cubicBezTo>
                    <a:pt x="101" y="93"/>
                    <a:pt x="1" y="185"/>
                    <a:pt x="9" y="344"/>
                  </a:cubicBezTo>
                  <a:cubicBezTo>
                    <a:pt x="27" y="433"/>
                    <a:pt x="168" y="488"/>
                    <a:pt x="305" y="525"/>
                  </a:cubicBezTo>
                  <a:cubicBezTo>
                    <a:pt x="315" y="529"/>
                    <a:pt x="323" y="529"/>
                    <a:pt x="334" y="533"/>
                  </a:cubicBezTo>
                  <a:cubicBezTo>
                    <a:pt x="479" y="569"/>
                    <a:pt x="615" y="581"/>
                    <a:pt x="615" y="581"/>
                  </a:cubicBezTo>
                  <a:cubicBezTo>
                    <a:pt x="615" y="581"/>
                    <a:pt x="767" y="133"/>
                    <a:pt x="2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89"/>
            <p:cNvSpPr/>
            <p:nvPr/>
          </p:nvSpPr>
          <p:spPr>
            <a:xfrm>
              <a:off x="7199453" y="3757755"/>
              <a:ext cx="441311" cy="12585"/>
            </a:xfrm>
            <a:custGeom>
              <a:rect b="b" l="l" r="r" t="t"/>
              <a:pathLst>
                <a:path extrusionOk="0" h="30" w="1052">
                  <a:moveTo>
                    <a:pt x="985" y="0"/>
                  </a:moveTo>
                  <a:lnTo>
                    <a:pt x="134" y="4"/>
                  </a:lnTo>
                  <a:cubicBezTo>
                    <a:pt x="134" y="4"/>
                    <a:pt x="86" y="7"/>
                    <a:pt x="56" y="11"/>
                  </a:cubicBezTo>
                  <a:cubicBezTo>
                    <a:pt x="1" y="15"/>
                    <a:pt x="23" y="23"/>
                    <a:pt x="56" y="26"/>
                  </a:cubicBezTo>
                  <a:cubicBezTo>
                    <a:pt x="53" y="26"/>
                    <a:pt x="138" y="30"/>
                    <a:pt x="138" y="30"/>
                  </a:cubicBezTo>
                  <a:lnTo>
                    <a:pt x="985" y="26"/>
                  </a:lnTo>
                  <a:lnTo>
                    <a:pt x="1037" y="26"/>
                  </a:lnTo>
                  <a:cubicBezTo>
                    <a:pt x="1040" y="23"/>
                    <a:pt x="1052" y="15"/>
                    <a:pt x="1037" y="4"/>
                  </a:cubicBezTo>
                  <a:lnTo>
                    <a:pt x="10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89"/>
            <p:cNvSpPr/>
            <p:nvPr/>
          </p:nvSpPr>
          <p:spPr>
            <a:xfrm>
              <a:off x="6983835" y="3712450"/>
              <a:ext cx="101518" cy="119973"/>
            </a:xfrm>
            <a:custGeom>
              <a:rect b="b" l="l" r="r" t="t"/>
              <a:pathLst>
                <a:path extrusionOk="0" h="286" w="242">
                  <a:moveTo>
                    <a:pt x="34" y="1"/>
                  </a:moveTo>
                  <a:cubicBezTo>
                    <a:pt x="23" y="4"/>
                    <a:pt x="12" y="12"/>
                    <a:pt x="0" y="20"/>
                  </a:cubicBezTo>
                  <a:cubicBezTo>
                    <a:pt x="8" y="20"/>
                    <a:pt x="12" y="23"/>
                    <a:pt x="19" y="23"/>
                  </a:cubicBezTo>
                  <a:lnTo>
                    <a:pt x="41" y="34"/>
                  </a:lnTo>
                  <a:cubicBezTo>
                    <a:pt x="71" y="52"/>
                    <a:pt x="97" y="75"/>
                    <a:pt x="123" y="97"/>
                  </a:cubicBezTo>
                  <a:cubicBezTo>
                    <a:pt x="145" y="123"/>
                    <a:pt x="167" y="149"/>
                    <a:pt x="186" y="175"/>
                  </a:cubicBezTo>
                  <a:cubicBezTo>
                    <a:pt x="190" y="182"/>
                    <a:pt x="193" y="189"/>
                    <a:pt x="197" y="197"/>
                  </a:cubicBezTo>
                  <a:cubicBezTo>
                    <a:pt x="197" y="197"/>
                    <a:pt x="197" y="201"/>
                    <a:pt x="200" y="204"/>
                  </a:cubicBezTo>
                  <a:cubicBezTo>
                    <a:pt x="200" y="208"/>
                    <a:pt x="204" y="211"/>
                    <a:pt x="208" y="219"/>
                  </a:cubicBezTo>
                  <a:cubicBezTo>
                    <a:pt x="215" y="230"/>
                    <a:pt x="219" y="245"/>
                    <a:pt x="226" y="256"/>
                  </a:cubicBezTo>
                  <a:cubicBezTo>
                    <a:pt x="226" y="264"/>
                    <a:pt x="226" y="267"/>
                    <a:pt x="230" y="271"/>
                  </a:cubicBezTo>
                  <a:lnTo>
                    <a:pt x="230" y="278"/>
                  </a:lnTo>
                  <a:cubicBezTo>
                    <a:pt x="230" y="286"/>
                    <a:pt x="234" y="286"/>
                    <a:pt x="234" y="286"/>
                  </a:cubicBezTo>
                  <a:cubicBezTo>
                    <a:pt x="238" y="282"/>
                    <a:pt x="238" y="278"/>
                    <a:pt x="241" y="274"/>
                  </a:cubicBezTo>
                  <a:lnTo>
                    <a:pt x="241" y="264"/>
                  </a:lnTo>
                  <a:lnTo>
                    <a:pt x="241" y="256"/>
                  </a:lnTo>
                  <a:cubicBezTo>
                    <a:pt x="241" y="252"/>
                    <a:pt x="241" y="238"/>
                    <a:pt x="234" y="219"/>
                  </a:cubicBezTo>
                  <a:cubicBezTo>
                    <a:pt x="234" y="211"/>
                    <a:pt x="230" y="201"/>
                    <a:pt x="226" y="194"/>
                  </a:cubicBezTo>
                  <a:cubicBezTo>
                    <a:pt x="222" y="189"/>
                    <a:pt x="222" y="186"/>
                    <a:pt x="222" y="186"/>
                  </a:cubicBezTo>
                  <a:lnTo>
                    <a:pt x="215" y="175"/>
                  </a:lnTo>
                  <a:lnTo>
                    <a:pt x="212" y="163"/>
                  </a:lnTo>
                  <a:cubicBezTo>
                    <a:pt x="193" y="134"/>
                    <a:pt x="171" y="108"/>
                    <a:pt x="145" y="83"/>
                  </a:cubicBezTo>
                  <a:cubicBezTo>
                    <a:pt x="119" y="56"/>
                    <a:pt x="89" y="30"/>
                    <a:pt x="56" y="12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89"/>
            <p:cNvSpPr/>
            <p:nvPr/>
          </p:nvSpPr>
          <p:spPr>
            <a:xfrm>
              <a:off x="7360957" y="3743492"/>
              <a:ext cx="729926" cy="228621"/>
            </a:xfrm>
            <a:custGeom>
              <a:rect b="b" l="l" r="r" t="t"/>
              <a:pathLst>
                <a:path extrusionOk="0" h="545" w="1740">
                  <a:moveTo>
                    <a:pt x="1181" y="1"/>
                  </a:moveTo>
                  <a:lnTo>
                    <a:pt x="1" y="497"/>
                  </a:lnTo>
                  <a:lnTo>
                    <a:pt x="1628" y="545"/>
                  </a:lnTo>
                  <a:cubicBezTo>
                    <a:pt x="1628" y="545"/>
                    <a:pt x="1662" y="504"/>
                    <a:pt x="1684" y="437"/>
                  </a:cubicBezTo>
                  <a:cubicBezTo>
                    <a:pt x="1688" y="430"/>
                    <a:pt x="1691" y="422"/>
                    <a:pt x="1695" y="412"/>
                  </a:cubicBezTo>
                  <a:cubicBezTo>
                    <a:pt x="1729" y="304"/>
                    <a:pt x="1739" y="145"/>
                    <a:pt x="1569" y="23"/>
                  </a:cubicBezTo>
                  <a:lnTo>
                    <a:pt x="11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89"/>
            <p:cNvSpPr/>
            <p:nvPr/>
          </p:nvSpPr>
          <p:spPr>
            <a:xfrm>
              <a:off x="7401228" y="3891151"/>
              <a:ext cx="670777" cy="36076"/>
            </a:xfrm>
            <a:custGeom>
              <a:rect b="b" l="l" r="r" t="t"/>
              <a:pathLst>
                <a:path extrusionOk="0" h="86" w="1599">
                  <a:moveTo>
                    <a:pt x="57" y="0"/>
                  </a:moveTo>
                  <a:cubicBezTo>
                    <a:pt x="1" y="4"/>
                    <a:pt x="23" y="12"/>
                    <a:pt x="57" y="15"/>
                  </a:cubicBezTo>
                  <a:cubicBezTo>
                    <a:pt x="57" y="19"/>
                    <a:pt x="137" y="26"/>
                    <a:pt x="137" y="26"/>
                  </a:cubicBezTo>
                  <a:lnTo>
                    <a:pt x="1584" y="85"/>
                  </a:lnTo>
                  <a:lnTo>
                    <a:pt x="1588" y="85"/>
                  </a:lnTo>
                  <a:cubicBezTo>
                    <a:pt x="1592" y="78"/>
                    <a:pt x="1595" y="70"/>
                    <a:pt x="1599" y="60"/>
                  </a:cubicBezTo>
                  <a:lnTo>
                    <a:pt x="1584" y="6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89"/>
            <p:cNvSpPr/>
            <p:nvPr/>
          </p:nvSpPr>
          <p:spPr>
            <a:xfrm>
              <a:off x="6958666" y="3782924"/>
              <a:ext cx="101518" cy="142626"/>
            </a:xfrm>
            <a:custGeom>
              <a:rect b="b" l="l" r="r" t="t"/>
              <a:pathLst>
                <a:path extrusionOk="0" h="340" w="242">
                  <a:moveTo>
                    <a:pt x="11" y="0"/>
                  </a:moveTo>
                  <a:cubicBezTo>
                    <a:pt x="1" y="0"/>
                    <a:pt x="5" y="5"/>
                    <a:pt x="35" y="18"/>
                  </a:cubicBezTo>
                  <a:cubicBezTo>
                    <a:pt x="179" y="70"/>
                    <a:pt x="216" y="210"/>
                    <a:pt x="187" y="332"/>
                  </a:cubicBezTo>
                  <a:cubicBezTo>
                    <a:pt x="197" y="336"/>
                    <a:pt x="205" y="336"/>
                    <a:pt x="216" y="340"/>
                  </a:cubicBezTo>
                  <a:cubicBezTo>
                    <a:pt x="242" y="288"/>
                    <a:pt x="227" y="96"/>
                    <a:pt x="139" y="48"/>
                  </a:cubicBezTo>
                  <a:cubicBezTo>
                    <a:pt x="128" y="27"/>
                    <a:pt x="33" y="0"/>
                    <a:pt x="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7" name="Google Shape;567;p89"/>
          <p:cNvGrpSpPr/>
          <p:nvPr/>
        </p:nvGrpSpPr>
        <p:grpSpPr>
          <a:xfrm>
            <a:off x="6635090" y="2730415"/>
            <a:ext cx="1369394" cy="2143964"/>
            <a:chOff x="3003090" y="2811640"/>
            <a:chExt cx="1369394" cy="2143964"/>
          </a:xfrm>
        </p:grpSpPr>
        <p:sp>
          <p:nvSpPr>
            <p:cNvPr id="568" name="Google Shape;568;p89"/>
            <p:cNvSpPr/>
            <p:nvPr/>
          </p:nvSpPr>
          <p:spPr>
            <a:xfrm>
              <a:off x="3349612" y="4866616"/>
              <a:ext cx="1015411" cy="88988"/>
            </a:xfrm>
            <a:custGeom>
              <a:rect b="b" l="l" r="r" t="t"/>
              <a:pathLst>
                <a:path extrusionOk="0" h="453" w="5169">
                  <a:moveTo>
                    <a:pt x="2584" y="0"/>
                  </a:moveTo>
                  <a:cubicBezTo>
                    <a:pt x="1155" y="0"/>
                    <a:pt x="1" y="104"/>
                    <a:pt x="1" y="226"/>
                  </a:cubicBezTo>
                  <a:cubicBezTo>
                    <a:pt x="1" y="352"/>
                    <a:pt x="1155" y="452"/>
                    <a:pt x="2584" y="452"/>
                  </a:cubicBezTo>
                  <a:cubicBezTo>
                    <a:pt x="4011" y="452"/>
                    <a:pt x="5169" y="352"/>
                    <a:pt x="5169" y="226"/>
                  </a:cubicBezTo>
                  <a:cubicBezTo>
                    <a:pt x="5169" y="104"/>
                    <a:pt x="4011" y="0"/>
                    <a:pt x="2584" y="0"/>
                  </a:cubicBezTo>
                  <a:close/>
                </a:path>
              </a:pathLst>
            </a:custGeom>
            <a:solidFill>
              <a:srgbClr val="5A5402">
                <a:alpha val="4784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89"/>
            <p:cNvSpPr/>
            <p:nvPr/>
          </p:nvSpPr>
          <p:spPr>
            <a:xfrm>
              <a:off x="3003090" y="4065330"/>
              <a:ext cx="238481" cy="251054"/>
            </a:xfrm>
            <a:custGeom>
              <a:rect b="b" l="l" r="r" t="t"/>
              <a:pathLst>
                <a:path extrusionOk="0" h="1278" w="1214">
                  <a:moveTo>
                    <a:pt x="756" y="1"/>
                  </a:moveTo>
                  <a:cubicBezTo>
                    <a:pt x="541" y="56"/>
                    <a:pt x="245" y="134"/>
                    <a:pt x="97" y="289"/>
                  </a:cubicBezTo>
                  <a:cubicBezTo>
                    <a:pt x="64" y="322"/>
                    <a:pt x="30" y="360"/>
                    <a:pt x="23" y="411"/>
                  </a:cubicBezTo>
                  <a:cubicBezTo>
                    <a:pt x="15" y="459"/>
                    <a:pt x="42" y="522"/>
                    <a:pt x="93" y="541"/>
                  </a:cubicBezTo>
                  <a:cubicBezTo>
                    <a:pt x="30" y="566"/>
                    <a:pt x="1" y="645"/>
                    <a:pt x="23" y="715"/>
                  </a:cubicBezTo>
                  <a:cubicBezTo>
                    <a:pt x="45" y="785"/>
                    <a:pt x="119" y="841"/>
                    <a:pt x="193" y="841"/>
                  </a:cubicBezTo>
                  <a:cubicBezTo>
                    <a:pt x="153" y="896"/>
                    <a:pt x="156" y="981"/>
                    <a:pt x="204" y="1044"/>
                  </a:cubicBezTo>
                  <a:cubicBezTo>
                    <a:pt x="241" y="1097"/>
                    <a:pt x="307" y="1128"/>
                    <a:pt x="367" y="1128"/>
                  </a:cubicBezTo>
                  <a:cubicBezTo>
                    <a:pt x="378" y="1128"/>
                    <a:pt x="390" y="1127"/>
                    <a:pt x="400" y="1125"/>
                  </a:cubicBezTo>
                  <a:lnTo>
                    <a:pt x="400" y="1125"/>
                  </a:lnTo>
                  <a:cubicBezTo>
                    <a:pt x="397" y="1196"/>
                    <a:pt x="467" y="1266"/>
                    <a:pt x="541" y="1277"/>
                  </a:cubicBezTo>
                  <a:cubicBezTo>
                    <a:pt x="547" y="1277"/>
                    <a:pt x="554" y="1278"/>
                    <a:pt x="561" y="1278"/>
                  </a:cubicBezTo>
                  <a:cubicBezTo>
                    <a:pt x="626" y="1278"/>
                    <a:pt x="685" y="1243"/>
                    <a:pt x="725" y="1196"/>
                  </a:cubicBezTo>
                  <a:cubicBezTo>
                    <a:pt x="774" y="1143"/>
                    <a:pt x="800" y="1080"/>
                    <a:pt x="833" y="1022"/>
                  </a:cubicBezTo>
                  <a:cubicBezTo>
                    <a:pt x="881" y="925"/>
                    <a:pt x="947" y="841"/>
                    <a:pt x="1044" y="792"/>
                  </a:cubicBezTo>
                  <a:cubicBezTo>
                    <a:pt x="1140" y="748"/>
                    <a:pt x="1214" y="382"/>
                    <a:pt x="1214" y="382"/>
                  </a:cubicBezTo>
                  <a:cubicBezTo>
                    <a:pt x="1214" y="382"/>
                    <a:pt x="955" y="122"/>
                    <a:pt x="756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89"/>
            <p:cNvSpPr/>
            <p:nvPr/>
          </p:nvSpPr>
          <p:spPr>
            <a:xfrm>
              <a:off x="3134705" y="3811724"/>
              <a:ext cx="374419" cy="351829"/>
            </a:xfrm>
            <a:custGeom>
              <a:rect b="b" l="l" r="r" t="t"/>
              <a:pathLst>
                <a:path extrusionOk="0" h="1791" w="1906">
                  <a:moveTo>
                    <a:pt x="1732" y="1"/>
                  </a:moveTo>
                  <a:lnTo>
                    <a:pt x="1580" y="119"/>
                  </a:lnTo>
                  <a:lnTo>
                    <a:pt x="1221" y="400"/>
                  </a:lnTo>
                  <a:lnTo>
                    <a:pt x="0" y="1350"/>
                  </a:lnTo>
                  <a:lnTo>
                    <a:pt x="455" y="1791"/>
                  </a:lnTo>
                  <a:lnTo>
                    <a:pt x="1506" y="1306"/>
                  </a:lnTo>
                  <a:lnTo>
                    <a:pt x="1906" y="1106"/>
                  </a:lnTo>
                  <a:lnTo>
                    <a:pt x="1813" y="515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89"/>
            <p:cNvSpPr/>
            <p:nvPr/>
          </p:nvSpPr>
          <p:spPr>
            <a:xfrm>
              <a:off x="3374560" y="3835100"/>
              <a:ext cx="134563" cy="233374"/>
            </a:xfrm>
            <a:custGeom>
              <a:rect b="b" l="l" r="r" t="t"/>
              <a:pathLst>
                <a:path extrusionOk="0" h="1188" w="685">
                  <a:moveTo>
                    <a:pt x="359" y="0"/>
                  </a:moveTo>
                  <a:lnTo>
                    <a:pt x="0" y="281"/>
                  </a:lnTo>
                  <a:lnTo>
                    <a:pt x="285" y="1187"/>
                  </a:lnTo>
                  <a:lnTo>
                    <a:pt x="685" y="987"/>
                  </a:lnTo>
                  <a:lnTo>
                    <a:pt x="592" y="396"/>
                  </a:lnTo>
                  <a:lnTo>
                    <a:pt x="359" y="0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89"/>
            <p:cNvSpPr/>
            <p:nvPr/>
          </p:nvSpPr>
          <p:spPr>
            <a:xfrm>
              <a:off x="3383203" y="3651231"/>
              <a:ext cx="332184" cy="425102"/>
            </a:xfrm>
            <a:custGeom>
              <a:rect b="b" l="l" r="r" t="t"/>
              <a:pathLst>
                <a:path extrusionOk="0" h="2164" w="1691">
                  <a:moveTo>
                    <a:pt x="1525" y="0"/>
                  </a:moveTo>
                  <a:lnTo>
                    <a:pt x="1465" y="15"/>
                  </a:lnTo>
                  <a:cubicBezTo>
                    <a:pt x="1054" y="122"/>
                    <a:pt x="0" y="1028"/>
                    <a:pt x="0" y="1028"/>
                  </a:cubicBezTo>
                  <a:lnTo>
                    <a:pt x="514" y="2164"/>
                  </a:lnTo>
                  <a:lnTo>
                    <a:pt x="1691" y="1580"/>
                  </a:lnTo>
                  <a:lnTo>
                    <a:pt x="15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89"/>
            <p:cNvSpPr/>
            <p:nvPr/>
          </p:nvSpPr>
          <p:spPr>
            <a:xfrm>
              <a:off x="4015351" y="4791181"/>
              <a:ext cx="357132" cy="129652"/>
            </a:xfrm>
            <a:custGeom>
              <a:rect b="b" l="l" r="r" t="t"/>
              <a:pathLst>
                <a:path extrusionOk="0" h="660" w="1818">
                  <a:moveTo>
                    <a:pt x="175" y="1"/>
                  </a:moveTo>
                  <a:lnTo>
                    <a:pt x="26" y="501"/>
                  </a:lnTo>
                  <a:lnTo>
                    <a:pt x="1" y="638"/>
                  </a:lnTo>
                  <a:lnTo>
                    <a:pt x="1806" y="660"/>
                  </a:lnTo>
                  <a:cubicBezTo>
                    <a:pt x="1806" y="660"/>
                    <a:pt x="1817" y="590"/>
                    <a:pt x="1783" y="489"/>
                  </a:cubicBezTo>
                  <a:cubicBezTo>
                    <a:pt x="1739" y="360"/>
                    <a:pt x="1580" y="149"/>
                    <a:pt x="1184" y="53"/>
                  </a:cubicBezTo>
                  <a:lnTo>
                    <a:pt x="17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89"/>
            <p:cNvSpPr/>
            <p:nvPr/>
          </p:nvSpPr>
          <p:spPr>
            <a:xfrm>
              <a:off x="4014762" y="4887241"/>
              <a:ext cx="357722" cy="33592"/>
            </a:xfrm>
            <a:custGeom>
              <a:rect b="b" l="l" r="r" t="t"/>
              <a:pathLst>
                <a:path extrusionOk="0" h="171" w="1821">
                  <a:moveTo>
                    <a:pt x="1786" y="0"/>
                  </a:moveTo>
                  <a:lnTo>
                    <a:pt x="29" y="12"/>
                  </a:lnTo>
                  <a:lnTo>
                    <a:pt x="0" y="149"/>
                  </a:lnTo>
                  <a:lnTo>
                    <a:pt x="1805" y="171"/>
                  </a:lnTo>
                  <a:cubicBezTo>
                    <a:pt x="1805" y="171"/>
                    <a:pt x="1820" y="101"/>
                    <a:pt x="1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89"/>
            <p:cNvSpPr/>
            <p:nvPr/>
          </p:nvSpPr>
          <p:spPr>
            <a:xfrm>
              <a:off x="3896308" y="4217375"/>
              <a:ext cx="353989" cy="590899"/>
            </a:xfrm>
            <a:custGeom>
              <a:rect b="b" l="l" r="r" t="t"/>
              <a:pathLst>
                <a:path extrusionOk="0" h="3008" w="1802">
                  <a:moveTo>
                    <a:pt x="1128" y="0"/>
                  </a:moveTo>
                  <a:lnTo>
                    <a:pt x="0" y="569"/>
                  </a:lnTo>
                  <a:lnTo>
                    <a:pt x="141" y="1010"/>
                  </a:lnTo>
                  <a:lnTo>
                    <a:pt x="385" y="1790"/>
                  </a:lnTo>
                  <a:lnTo>
                    <a:pt x="769" y="3007"/>
                  </a:lnTo>
                  <a:lnTo>
                    <a:pt x="1802" y="3004"/>
                  </a:lnTo>
                  <a:lnTo>
                    <a:pt x="1391" y="1158"/>
                  </a:lnTo>
                  <a:lnTo>
                    <a:pt x="1247" y="533"/>
                  </a:lnTo>
                  <a:lnTo>
                    <a:pt x="1128" y="0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89"/>
            <p:cNvSpPr/>
            <p:nvPr/>
          </p:nvSpPr>
          <p:spPr>
            <a:xfrm>
              <a:off x="3923810" y="4321882"/>
              <a:ext cx="245750" cy="247125"/>
            </a:xfrm>
            <a:custGeom>
              <a:rect b="b" l="l" r="r" t="t"/>
              <a:pathLst>
                <a:path extrusionOk="0" h="1258" w="1251">
                  <a:moveTo>
                    <a:pt x="1107" y="1"/>
                  </a:moveTo>
                  <a:lnTo>
                    <a:pt x="1" y="478"/>
                  </a:lnTo>
                  <a:lnTo>
                    <a:pt x="245" y="1258"/>
                  </a:lnTo>
                  <a:lnTo>
                    <a:pt x="1251" y="626"/>
                  </a:lnTo>
                  <a:lnTo>
                    <a:pt x="1107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89"/>
            <p:cNvSpPr/>
            <p:nvPr/>
          </p:nvSpPr>
          <p:spPr>
            <a:xfrm>
              <a:off x="3355702" y="4791181"/>
              <a:ext cx="356740" cy="129652"/>
            </a:xfrm>
            <a:custGeom>
              <a:rect b="b" l="l" r="r" t="t"/>
              <a:pathLst>
                <a:path extrusionOk="0" h="660" w="1816">
                  <a:moveTo>
                    <a:pt x="1643" y="1"/>
                  </a:moveTo>
                  <a:lnTo>
                    <a:pt x="632" y="53"/>
                  </a:lnTo>
                  <a:cubicBezTo>
                    <a:pt x="236" y="149"/>
                    <a:pt x="77" y="360"/>
                    <a:pt x="33" y="489"/>
                  </a:cubicBezTo>
                  <a:cubicBezTo>
                    <a:pt x="0" y="590"/>
                    <a:pt x="11" y="660"/>
                    <a:pt x="11" y="660"/>
                  </a:cubicBezTo>
                  <a:lnTo>
                    <a:pt x="1816" y="638"/>
                  </a:lnTo>
                  <a:lnTo>
                    <a:pt x="1790" y="501"/>
                  </a:lnTo>
                  <a:lnTo>
                    <a:pt x="164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89"/>
            <p:cNvSpPr/>
            <p:nvPr/>
          </p:nvSpPr>
          <p:spPr>
            <a:xfrm>
              <a:off x="3355702" y="4887241"/>
              <a:ext cx="356740" cy="33592"/>
            </a:xfrm>
            <a:custGeom>
              <a:rect b="b" l="l" r="r" t="t"/>
              <a:pathLst>
                <a:path extrusionOk="0" h="171" w="1816">
                  <a:moveTo>
                    <a:pt x="33" y="0"/>
                  </a:moveTo>
                  <a:cubicBezTo>
                    <a:pt x="0" y="101"/>
                    <a:pt x="11" y="171"/>
                    <a:pt x="11" y="171"/>
                  </a:cubicBezTo>
                  <a:lnTo>
                    <a:pt x="1816" y="149"/>
                  </a:lnTo>
                  <a:lnTo>
                    <a:pt x="1790" y="1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89"/>
            <p:cNvSpPr/>
            <p:nvPr/>
          </p:nvSpPr>
          <p:spPr>
            <a:xfrm>
              <a:off x="3477692" y="4217375"/>
              <a:ext cx="353989" cy="590899"/>
            </a:xfrm>
            <a:custGeom>
              <a:rect b="b" l="l" r="r" t="t"/>
              <a:pathLst>
                <a:path extrusionOk="0" h="3008" w="1802">
                  <a:moveTo>
                    <a:pt x="674" y="0"/>
                  </a:moveTo>
                  <a:lnTo>
                    <a:pt x="551" y="533"/>
                  </a:lnTo>
                  <a:lnTo>
                    <a:pt x="411" y="1158"/>
                  </a:lnTo>
                  <a:lnTo>
                    <a:pt x="1" y="3004"/>
                  </a:lnTo>
                  <a:lnTo>
                    <a:pt x="1032" y="3007"/>
                  </a:lnTo>
                  <a:lnTo>
                    <a:pt x="1417" y="1790"/>
                  </a:lnTo>
                  <a:lnTo>
                    <a:pt x="1661" y="1010"/>
                  </a:lnTo>
                  <a:lnTo>
                    <a:pt x="1802" y="569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89"/>
            <p:cNvSpPr/>
            <p:nvPr/>
          </p:nvSpPr>
          <p:spPr>
            <a:xfrm>
              <a:off x="3558233" y="4321882"/>
              <a:ext cx="245750" cy="247125"/>
            </a:xfrm>
            <a:custGeom>
              <a:rect b="b" l="l" r="r" t="t"/>
              <a:pathLst>
                <a:path extrusionOk="0" h="1258" w="1251">
                  <a:moveTo>
                    <a:pt x="141" y="1"/>
                  </a:moveTo>
                  <a:lnTo>
                    <a:pt x="1" y="626"/>
                  </a:lnTo>
                  <a:lnTo>
                    <a:pt x="1007" y="1258"/>
                  </a:lnTo>
                  <a:lnTo>
                    <a:pt x="1251" y="478"/>
                  </a:lnTo>
                  <a:lnTo>
                    <a:pt x="141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89"/>
            <p:cNvSpPr/>
            <p:nvPr/>
          </p:nvSpPr>
          <p:spPr>
            <a:xfrm>
              <a:off x="3535838" y="4050793"/>
              <a:ext cx="644724" cy="465372"/>
            </a:xfrm>
            <a:custGeom>
              <a:rect b="b" l="l" r="r" t="t"/>
              <a:pathLst>
                <a:path extrusionOk="0" h="2369" w="3282">
                  <a:moveTo>
                    <a:pt x="2826" y="0"/>
                  </a:moveTo>
                  <a:lnTo>
                    <a:pt x="410" y="393"/>
                  </a:lnTo>
                  <a:lnTo>
                    <a:pt x="282" y="870"/>
                  </a:lnTo>
                  <a:lnTo>
                    <a:pt x="0" y="1891"/>
                  </a:lnTo>
                  <a:lnTo>
                    <a:pt x="1431" y="2368"/>
                  </a:lnTo>
                  <a:lnTo>
                    <a:pt x="1636" y="1595"/>
                  </a:lnTo>
                  <a:lnTo>
                    <a:pt x="1861" y="2327"/>
                  </a:lnTo>
                  <a:lnTo>
                    <a:pt x="3282" y="1765"/>
                  </a:lnTo>
                  <a:lnTo>
                    <a:pt x="2908" y="307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89"/>
            <p:cNvSpPr/>
            <p:nvPr/>
          </p:nvSpPr>
          <p:spPr>
            <a:xfrm>
              <a:off x="3591038" y="4050793"/>
              <a:ext cx="516054" cy="171101"/>
            </a:xfrm>
            <a:custGeom>
              <a:rect b="b" l="l" r="r" t="t"/>
              <a:pathLst>
                <a:path extrusionOk="0" h="871" w="2627">
                  <a:moveTo>
                    <a:pt x="2545" y="0"/>
                  </a:moveTo>
                  <a:lnTo>
                    <a:pt x="129" y="393"/>
                  </a:lnTo>
                  <a:lnTo>
                    <a:pt x="1" y="870"/>
                  </a:lnTo>
                  <a:lnTo>
                    <a:pt x="1" y="870"/>
                  </a:lnTo>
                  <a:lnTo>
                    <a:pt x="2627" y="307"/>
                  </a:lnTo>
                  <a:lnTo>
                    <a:pt x="25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89"/>
            <p:cNvSpPr/>
            <p:nvPr/>
          </p:nvSpPr>
          <p:spPr>
            <a:xfrm>
              <a:off x="3828536" y="4278272"/>
              <a:ext cx="28681" cy="194282"/>
            </a:xfrm>
            <a:custGeom>
              <a:rect b="b" l="l" r="r" t="t"/>
              <a:pathLst>
                <a:path extrusionOk="0" h="989" w="146">
                  <a:moveTo>
                    <a:pt x="16" y="1"/>
                  </a:moveTo>
                  <a:lnTo>
                    <a:pt x="1" y="988"/>
                  </a:lnTo>
                  <a:lnTo>
                    <a:pt x="146" y="437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89"/>
            <p:cNvSpPr/>
            <p:nvPr/>
          </p:nvSpPr>
          <p:spPr>
            <a:xfrm>
              <a:off x="3524838" y="4361171"/>
              <a:ext cx="306254" cy="167369"/>
            </a:xfrm>
            <a:custGeom>
              <a:rect b="b" l="l" r="r" t="t"/>
              <a:pathLst>
                <a:path extrusionOk="0" h="852" w="1559">
                  <a:moveTo>
                    <a:pt x="56" y="1"/>
                  </a:moveTo>
                  <a:lnTo>
                    <a:pt x="0" y="378"/>
                  </a:lnTo>
                  <a:lnTo>
                    <a:pt x="1487" y="851"/>
                  </a:lnTo>
                  <a:lnTo>
                    <a:pt x="1558" y="607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89"/>
            <p:cNvSpPr/>
            <p:nvPr/>
          </p:nvSpPr>
          <p:spPr>
            <a:xfrm>
              <a:off x="3885897" y="4344473"/>
              <a:ext cx="307040" cy="183281"/>
            </a:xfrm>
            <a:custGeom>
              <a:rect b="b" l="l" r="r" t="t"/>
              <a:pathLst>
                <a:path extrusionOk="0" h="933" w="1563">
                  <a:moveTo>
                    <a:pt x="1469" y="0"/>
                  </a:moveTo>
                  <a:lnTo>
                    <a:pt x="1" y="680"/>
                  </a:lnTo>
                  <a:lnTo>
                    <a:pt x="64" y="933"/>
                  </a:lnTo>
                  <a:lnTo>
                    <a:pt x="1563" y="370"/>
                  </a:lnTo>
                  <a:lnTo>
                    <a:pt x="14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89"/>
            <p:cNvSpPr/>
            <p:nvPr/>
          </p:nvSpPr>
          <p:spPr>
            <a:xfrm>
              <a:off x="3604789" y="3564011"/>
              <a:ext cx="518412" cy="600328"/>
            </a:xfrm>
            <a:custGeom>
              <a:rect b="b" l="l" r="r" t="t"/>
              <a:pathLst>
                <a:path extrusionOk="0" h="3056" w="2639">
                  <a:moveTo>
                    <a:pt x="1713" y="0"/>
                  </a:moveTo>
                  <a:lnTo>
                    <a:pt x="419" y="422"/>
                  </a:lnTo>
                  <a:cubicBezTo>
                    <a:pt x="189" y="496"/>
                    <a:pt x="34" y="707"/>
                    <a:pt x="34" y="940"/>
                  </a:cubicBezTo>
                  <a:cubicBezTo>
                    <a:pt x="30" y="1250"/>
                    <a:pt x="27" y="1617"/>
                    <a:pt x="23" y="1957"/>
                  </a:cubicBezTo>
                  <a:cubicBezTo>
                    <a:pt x="19" y="2042"/>
                    <a:pt x="19" y="2123"/>
                    <a:pt x="19" y="2201"/>
                  </a:cubicBezTo>
                  <a:cubicBezTo>
                    <a:pt x="15" y="2301"/>
                    <a:pt x="15" y="2401"/>
                    <a:pt x="11" y="2490"/>
                  </a:cubicBezTo>
                  <a:cubicBezTo>
                    <a:pt x="11" y="2575"/>
                    <a:pt x="8" y="2656"/>
                    <a:pt x="8" y="2727"/>
                  </a:cubicBezTo>
                  <a:cubicBezTo>
                    <a:pt x="4" y="2930"/>
                    <a:pt x="1" y="3055"/>
                    <a:pt x="1" y="3055"/>
                  </a:cubicBezTo>
                  <a:lnTo>
                    <a:pt x="2639" y="2797"/>
                  </a:lnTo>
                  <a:cubicBezTo>
                    <a:pt x="2620" y="2678"/>
                    <a:pt x="2598" y="2567"/>
                    <a:pt x="2579" y="2456"/>
                  </a:cubicBezTo>
                  <a:cubicBezTo>
                    <a:pt x="2557" y="2350"/>
                    <a:pt x="2535" y="2249"/>
                    <a:pt x="2512" y="2150"/>
                  </a:cubicBezTo>
                  <a:cubicBezTo>
                    <a:pt x="2494" y="2079"/>
                    <a:pt x="2479" y="2009"/>
                    <a:pt x="2461" y="1942"/>
                  </a:cubicBezTo>
                  <a:cubicBezTo>
                    <a:pt x="2434" y="1835"/>
                    <a:pt x="2409" y="1735"/>
                    <a:pt x="2379" y="1635"/>
                  </a:cubicBezTo>
                  <a:cubicBezTo>
                    <a:pt x="2076" y="569"/>
                    <a:pt x="1713" y="0"/>
                    <a:pt x="17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89"/>
            <p:cNvSpPr/>
            <p:nvPr/>
          </p:nvSpPr>
          <p:spPr>
            <a:xfrm>
              <a:off x="3681794" y="3578548"/>
              <a:ext cx="221194" cy="146546"/>
            </a:xfrm>
            <a:custGeom>
              <a:rect b="b" l="l" r="r" t="t"/>
              <a:pathLst>
                <a:path extrusionOk="0" h="746" w="1126">
                  <a:moveTo>
                    <a:pt x="1125" y="0"/>
                  </a:moveTo>
                  <a:lnTo>
                    <a:pt x="0" y="270"/>
                  </a:lnTo>
                  <a:cubicBezTo>
                    <a:pt x="0" y="270"/>
                    <a:pt x="328" y="746"/>
                    <a:pt x="643" y="746"/>
                  </a:cubicBezTo>
                  <a:cubicBezTo>
                    <a:pt x="668" y="746"/>
                    <a:pt x="694" y="743"/>
                    <a:pt x="719" y="736"/>
                  </a:cubicBezTo>
                  <a:cubicBezTo>
                    <a:pt x="1051" y="647"/>
                    <a:pt x="1125" y="0"/>
                    <a:pt x="11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89"/>
            <p:cNvSpPr/>
            <p:nvPr/>
          </p:nvSpPr>
          <p:spPr>
            <a:xfrm>
              <a:off x="3708707" y="3578548"/>
              <a:ext cx="173066" cy="124545"/>
            </a:xfrm>
            <a:custGeom>
              <a:rect b="b" l="l" r="r" t="t"/>
              <a:pathLst>
                <a:path extrusionOk="0" h="634" w="881">
                  <a:moveTo>
                    <a:pt x="881" y="0"/>
                  </a:moveTo>
                  <a:lnTo>
                    <a:pt x="1" y="229"/>
                  </a:lnTo>
                  <a:cubicBezTo>
                    <a:pt x="1" y="229"/>
                    <a:pt x="256" y="634"/>
                    <a:pt x="502" y="634"/>
                  </a:cubicBezTo>
                  <a:cubicBezTo>
                    <a:pt x="523" y="634"/>
                    <a:pt x="543" y="631"/>
                    <a:pt x="563" y="625"/>
                  </a:cubicBezTo>
                  <a:cubicBezTo>
                    <a:pt x="826" y="548"/>
                    <a:pt x="881" y="0"/>
                    <a:pt x="881" y="0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89"/>
            <p:cNvSpPr/>
            <p:nvPr/>
          </p:nvSpPr>
          <p:spPr>
            <a:xfrm>
              <a:off x="3608522" y="3884997"/>
              <a:ext cx="479713" cy="111579"/>
            </a:xfrm>
            <a:custGeom>
              <a:rect b="b" l="l" r="r" t="t"/>
              <a:pathLst>
                <a:path extrusionOk="0" h="568" w="2442">
                  <a:moveTo>
                    <a:pt x="2360" y="1"/>
                  </a:moveTo>
                  <a:lnTo>
                    <a:pt x="4" y="323"/>
                  </a:lnTo>
                  <a:cubicBezTo>
                    <a:pt x="0" y="405"/>
                    <a:pt x="0" y="486"/>
                    <a:pt x="0" y="567"/>
                  </a:cubicBezTo>
                  <a:lnTo>
                    <a:pt x="2442" y="308"/>
                  </a:lnTo>
                  <a:cubicBezTo>
                    <a:pt x="2415" y="201"/>
                    <a:pt x="2390" y="101"/>
                    <a:pt x="23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89"/>
            <p:cNvSpPr/>
            <p:nvPr/>
          </p:nvSpPr>
          <p:spPr>
            <a:xfrm>
              <a:off x="3606164" y="3986164"/>
              <a:ext cx="505447" cy="113544"/>
            </a:xfrm>
            <a:custGeom>
              <a:rect b="b" l="l" r="r" t="t"/>
              <a:pathLst>
                <a:path extrusionOk="0" h="578" w="2573">
                  <a:moveTo>
                    <a:pt x="2505" y="1"/>
                  </a:moveTo>
                  <a:lnTo>
                    <a:pt x="4" y="341"/>
                  </a:lnTo>
                  <a:cubicBezTo>
                    <a:pt x="4" y="426"/>
                    <a:pt x="1" y="507"/>
                    <a:pt x="1" y="578"/>
                  </a:cubicBezTo>
                  <a:lnTo>
                    <a:pt x="2572" y="307"/>
                  </a:lnTo>
                  <a:cubicBezTo>
                    <a:pt x="2550" y="201"/>
                    <a:pt x="2528" y="97"/>
                    <a:pt x="25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89"/>
            <p:cNvSpPr/>
            <p:nvPr/>
          </p:nvSpPr>
          <p:spPr>
            <a:xfrm>
              <a:off x="3388311" y="3453611"/>
              <a:ext cx="189960" cy="157547"/>
            </a:xfrm>
            <a:custGeom>
              <a:rect b="b" l="l" r="r" t="t"/>
              <a:pathLst>
                <a:path extrusionOk="0" h="802" w="967">
                  <a:moveTo>
                    <a:pt x="503" y="0"/>
                  </a:moveTo>
                  <a:cubicBezTo>
                    <a:pt x="482" y="0"/>
                    <a:pt x="461" y="1"/>
                    <a:pt x="441" y="4"/>
                  </a:cubicBezTo>
                  <a:cubicBezTo>
                    <a:pt x="185" y="30"/>
                    <a:pt x="0" y="229"/>
                    <a:pt x="22" y="451"/>
                  </a:cubicBezTo>
                  <a:cubicBezTo>
                    <a:pt x="43" y="653"/>
                    <a:pt x="237" y="802"/>
                    <a:pt x="469" y="802"/>
                  </a:cubicBezTo>
                  <a:cubicBezTo>
                    <a:pt x="488" y="802"/>
                    <a:pt x="507" y="801"/>
                    <a:pt x="526" y="799"/>
                  </a:cubicBezTo>
                  <a:cubicBezTo>
                    <a:pt x="781" y="769"/>
                    <a:pt x="966" y="570"/>
                    <a:pt x="944" y="351"/>
                  </a:cubicBezTo>
                  <a:cubicBezTo>
                    <a:pt x="924" y="151"/>
                    <a:pt x="731" y="0"/>
                    <a:pt x="503" y="0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89"/>
            <p:cNvSpPr/>
            <p:nvPr/>
          </p:nvSpPr>
          <p:spPr>
            <a:xfrm>
              <a:off x="3424456" y="3505472"/>
              <a:ext cx="132009" cy="92524"/>
            </a:xfrm>
            <a:custGeom>
              <a:rect b="b" l="l" r="r" t="t"/>
              <a:pathLst>
                <a:path extrusionOk="0" h="471" w="672">
                  <a:moveTo>
                    <a:pt x="349" y="0"/>
                  </a:moveTo>
                  <a:cubicBezTo>
                    <a:pt x="336" y="0"/>
                    <a:pt x="324" y="1"/>
                    <a:pt x="312" y="2"/>
                  </a:cubicBezTo>
                  <a:cubicBezTo>
                    <a:pt x="134" y="21"/>
                    <a:pt x="1" y="139"/>
                    <a:pt x="16" y="268"/>
                  </a:cubicBezTo>
                  <a:cubicBezTo>
                    <a:pt x="30" y="386"/>
                    <a:pt x="157" y="470"/>
                    <a:pt x="314" y="470"/>
                  </a:cubicBezTo>
                  <a:cubicBezTo>
                    <a:pt x="329" y="470"/>
                    <a:pt x="345" y="470"/>
                    <a:pt x="360" y="468"/>
                  </a:cubicBezTo>
                  <a:cubicBezTo>
                    <a:pt x="538" y="450"/>
                    <a:pt x="671" y="331"/>
                    <a:pt x="656" y="206"/>
                  </a:cubicBezTo>
                  <a:cubicBezTo>
                    <a:pt x="645" y="86"/>
                    <a:pt x="510" y="0"/>
                    <a:pt x="349" y="0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89"/>
            <p:cNvSpPr/>
            <p:nvPr/>
          </p:nvSpPr>
          <p:spPr>
            <a:xfrm>
              <a:off x="3933239" y="3336532"/>
              <a:ext cx="202139" cy="162262"/>
            </a:xfrm>
            <a:custGeom>
              <a:rect b="b" l="l" r="r" t="t"/>
              <a:pathLst>
                <a:path extrusionOk="0" h="826" w="1029">
                  <a:moveTo>
                    <a:pt x="567" y="1"/>
                  </a:moveTo>
                  <a:cubicBezTo>
                    <a:pt x="491" y="1"/>
                    <a:pt x="412" y="18"/>
                    <a:pt x="337" y="56"/>
                  </a:cubicBezTo>
                  <a:cubicBezTo>
                    <a:pt x="108" y="170"/>
                    <a:pt x="1" y="422"/>
                    <a:pt x="101" y="618"/>
                  </a:cubicBezTo>
                  <a:cubicBezTo>
                    <a:pt x="165" y="751"/>
                    <a:pt x="306" y="825"/>
                    <a:pt x="460" y="825"/>
                  </a:cubicBezTo>
                  <a:cubicBezTo>
                    <a:pt x="537" y="825"/>
                    <a:pt x="616" y="807"/>
                    <a:pt x="692" y="770"/>
                  </a:cubicBezTo>
                  <a:cubicBezTo>
                    <a:pt x="922" y="659"/>
                    <a:pt x="1029" y="404"/>
                    <a:pt x="929" y="208"/>
                  </a:cubicBezTo>
                  <a:cubicBezTo>
                    <a:pt x="865" y="76"/>
                    <a:pt x="723" y="1"/>
                    <a:pt x="567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89"/>
            <p:cNvSpPr/>
            <p:nvPr/>
          </p:nvSpPr>
          <p:spPr>
            <a:xfrm>
              <a:off x="3971152" y="3388000"/>
              <a:ext cx="135938" cy="100186"/>
            </a:xfrm>
            <a:custGeom>
              <a:rect b="b" l="l" r="r" t="t"/>
              <a:pathLst>
                <a:path extrusionOk="0" h="510" w="692">
                  <a:moveTo>
                    <a:pt x="423" y="1"/>
                  </a:moveTo>
                  <a:cubicBezTo>
                    <a:pt x="365" y="1"/>
                    <a:pt x="302" y="15"/>
                    <a:pt x="241" y="45"/>
                  </a:cubicBezTo>
                  <a:cubicBezTo>
                    <a:pt x="81" y="127"/>
                    <a:pt x="0" y="286"/>
                    <a:pt x="55" y="400"/>
                  </a:cubicBezTo>
                  <a:cubicBezTo>
                    <a:pt x="92" y="471"/>
                    <a:pt x="173" y="510"/>
                    <a:pt x="267" y="510"/>
                  </a:cubicBezTo>
                  <a:cubicBezTo>
                    <a:pt x="326" y="510"/>
                    <a:pt x="390" y="495"/>
                    <a:pt x="451" y="463"/>
                  </a:cubicBezTo>
                  <a:cubicBezTo>
                    <a:pt x="607" y="386"/>
                    <a:pt x="692" y="227"/>
                    <a:pt x="632" y="112"/>
                  </a:cubicBezTo>
                  <a:cubicBezTo>
                    <a:pt x="596" y="39"/>
                    <a:pt x="516" y="1"/>
                    <a:pt x="423" y="1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89"/>
            <p:cNvSpPr/>
            <p:nvPr/>
          </p:nvSpPr>
          <p:spPr>
            <a:xfrm>
              <a:off x="3437618" y="3087837"/>
              <a:ext cx="622330" cy="563594"/>
            </a:xfrm>
            <a:custGeom>
              <a:rect b="b" l="l" r="r" t="t"/>
              <a:pathLst>
                <a:path extrusionOk="0" h="2869" w="3168">
                  <a:moveTo>
                    <a:pt x="1601" y="1"/>
                  </a:moveTo>
                  <a:cubicBezTo>
                    <a:pt x="1531" y="1"/>
                    <a:pt x="1459" y="7"/>
                    <a:pt x="1385" y="19"/>
                  </a:cubicBezTo>
                  <a:cubicBezTo>
                    <a:pt x="164" y="123"/>
                    <a:pt x="0" y="1204"/>
                    <a:pt x="152" y="1988"/>
                  </a:cubicBezTo>
                  <a:cubicBezTo>
                    <a:pt x="266" y="2593"/>
                    <a:pt x="676" y="2868"/>
                    <a:pt x="1203" y="2868"/>
                  </a:cubicBezTo>
                  <a:cubicBezTo>
                    <a:pt x="1363" y="2868"/>
                    <a:pt x="1533" y="2843"/>
                    <a:pt x="1709" y="2794"/>
                  </a:cubicBezTo>
                  <a:cubicBezTo>
                    <a:pt x="2453" y="2590"/>
                    <a:pt x="3167" y="2228"/>
                    <a:pt x="3015" y="1440"/>
                  </a:cubicBezTo>
                  <a:cubicBezTo>
                    <a:pt x="2876" y="722"/>
                    <a:pt x="2366" y="1"/>
                    <a:pt x="1601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89"/>
            <p:cNvSpPr/>
            <p:nvPr/>
          </p:nvSpPr>
          <p:spPr>
            <a:xfrm>
              <a:off x="3447833" y="3079390"/>
              <a:ext cx="568505" cy="352418"/>
            </a:xfrm>
            <a:custGeom>
              <a:rect b="b" l="l" r="r" t="t"/>
              <a:pathLst>
                <a:path extrusionOk="0" h="1794" w="2894">
                  <a:moveTo>
                    <a:pt x="2195" y="0"/>
                  </a:moveTo>
                  <a:cubicBezTo>
                    <a:pt x="1510" y="129"/>
                    <a:pt x="833" y="289"/>
                    <a:pt x="160" y="470"/>
                  </a:cubicBezTo>
                  <a:cubicBezTo>
                    <a:pt x="52" y="670"/>
                    <a:pt x="11" y="895"/>
                    <a:pt x="8" y="1121"/>
                  </a:cubicBezTo>
                  <a:cubicBezTo>
                    <a:pt x="1" y="1346"/>
                    <a:pt x="30" y="1568"/>
                    <a:pt x="67" y="1794"/>
                  </a:cubicBezTo>
                  <a:cubicBezTo>
                    <a:pt x="130" y="1443"/>
                    <a:pt x="215" y="1098"/>
                    <a:pt x="319" y="762"/>
                  </a:cubicBezTo>
                  <a:cubicBezTo>
                    <a:pt x="363" y="775"/>
                    <a:pt x="408" y="781"/>
                    <a:pt x="452" y="781"/>
                  </a:cubicBezTo>
                  <a:cubicBezTo>
                    <a:pt x="601" y="781"/>
                    <a:pt x="744" y="713"/>
                    <a:pt x="829" y="599"/>
                  </a:cubicBezTo>
                  <a:cubicBezTo>
                    <a:pt x="911" y="629"/>
                    <a:pt x="1004" y="647"/>
                    <a:pt x="1097" y="647"/>
                  </a:cubicBezTo>
                  <a:cubicBezTo>
                    <a:pt x="1130" y="647"/>
                    <a:pt x="1163" y="644"/>
                    <a:pt x="1196" y="639"/>
                  </a:cubicBezTo>
                  <a:cubicBezTo>
                    <a:pt x="1321" y="617"/>
                    <a:pt x="1440" y="555"/>
                    <a:pt x="1524" y="462"/>
                  </a:cubicBezTo>
                  <a:cubicBezTo>
                    <a:pt x="1611" y="506"/>
                    <a:pt x="1716" y="534"/>
                    <a:pt x="1817" y="534"/>
                  </a:cubicBezTo>
                  <a:cubicBezTo>
                    <a:pt x="1828" y="534"/>
                    <a:pt x="1839" y="534"/>
                    <a:pt x="1850" y="533"/>
                  </a:cubicBezTo>
                  <a:cubicBezTo>
                    <a:pt x="1961" y="521"/>
                    <a:pt x="2069" y="470"/>
                    <a:pt x="2146" y="385"/>
                  </a:cubicBezTo>
                  <a:cubicBezTo>
                    <a:pt x="2439" y="688"/>
                    <a:pt x="2683" y="1003"/>
                    <a:pt x="2893" y="1343"/>
                  </a:cubicBezTo>
                  <a:cubicBezTo>
                    <a:pt x="2723" y="743"/>
                    <a:pt x="2494" y="340"/>
                    <a:pt x="2195" y="0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89"/>
            <p:cNvSpPr/>
            <p:nvPr/>
          </p:nvSpPr>
          <p:spPr>
            <a:xfrm>
              <a:off x="3508140" y="3213167"/>
              <a:ext cx="118062" cy="75630"/>
            </a:xfrm>
            <a:custGeom>
              <a:rect b="b" l="l" r="r" t="t"/>
              <a:pathLst>
                <a:path extrusionOk="0" h="385" w="601">
                  <a:moveTo>
                    <a:pt x="383" y="1"/>
                  </a:moveTo>
                  <a:cubicBezTo>
                    <a:pt x="373" y="1"/>
                    <a:pt x="362" y="2"/>
                    <a:pt x="352" y="3"/>
                  </a:cubicBezTo>
                  <a:cubicBezTo>
                    <a:pt x="259" y="14"/>
                    <a:pt x="174" y="66"/>
                    <a:pt x="112" y="136"/>
                  </a:cubicBezTo>
                  <a:cubicBezTo>
                    <a:pt x="52" y="207"/>
                    <a:pt x="15" y="296"/>
                    <a:pt x="1" y="385"/>
                  </a:cubicBezTo>
                  <a:cubicBezTo>
                    <a:pt x="120" y="207"/>
                    <a:pt x="347" y="105"/>
                    <a:pt x="550" y="105"/>
                  </a:cubicBezTo>
                  <a:cubicBezTo>
                    <a:pt x="567" y="105"/>
                    <a:pt x="584" y="105"/>
                    <a:pt x="600" y="107"/>
                  </a:cubicBezTo>
                  <a:cubicBezTo>
                    <a:pt x="551" y="38"/>
                    <a:pt x="467" y="1"/>
                    <a:pt x="383" y="1"/>
                  </a:cubicBezTo>
                  <a:close/>
                </a:path>
              </a:pathLst>
            </a:custGeom>
            <a:solidFill>
              <a:srgbClr val="4A2B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89"/>
            <p:cNvSpPr/>
            <p:nvPr/>
          </p:nvSpPr>
          <p:spPr>
            <a:xfrm>
              <a:off x="3784926" y="3169360"/>
              <a:ext cx="129652" cy="50289"/>
            </a:xfrm>
            <a:custGeom>
              <a:rect b="b" l="l" r="r" t="t"/>
              <a:pathLst>
                <a:path extrusionOk="0" h="256" w="660">
                  <a:moveTo>
                    <a:pt x="320" y="0"/>
                  </a:moveTo>
                  <a:cubicBezTo>
                    <a:pt x="317" y="0"/>
                    <a:pt x="314" y="0"/>
                    <a:pt x="312" y="0"/>
                  </a:cubicBezTo>
                  <a:cubicBezTo>
                    <a:pt x="182" y="0"/>
                    <a:pt x="57" y="86"/>
                    <a:pt x="1" y="212"/>
                  </a:cubicBezTo>
                  <a:cubicBezTo>
                    <a:pt x="104" y="167"/>
                    <a:pt x="220" y="135"/>
                    <a:pt x="335" y="135"/>
                  </a:cubicBezTo>
                  <a:cubicBezTo>
                    <a:pt x="451" y="135"/>
                    <a:pt x="564" y="168"/>
                    <a:pt x="660" y="256"/>
                  </a:cubicBezTo>
                  <a:cubicBezTo>
                    <a:pt x="576" y="85"/>
                    <a:pt x="450" y="0"/>
                    <a:pt x="320" y="0"/>
                  </a:cubicBezTo>
                  <a:close/>
                </a:path>
              </a:pathLst>
            </a:custGeom>
            <a:solidFill>
              <a:srgbClr val="4A2B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89"/>
            <p:cNvSpPr/>
            <p:nvPr/>
          </p:nvSpPr>
          <p:spPr>
            <a:xfrm>
              <a:off x="3519141" y="3323370"/>
              <a:ext cx="146939" cy="96257"/>
            </a:xfrm>
            <a:custGeom>
              <a:rect b="b" l="l" r="r" t="t"/>
              <a:pathLst>
                <a:path extrusionOk="0" h="490" w="748">
                  <a:moveTo>
                    <a:pt x="380" y="0"/>
                  </a:moveTo>
                  <a:cubicBezTo>
                    <a:pt x="241" y="0"/>
                    <a:pt x="107" y="82"/>
                    <a:pt x="44" y="215"/>
                  </a:cubicBezTo>
                  <a:cubicBezTo>
                    <a:pt x="4" y="304"/>
                    <a:pt x="0" y="401"/>
                    <a:pt x="29" y="489"/>
                  </a:cubicBezTo>
                  <a:cubicBezTo>
                    <a:pt x="41" y="401"/>
                    <a:pt x="56" y="338"/>
                    <a:pt x="100" y="259"/>
                  </a:cubicBezTo>
                  <a:cubicBezTo>
                    <a:pt x="167" y="145"/>
                    <a:pt x="284" y="94"/>
                    <a:pt x="390" y="94"/>
                  </a:cubicBezTo>
                  <a:cubicBezTo>
                    <a:pt x="418" y="94"/>
                    <a:pt x="445" y="97"/>
                    <a:pt x="470" y="104"/>
                  </a:cubicBezTo>
                  <a:cubicBezTo>
                    <a:pt x="603" y="138"/>
                    <a:pt x="681" y="196"/>
                    <a:pt x="748" y="322"/>
                  </a:cubicBezTo>
                  <a:cubicBezTo>
                    <a:pt x="725" y="182"/>
                    <a:pt x="629" y="60"/>
                    <a:pt x="481" y="15"/>
                  </a:cubicBezTo>
                  <a:cubicBezTo>
                    <a:pt x="448" y="5"/>
                    <a:pt x="414" y="0"/>
                    <a:pt x="380" y="0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89"/>
            <p:cNvSpPr/>
            <p:nvPr/>
          </p:nvSpPr>
          <p:spPr>
            <a:xfrm>
              <a:off x="3787283" y="3260313"/>
              <a:ext cx="149886" cy="93114"/>
            </a:xfrm>
            <a:custGeom>
              <a:rect b="b" l="l" r="r" t="t"/>
              <a:pathLst>
                <a:path extrusionOk="0" h="474" w="763">
                  <a:moveTo>
                    <a:pt x="394" y="0"/>
                  </a:moveTo>
                  <a:cubicBezTo>
                    <a:pt x="308" y="0"/>
                    <a:pt x="222" y="30"/>
                    <a:pt x="156" y="89"/>
                  </a:cubicBezTo>
                  <a:cubicBezTo>
                    <a:pt x="40" y="189"/>
                    <a:pt x="0" y="340"/>
                    <a:pt x="37" y="473"/>
                  </a:cubicBezTo>
                  <a:cubicBezTo>
                    <a:pt x="48" y="336"/>
                    <a:pt x="93" y="251"/>
                    <a:pt x="200" y="162"/>
                  </a:cubicBezTo>
                  <a:cubicBezTo>
                    <a:pt x="256" y="119"/>
                    <a:pt x="332" y="91"/>
                    <a:pt x="412" y="91"/>
                  </a:cubicBezTo>
                  <a:cubicBezTo>
                    <a:pt x="476" y="91"/>
                    <a:pt x="543" y="109"/>
                    <a:pt x="603" y="152"/>
                  </a:cubicBezTo>
                  <a:cubicBezTo>
                    <a:pt x="677" y="207"/>
                    <a:pt x="714" y="256"/>
                    <a:pt x="762" y="333"/>
                  </a:cubicBezTo>
                  <a:cubicBezTo>
                    <a:pt x="751" y="240"/>
                    <a:pt x="711" y="152"/>
                    <a:pt x="633" y="89"/>
                  </a:cubicBezTo>
                  <a:cubicBezTo>
                    <a:pt x="566" y="30"/>
                    <a:pt x="480" y="0"/>
                    <a:pt x="394" y="0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89"/>
            <p:cNvSpPr/>
            <p:nvPr/>
          </p:nvSpPr>
          <p:spPr>
            <a:xfrm>
              <a:off x="3707921" y="3376410"/>
              <a:ext cx="14930" cy="33592"/>
            </a:xfrm>
            <a:custGeom>
              <a:rect b="b" l="l" r="r" t="t"/>
              <a:pathLst>
                <a:path extrusionOk="0" h="171" w="76">
                  <a:moveTo>
                    <a:pt x="60" y="1"/>
                  </a:moveTo>
                  <a:lnTo>
                    <a:pt x="60" y="1"/>
                  </a:lnTo>
                  <a:cubicBezTo>
                    <a:pt x="16" y="23"/>
                    <a:pt x="1" y="60"/>
                    <a:pt x="5" y="97"/>
                  </a:cubicBezTo>
                  <a:cubicBezTo>
                    <a:pt x="12" y="131"/>
                    <a:pt x="41" y="163"/>
                    <a:pt x="75" y="171"/>
                  </a:cubicBezTo>
                  <a:cubicBezTo>
                    <a:pt x="60" y="116"/>
                    <a:pt x="53" y="56"/>
                    <a:pt x="60" y="1"/>
                  </a:cubicBezTo>
                  <a:close/>
                </a:path>
              </a:pathLst>
            </a:custGeom>
            <a:solidFill>
              <a:srgbClr val="5D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89"/>
            <p:cNvSpPr/>
            <p:nvPr/>
          </p:nvSpPr>
          <p:spPr>
            <a:xfrm>
              <a:off x="3645453" y="3422180"/>
              <a:ext cx="201550" cy="133974"/>
            </a:xfrm>
            <a:custGeom>
              <a:rect b="b" l="l" r="r" t="t"/>
              <a:pathLst>
                <a:path extrusionOk="0" h="682" w="1026">
                  <a:moveTo>
                    <a:pt x="926" y="1"/>
                  </a:moveTo>
                  <a:cubicBezTo>
                    <a:pt x="607" y="34"/>
                    <a:pt x="311" y="104"/>
                    <a:pt x="19" y="204"/>
                  </a:cubicBezTo>
                  <a:cubicBezTo>
                    <a:pt x="16" y="208"/>
                    <a:pt x="8" y="208"/>
                    <a:pt x="1" y="212"/>
                  </a:cubicBezTo>
                  <a:cubicBezTo>
                    <a:pt x="8" y="400"/>
                    <a:pt x="130" y="578"/>
                    <a:pt x="308" y="648"/>
                  </a:cubicBezTo>
                  <a:cubicBezTo>
                    <a:pt x="365" y="670"/>
                    <a:pt x="426" y="681"/>
                    <a:pt x="489" y="681"/>
                  </a:cubicBezTo>
                  <a:cubicBezTo>
                    <a:pt x="624" y="681"/>
                    <a:pt x="762" y="629"/>
                    <a:pt x="859" y="530"/>
                  </a:cubicBezTo>
                  <a:cubicBezTo>
                    <a:pt x="984" y="404"/>
                    <a:pt x="1025" y="197"/>
                    <a:pt x="952" y="45"/>
                  </a:cubicBezTo>
                  <a:cubicBezTo>
                    <a:pt x="944" y="31"/>
                    <a:pt x="936" y="16"/>
                    <a:pt x="926" y="1"/>
                  </a:cubicBezTo>
                  <a:close/>
                </a:path>
              </a:pathLst>
            </a:custGeom>
            <a:solidFill>
              <a:srgbClr val="3616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89"/>
            <p:cNvSpPr/>
            <p:nvPr/>
          </p:nvSpPr>
          <p:spPr>
            <a:xfrm>
              <a:off x="3649774" y="3422180"/>
              <a:ext cx="182692" cy="58343"/>
            </a:xfrm>
            <a:custGeom>
              <a:rect b="b" l="l" r="r" t="t"/>
              <a:pathLst>
                <a:path extrusionOk="0" h="297" w="930">
                  <a:moveTo>
                    <a:pt x="904" y="1"/>
                  </a:moveTo>
                  <a:cubicBezTo>
                    <a:pt x="585" y="34"/>
                    <a:pt x="289" y="104"/>
                    <a:pt x="1" y="204"/>
                  </a:cubicBezTo>
                  <a:cubicBezTo>
                    <a:pt x="31" y="272"/>
                    <a:pt x="100" y="297"/>
                    <a:pt x="189" y="297"/>
                  </a:cubicBezTo>
                  <a:cubicBezTo>
                    <a:pt x="240" y="297"/>
                    <a:pt x="298" y="288"/>
                    <a:pt x="360" y="275"/>
                  </a:cubicBezTo>
                  <a:cubicBezTo>
                    <a:pt x="563" y="234"/>
                    <a:pt x="745" y="149"/>
                    <a:pt x="930" y="45"/>
                  </a:cubicBezTo>
                  <a:cubicBezTo>
                    <a:pt x="922" y="31"/>
                    <a:pt x="914" y="16"/>
                    <a:pt x="9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89"/>
            <p:cNvSpPr/>
            <p:nvPr/>
          </p:nvSpPr>
          <p:spPr>
            <a:xfrm>
              <a:off x="3375935" y="2996688"/>
              <a:ext cx="699925" cy="513697"/>
            </a:xfrm>
            <a:custGeom>
              <a:rect b="b" l="l" r="r" t="t"/>
              <a:pathLst>
                <a:path extrusionOk="0" h="2615" w="3563">
                  <a:moveTo>
                    <a:pt x="1786" y="0"/>
                  </a:moveTo>
                  <a:cubicBezTo>
                    <a:pt x="1583" y="0"/>
                    <a:pt x="1368" y="117"/>
                    <a:pt x="1265" y="306"/>
                  </a:cubicBezTo>
                  <a:cubicBezTo>
                    <a:pt x="1194" y="272"/>
                    <a:pt x="1113" y="256"/>
                    <a:pt x="1032" y="256"/>
                  </a:cubicBezTo>
                  <a:cubicBezTo>
                    <a:pt x="799" y="256"/>
                    <a:pt x="564" y="392"/>
                    <a:pt x="555" y="669"/>
                  </a:cubicBezTo>
                  <a:cubicBezTo>
                    <a:pt x="531" y="664"/>
                    <a:pt x="508" y="661"/>
                    <a:pt x="485" y="661"/>
                  </a:cubicBezTo>
                  <a:cubicBezTo>
                    <a:pt x="180" y="661"/>
                    <a:pt x="51" y="1113"/>
                    <a:pt x="193" y="1376"/>
                  </a:cubicBezTo>
                  <a:cubicBezTo>
                    <a:pt x="4" y="1482"/>
                    <a:pt x="0" y="1745"/>
                    <a:pt x="115" y="1930"/>
                  </a:cubicBezTo>
                  <a:cubicBezTo>
                    <a:pt x="145" y="1975"/>
                    <a:pt x="181" y="2015"/>
                    <a:pt x="222" y="2049"/>
                  </a:cubicBezTo>
                  <a:cubicBezTo>
                    <a:pt x="82" y="2259"/>
                    <a:pt x="289" y="2574"/>
                    <a:pt x="500" y="2614"/>
                  </a:cubicBezTo>
                  <a:cubicBezTo>
                    <a:pt x="444" y="2130"/>
                    <a:pt x="488" y="1545"/>
                    <a:pt x="655" y="1068"/>
                  </a:cubicBezTo>
                  <a:cubicBezTo>
                    <a:pt x="694" y="1084"/>
                    <a:pt x="736" y="1092"/>
                    <a:pt x="779" y="1092"/>
                  </a:cubicBezTo>
                  <a:cubicBezTo>
                    <a:pt x="933" y="1092"/>
                    <a:pt x="1101" y="995"/>
                    <a:pt x="1173" y="854"/>
                  </a:cubicBezTo>
                  <a:cubicBezTo>
                    <a:pt x="1261" y="907"/>
                    <a:pt x="1353" y="930"/>
                    <a:pt x="1442" y="930"/>
                  </a:cubicBezTo>
                  <a:cubicBezTo>
                    <a:pt x="1612" y="930"/>
                    <a:pt x="1771" y="845"/>
                    <a:pt x="1868" y="720"/>
                  </a:cubicBezTo>
                  <a:cubicBezTo>
                    <a:pt x="1953" y="800"/>
                    <a:pt x="2052" y="837"/>
                    <a:pt x="2149" y="837"/>
                  </a:cubicBezTo>
                  <a:cubicBezTo>
                    <a:pt x="2275" y="837"/>
                    <a:pt x="2398" y="774"/>
                    <a:pt x="2482" y="661"/>
                  </a:cubicBezTo>
                  <a:cubicBezTo>
                    <a:pt x="2882" y="1098"/>
                    <a:pt x="3141" y="1571"/>
                    <a:pt x="3355" y="2122"/>
                  </a:cubicBezTo>
                  <a:cubicBezTo>
                    <a:pt x="3544" y="1886"/>
                    <a:pt x="3555" y="1567"/>
                    <a:pt x="3322" y="1376"/>
                  </a:cubicBezTo>
                  <a:cubicBezTo>
                    <a:pt x="3563" y="1113"/>
                    <a:pt x="3315" y="649"/>
                    <a:pt x="2969" y="649"/>
                  </a:cubicBezTo>
                  <a:cubicBezTo>
                    <a:pt x="2959" y="649"/>
                    <a:pt x="2948" y="649"/>
                    <a:pt x="2938" y="650"/>
                  </a:cubicBezTo>
                  <a:cubicBezTo>
                    <a:pt x="2964" y="466"/>
                    <a:pt x="2860" y="299"/>
                    <a:pt x="2711" y="210"/>
                  </a:cubicBezTo>
                  <a:cubicBezTo>
                    <a:pt x="2633" y="162"/>
                    <a:pt x="2541" y="135"/>
                    <a:pt x="2449" y="135"/>
                  </a:cubicBezTo>
                  <a:cubicBezTo>
                    <a:pt x="2355" y="135"/>
                    <a:pt x="2261" y="163"/>
                    <a:pt x="2179" y="229"/>
                  </a:cubicBezTo>
                  <a:cubicBezTo>
                    <a:pt x="2092" y="69"/>
                    <a:pt x="1942" y="0"/>
                    <a:pt x="1786" y="0"/>
                  </a:cubicBezTo>
                  <a:close/>
                </a:path>
              </a:pathLst>
            </a:custGeom>
            <a:solidFill>
              <a:srgbClr val="4A2B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89"/>
            <p:cNvSpPr/>
            <p:nvPr/>
          </p:nvSpPr>
          <p:spPr>
            <a:xfrm>
              <a:off x="3375935" y="2996688"/>
              <a:ext cx="531966" cy="379330"/>
            </a:xfrm>
            <a:custGeom>
              <a:rect b="b" l="l" r="r" t="t"/>
              <a:pathLst>
                <a:path extrusionOk="0" h="1931" w="2708">
                  <a:moveTo>
                    <a:pt x="1786" y="0"/>
                  </a:moveTo>
                  <a:cubicBezTo>
                    <a:pt x="1583" y="0"/>
                    <a:pt x="1368" y="117"/>
                    <a:pt x="1265" y="306"/>
                  </a:cubicBezTo>
                  <a:cubicBezTo>
                    <a:pt x="1194" y="272"/>
                    <a:pt x="1113" y="256"/>
                    <a:pt x="1031" y="256"/>
                  </a:cubicBezTo>
                  <a:cubicBezTo>
                    <a:pt x="798" y="256"/>
                    <a:pt x="561" y="392"/>
                    <a:pt x="555" y="669"/>
                  </a:cubicBezTo>
                  <a:cubicBezTo>
                    <a:pt x="531" y="664"/>
                    <a:pt x="508" y="661"/>
                    <a:pt x="485" y="661"/>
                  </a:cubicBezTo>
                  <a:cubicBezTo>
                    <a:pt x="179" y="661"/>
                    <a:pt x="48" y="1113"/>
                    <a:pt x="193" y="1376"/>
                  </a:cubicBezTo>
                  <a:cubicBezTo>
                    <a:pt x="4" y="1482"/>
                    <a:pt x="0" y="1745"/>
                    <a:pt x="115" y="1930"/>
                  </a:cubicBezTo>
                  <a:cubicBezTo>
                    <a:pt x="104" y="1856"/>
                    <a:pt x="100" y="1782"/>
                    <a:pt x="108" y="1708"/>
                  </a:cubicBezTo>
                  <a:cubicBezTo>
                    <a:pt x="126" y="1582"/>
                    <a:pt x="196" y="1456"/>
                    <a:pt x="311" y="1412"/>
                  </a:cubicBezTo>
                  <a:cubicBezTo>
                    <a:pt x="274" y="1323"/>
                    <a:pt x="241" y="1249"/>
                    <a:pt x="234" y="1171"/>
                  </a:cubicBezTo>
                  <a:cubicBezTo>
                    <a:pt x="222" y="1094"/>
                    <a:pt x="237" y="1009"/>
                    <a:pt x="285" y="949"/>
                  </a:cubicBezTo>
                  <a:cubicBezTo>
                    <a:pt x="359" y="865"/>
                    <a:pt x="485" y="854"/>
                    <a:pt x="596" y="854"/>
                  </a:cubicBezTo>
                  <a:cubicBezTo>
                    <a:pt x="603" y="698"/>
                    <a:pt x="692" y="565"/>
                    <a:pt x="818" y="498"/>
                  </a:cubicBezTo>
                  <a:cubicBezTo>
                    <a:pt x="876" y="470"/>
                    <a:pt x="940" y="456"/>
                    <a:pt x="1004" y="456"/>
                  </a:cubicBezTo>
                  <a:cubicBezTo>
                    <a:pt x="1084" y="456"/>
                    <a:pt x="1163" y="478"/>
                    <a:pt x="1229" y="521"/>
                  </a:cubicBezTo>
                  <a:cubicBezTo>
                    <a:pt x="1332" y="347"/>
                    <a:pt x="1495" y="239"/>
                    <a:pt x="1668" y="217"/>
                  </a:cubicBezTo>
                  <a:cubicBezTo>
                    <a:pt x="1691" y="214"/>
                    <a:pt x="1713" y="213"/>
                    <a:pt x="1735" y="213"/>
                  </a:cubicBezTo>
                  <a:cubicBezTo>
                    <a:pt x="1888" y="213"/>
                    <a:pt x="2039" y="277"/>
                    <a:pt x="2146" y="387"/>
                  </a:cubicBezTo>
                  <a:cubicBezTo>
                    <a:pt x="2284" y="269"/>
                    <a:pt x="2458" y="206"/>
                    <a:pt x="2630" y="206"/>
                  </a:cubicBezTo>
                  <a:cubicBezTo>
                    <a:pt x="2656" y="206"/>
                    <a:pt x="2682" y="207"/>
                    <a:pt x="2708" y="210"/>
                  </a:cubicBezTo>
                  <a:cubicBezTo>
                    <a:pt x="2629" y="162"/>
                    <a:pt x="2538" y="135"/>
                    <a:pt x="2446" y="135"/>
                  </a:cubicBezTo>
                  <a:cubicBezTo>
                    <a:pt x="2353" y="135"/>
                    <a:pt x="2259" y="163"/>
                    <a:pt x="2179" y="229"/>
                  </a:cubicBezTo>
                  <a:cubicBezTo>
                    <a:pt x="2092" y="69"/>
                    <a:pt x="1942" y="0"/>
                    <a:pt x="1786" y="0"/>
                  </a:cubicBezTo>
                  <a:close/>
                </a:path>
              </a:pathLst>
            </a:custGeom>
            <a:solidFill>
              <a:srgbClr val="643D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89"/>
            <p:cNvSpPr/>
            <p:nvPr/>
          </p:nvSpPr>
          <p:spPr>
            <a:xfrm>
              <a:off x="4100411" y="2811640"/>
              <a:ext cx="261661" cy="230034"/>
            </a:xfrm>
            <a:custGeom>
              <a:rect b="b" l="l" r="r" t="t"/>
              <a:pathLst>
                <a:path extrusionOk="0" h="1171" w="1332">
                  <a:moveTo>
                    <a:pt x="511" y="0"/>
                  </a:moveTo>
                  <a:cubicBezTo>
                    <a:pt x="456" y="0"/>
                    <a:pt x="395" y="28"/>
                    <a:pt x="348" y="76"/>
                  </a:cubicBezTo>
                  <a:cubicBezTo>
                    <a:pt x="259" y="165"/>
                    <a:pt x="237" y="298"/>
                    <a:pt x="218" y="419"/>
                  </a:cubicBezTo>
                  <a:cubicBezTo>
                    <a:pt x="214" y="419"/>
                    <a:pt x="209" y="419"/>
                    <a:pt x="204" y="419"/>
                  </a:cubicBezTo>
                  <a:cubicBezTo>
                    <a:pt x="123" y="419"/>
                    <a:pt x="1" y="500"/>
                    <a:pt x="15" y="623"/>
                  </a:cubicBezTo>
                  <a:cubicBezTo>
                    <a:pt x="27" y="756"/>
                    <a:pt x="104" y="804"/>
                    <a:pt x="237" y="897"/>
                  </a:cubicBezTo>
                  <a:cubicBezTo>
                    <a:pt x="448" y="1044"/>
                    <a:pt x="703" y="1119"/>
                    <a:pt x="954" y="1171"/>
                  </a:cubicBezTo>
                  <a:cubicBezTo>
                    <a:pt x="1162" y="1075"/>
                    <a:pt x="1292" y="826"/>
                    <a:pt x="1318" y="597"/>
                  </a:cubicBezTo>
                  <a:cubicBezTo>
                    <a:pt x="1332" y="501"/>
                    <a:pt x="1270" y="387"/>
                    <a:pt x="1176" y="364"/>
                  </a:cubicBezTo>
                  <a:cubicBezTo>
                    <a:pt x="1123" y="202"/>
                    <a:pt x="1038" y="157"/>
                    <a:pt x="960" y="157"/>
                  </a:cubicBezTo>
                  <a:cubicBezTo>
                    <a:pt x="940" y="157"/>
                    <a:pt x="921" y="160"/>
                    <a:pt x="903" y="165"/>
                  </a:cubicBezTo>
                  <a:cubicBezTo>
                    <a:pt x="895" y="101"/>
                    <a:pt x="824" y="32"/>
                    <a:pt x="739" y="32"/>
                  </a:cubicBezTo>
                  <a:cubicBezTo>
                    <a:pt x="705" y="32"/>
                    <a:pt x="668" y="44"/>
                    <a:pt x="633" y="71"/>
                  </a:cubicBezTo>
                  <a:cubicBezTo>
                    <a:pt x="604" y="22"/>
                    <a:pt x="559" y="0"/>
                    <a:pt x="511" y="0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89"/>
            <p:cNvSpPr/>
            <p:nvPr/>
          </p:nvSpPr>
          <p:spPr>
            <a:xfrm>
              <a:off x="4194899" y="2826374"/>
              <a:ext cx="79952" cy="116883"/>
            </a:xfrm>
            <a:custGeom>
              <a:rect b="b" l="l" r="r" t="t"/>
              <a:pathLst>
                <a:path extrusionOk="0" h="595" w="407">
                  <a:moveTo>
                    <a:pt x="163" y="1"/>
                  </a:moveTo>
                  <a:cubicBezTo>
                    <a:pt x="163" y="1"/>
                    <a:pt x="101" y="41"/>
                    <a:pt x="70" y="145"/>
                  </a:cubicBezTo>
                  <a:cubicBezTo>
                    <a:pt x="26" y="300"/>
                    <a:pt x="0" y="537"/>
                    <a:pt x="108" y="585"/>
                  </a:cubicBezTo>
                  <a:cubicBezTo>
                    <a:pt x="122" y="592"/>
                    <a:pt x="136" y="595"/>
                    <a:pt x="149" y="595"/>
                  </a:cubicBezTo>
                  <a:cubicBezTo>
                    <a:pt x="304" y="595"/>
                    <a:pt x="407" y="178"/>
                    <a:pt x="407" y="178"/>
                  </a:cubicBezTo>
                  <a:lnTo>
                    <a:pt x="163" y="1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89"/>
            <p:cNvSpPr/>
            <p:nvPr/>
          </p:nvSpPr>
          <p:spPr>
            <a:xfrm>
              <a:off x="4199220" y="2824802"/>
              <a:ext cx="77202" cy="120223"/>
            </a:xfrm>
            <a:custGeom>
              <a:rect b="b" l="l" r="r" t="t"/>
              <a:pathLst>
                <a:path extrusionOk="0" h="612" w="393">
                  <a:moveTo>
                    <a:pt x="134" y="1"/>
                  </a:moveTo>
                  <a:cubicBezTo>
                    <a:pt x="134" y="1"/>
                    <a:pt x="71" y="45"/>
                    <a:pt x="41" y="149"/>
                  </a:cubicBezTo>
                  <a:cubicBezTo>
                    <a:pt x="19" y="226"/>
                    <a:pt x="0" y="320"/>
                    <a:pt x="0" y="404"/>
                  </a:cubicBezTo>
                  <a:cubicBezTo>
                    <a:pt x="0" y="448"/>
                    <a:pt x="8" y="489"/>
                    <a:pt x="19" y="526"/>
                  </a:cubicBezTo>
                  <a:cubicBezTo>
                    <a:pt x="30" y="559"/>
                    <a:pt x="52" y="589"/>
                    <a:pt x="82" y="600"/>
                  </a:cubicBezTo>
                  <a:cubicBezTo>
                    <a:pt x="96" y="608"/>
                    <a:pt x="111" y="612"/>
                    <a:pt x="127" y="612"/>
                  </a:cubicBezTo>
                  <a:cubicBezTo>
                    <a:pt x="149" y="612"/>
                    <a:pt x="167" y="604"/>
                    <a:pt x="185" y="593"/>
                  </a:cubicBezTo>
                  <a:cubicBezTo>
                    <a:pt x="219" y="571"/>
                    <a:pt x="248" y="534"/>
                    <a:pt x="270" y="493"/>
                  </a:cubicBezTo>
                  <a:cubicBezTo>
                    <a:pt x="349" y="368"/>
                    <a:pt x="393" y="186"/>
                    <a:pt x="393" y="186"/>
                  </a:cubicBezTo>
                  <a:lnTo>
                    <a:pt x="378" y="182"/>
                  </a:lnTo>
                  <a:cubicBezTo>
                    <a:pt x="378" y="182"/>
                    <a:pt x="378" y="190"/>
                    <a:pt x="374" y="201"/>
                  </a:cubicBezTo>
                  <a:cubicBezTo>
                    <a:pt x="363" y="241"/>
                    <a:pt x="333" y="342"/>
                    <a:pt x="289" y="431"/>
                  </a:cubicBezTo>
                  <a:cubicBezTo>
                    <a:pt x="267" y="475"/>
                    <a:pt x="241" y="519"/>
                    <a:pt x="215" y="549"/>
                  </a:cubicBezTo>
                  <a:cubicBezTo>
                    <a:pt x="185" y="578"/>
                    <a:pt x="156" y="597"/>
                    <a:pt x="127" y="597"/>
                  </a:cubicBezTo>
                  <a:cubicBezTo>
                    <a:pt x="115" y="597"/>
                    <a:pt x="101" y="593"/>
                    <a:pt x="89" y="589"/>
                  </a:cubicBezTo>
                  <a:cubicBezTo>
                    <a:pt x="64" y="574"/>
                    <a:pt x="45" y="552"/>
                    <a:pt x="34" y="519"/>
                  </a:cubicBezTo>
                  <a:cubicBezTo>
                    <a:pt x="23" y="489"/>
                    <a:pt x="16" y="448"/>
                    <a:pt x="16" y="404"/>
                  </a:cubicBezTo>
                  <a:cubicBezTo>
                    <a:pt x="16" y="323"/>
                    <a:pt x="34" y="231"/>
                    <a:pt x="56" y="153"/>
                  </a:cubicBezTo>
                  <a:cubicBezTo>
                    <a:pt x="71" y="105"/>
                    <a:pt x="93" y="67"/>
                    <a:pt x="111" y="45"/>
                  </a:cubicBezTo>
                  <a:cubicBezTo>
                    <a:pt x="119" y="35"/>
                    <a:pt x="130" y="27"/>
                    <a:pt x="134" y="19"/>
                  </a:cubicBezTo>
                  <a:cubicBezTo>
                    <a:pt x="137" y="19"/>
                    <a:pt x="141" y="16"/>
                    <a:pt x="141" y="16"/>
                  </a:cubicBezTo>
                  <a:lnTo>
                    <a:pt x="145" y="12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5D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89"/>
            <p:cNvSpPr/>
            <p:nvPr/>
          </p:nvSpPr>
          <p:spPr>
            <a:xfrm>
              <a:off x="4146967" y="2896896"/>
              <a:ext cx="92328" cy="76220"/>
            </a:xfrm>
            <a:custGeom>
              <a:rect b="b" l="l" r="r" t="t"/>
              <a:pathLst>
                <a:path extrusionOk="0" h="388" w="470">
                  <a:moveTo>
                    <a:pt x="0" y="1"/>
                  </a:moveTo>
                  <a:lnTo>
                    <a:pt x="70" y="366"/>
                  </a:lnTo>
                  <a:cubicBezTo>
                    <a:pt x="70" y="366"/>
                    <a:pt x="149" y="388"/>
                    <a:pt x="232" y="388"/>
                  </a:cubicBezTo>
                  <a:cubicBezTo>
                    <a:pt x="312" y="388"/>
                    <a:pt x="395" y="368"/>
                    <a:pt x="418" y="293"/>
                  </a:cubicBezTo>
                  <a:cubicBezTo>
                    <a:pt x="470" y="14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89"/>
            <p:cNvSpPr/>
            <p:nvPr/>
          </p:nvSpPr>
          <p:spPr>
            <a:xfrm>
              <a:off x="4146181" y="2895325"/>
              <a:ext cx="85060" cy="79559"/>
            </a:xfrm>
            <a:custGeom>
              <a:rect b="b" l="l" r="r" t="t"/>
              <a:pathLst>
                <a:path extrusionOk="0" h="405" w="433">
                  <a:moveTo>
                    <a:pt x="4" y="1"/>
                  </a:moveTo>
                  <a:lnTo>
                    <a:pt x="1" y="16"/>
                  </a:lnTo>
                  <a:cubicBezTo>
                    <a:pt x="1" y="16"/>
                    <a:pt x="8" y="16"/>
                    <a:pt x="19" y="19"/>
                  </a:cubicBezTo>
                  <a:cubicBezTo>
                    <a:pt x="60" y="34"/>
                    <a:pt x="160" y="67"/>
                    <a:pt x="252" y="116"/>
                  </a:cubicBezTo>
                  <a:cubicBezTo>
                    <a:pt x="296" y="138"/>
                    <a:pt x="341" y="164"/>
                    <a:pt x="371" y="193"/>
                  </a:cubicBezTo>
                  <a:cubicBezTo>
                    <a:pt x="385" y="208"/>
                    <a:pt x="400" y="219"/>
                    <a:pt x="407" y="234"/>
                  </a:cubicBezTo>
                  <a:cubicBezTo>
                    <a:pt x="415" y="249"/>
                    <a:pt x="419" y="263"/>
                    <a:pt x="419" y="278"/>
                  </a:cubicBezTo>
                  <a:lnTo>
                    <a:pt x="419" y="301"/>
                  </a:lnTo>
                  <a:cubicBezTo>
                    <a:pt x="407" y="333"/>
                    <a:pt x="381" y="356"/>
                    <a:pt x="349" y="371"/>
                  </a:cubicBezTo>
                  <a:cubicBezTo>
                    <a:pt x="315" y="382"/>
                    <a:pt x="274" y="389"/>
                    <a:pt x="238" y="389"/>
                  </a:cubicBezTo>
                  <a:cubicBezTo>
                    <a:pt x="197" y="389"/>
                    <a:pt x="156" y="382"/>
                    <a:pt x="127" y="378"/>
                  </a:cubicBezTo>
                  <a:cubicBezTo>
                    <a:pt x="112" y="374"/>
                    <a:pt x="100" y="371"/>
                    <a:pt x="89" y="371"/>
                  </a:cubicBezTo>
                  <a:cubicBezTo>
                    <a:pt x="86" y="371"/>
                    <a:pt x="82" y="367"/>
                    <a:pt x="82" y="367"/>
                  </a:cubicBezTo>
                  <a:lnTo>
                    <a:pt x="78" y="367"/>
                  </a:lnTo>
                  <a:lnTo>
                    <a:pt x="74" y="382"/>
                  </a:lnTo>
                  <a:cubicBezTo>
                    <a:pt x="74" y="382"/>
                    <a:pt x="152" y="404"/>
                    <a:pt x="238" y="404"/>
                  </a:cubicBezTo>
                  <a:cubicBezTo>
                    <a:pt x="278" y="404"/>
                    <a:pt x="318" y="396"/>
                    <a:pt x="356" y="382"/>
                  </a:cubicBezTo>
                  <a:cubicBezTo>
                    <a:pt x="389" y="367"/>
                    <a:pt x="419" y="345"/>
                    <a:pt x="429" y="304"/>
                  </a:cubicBezTo>
                  <a:cubicBezTo>
                    <a:pt x="433" y="293"/>
                    <a:pt x="433" y="286"/>
                    <a:pt x="433" y="278"/>
                  </a:cubicBezTo>
                  <a:cubicBezTo>
                    <a:pt x="433" y="260"/>
                    <a:pt x="426" y="238"/>
                    <a:pt x="415" y="219"/>
                  </a:cubicBezTo>
                  <a:cubicBezTo>
                    <a:pt x="393" y="190"/>
                    <a:pt x="359" y="160"/>
                    <a:pt x="315" y="134"/>
                  </a:cubicBezTo>
                  <a:cubicBezTo>
                    <a:pt x="189" y="56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5D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89"/>
            <p:cNvSpPr/>
            <p:nvPr/>
          </p:nvSpPr>
          <p:spPr>
            <a:xfrm>
              <a:off x="4236348" y="2848964"/>
              <a:ext cx="78773" cy="117669"/>
            </a:xfrm>
            <a:custGeom>
              <a:rect b="b" l="l" r="r" t="t"/>
              <a:pathLst>
                <a:path extrusionOk="0" h="599" w="401">
                  <a:moveTo>
                    <a:pt x="163" y="0"/>
                  </a:moveTo>
                  <a:cubicBezTo>
                    <a:pt x="163" y="0"/>
                    <a:pt x="100" y="41"/>
                    <a:pt x="71" y="144"/>
                  </a:cubicBezTo>
                  <a:cubicBezTo>
                    <a:pt x="26" y="303"/>
                    <a:pt x="1" y="537"/>
                    <a:pt x="107" y="588"/>
                  </a:cubicBezTo>
                  <a:cubicBezTo>
                    <a:pt x="122" y="595"/>
                    <a:pt x="137" y="598"/>
                    <a:pt x="151" y="598"/>
                  </a:cubicBezTo>
                  <a:cubicBezTo>
                    <a:pt x="304" y="598"/>
                    <a:pt x="400" y="233"/>
                    <a:pt x="400" y="233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89"/>
            <p:cNvSpPr/>
            <p:nvPr/>
          </p:nvSpPr>
          <p:spPr>
            <a:xfrm>
              <a:off x="4241455" y="2847393"/>
              <a:ext cx="75041" cy="120812"/>
            </a:xfrm>
            <a:custGeom>
              <a:rect b="b" l="l" r="r" t="t"/>
              <a:pathLst>
                <a:path extrusionOk="0" h="615" w="382">
                  <a:moveTo>
                    <a:pt x="134" y="0"/>
                  </a:moveTo>
                  <a:cubicBezTo>
                    <a:pt x="134" y="0"/>
                    <a:pt x="67" y="45"/>
                    <a:pt x="37" y="149"/>
                  </a:cubicBezTo>
                  <a:cubicBezTo>
                    <a:pt x="15" y="227"/>
                    <a:pt x="0" y="323"/>
                    <a:pt x="0" y="404"/>
                  </a:cubicBezTo>
                  <a:cubicBezTo>
                    <a:pt x="0" y="449"/>
                    <a:pt x="4" y="493"/>
                    <a:pt x="15" y="526"/>
                  </a:cubicBezTo>
                  <a:cubicBezTo>
                    <a:pt x="30" y="560"/>
                    <a:pt x="48" y="589"/>
                    <a:pt x="78" y="604"/>
                  </a:cubicBezTo>
                  <a:cubicBezTo>
                    <a:pt x="96" y="611"/>
                    <a:pt x="111" y="615"/>
                    <a:pt x="126" y="615"/>
                  </a:cubicBezTo>
                  <a:cubicBezTo>
                    <a:pt x="166" y="615"/>
                    <a:pt x="204" y="589"/>
                    <a:pt x="236" y="555"/>
                  </a:cubicBezTo>
                  <a:cubicBezTo>
                    <a:pt x="281" y="500"/>
                    <a:pt x="318" y="422"/>
                    <a:pt x="344" y="360"/>
                  </a:cubicBezTo>
                  <a:cubicBezTo>
                    <a:pt x="366" y="293"/>
                    <a:pt x="381" y="245"/>
                    <a:pt x="381" y="241"/>
                  </a:cubicBezTo>
                  <a:lnTo>
                    <a:pt x="366" y="237"/>
                  </a:lnTo>
                  <a:cubicBezTo>
                    <a:pt x="366" y="237"/>
                    <a:pt x="366" y="245"/>
                    <a:pt x="363" y="256"/>
                  </a:cubicBezTo>
                  <a:cubicBezTo>
                    <a:pt x="352" y="289"/>
                    <a:pt x="325" y="378"/>
                    <a:pt x="285" y="456"/>
                  </a:cubicBezTo>
                  <a:cubicBezTo>
                    <a:pt x="263" y="493"/>
                    <a:pt x="241" y="530"/>
                    <a:pt x="214" y="555"/>
                  </a:cubicBezTo>
                  <a:cubicBezTo>
                    <a:pt x="185" y="582"/>
                    <a:pt x="159" y="600"/>
                    <a:pt x="126" y="600"/>
                  </a:cubicBezTo>
                  <a:cubicBezTo>
                    <a:pt x="115" y="600"/>
                    <a:pt x="100" y="596"/>
                    <a:pt x="86" y="589"/>
                  </a:cubicBezTo>
                  <a:cubicBezTo>
                    <a:pt x="59" y="577"/>
                    <a:pt x="41" y="552"/>
                    <a:pt x="30" y="522"/>
                  </a:cubicBezTo>
                  <a:cubicBezTo>
                    <a:pt x="19" y="489"/>
                    <a:pt x="15" y="449"/>
                    <a:pt x="15" y="404"/>
                  </a:cubicBezTo>
                  <a:cubicBezTo>
                    <a:pt x="15" y="323"/>
                    <a:pt x="30" y="230"/>
                    <a:pt x="52" y="152"/>
                  </a:cubicBezTo>
                  <a:cubicBezTo>
                    <a:pt x="67" y="104"/>
                    <a:pt x="89" y="67"/>
                    <a:pt x="108" y="45"/>
                  </a:cubicBezTo>
                  <a:cubicBezTo>
                    <a:pt x="118" y="34"/>
                    <a:pt x="126" y="27"/>
                    <a:pt x="130" y="23"/>
                  </a:cubicBezTo>
                  <a:cubicBezTo>
                    <a:pt x="134" y="19"/>
                    <a:pt x="137" y="15"/>
                    <a:pt x="137" y="15"/>
                  </a:cubicBezTo>
                  <a:lnTo>
                    <a:pt x="141" y="15"/>
                  </a:lnTo>
                  <a:lnTo>
                    <a:pt x="141" y="12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5D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89"/>
            <p:cNvSpPr/>
            <p:nvPr/>
          </p:nvSpPr>
          <p:spPr>
            <a:xfrm>
              <a:off x="4268368" y="2887860"/>
              <a:ext cx="71309" cy="96453"/>
            </a:xfrm>
            <a:custGeom>
              <a:rect b="b" l="l" r="r" t="t"/>
              <a:pathLst>
                <a:path extrusionOk="0" h="491" w="363">
                  <a:moveTo>
                    <a:pt x="286" y="0"/>
                  </a:moveTo>
                  <a:cubicBezTo>
                    <a:pt x="255" y="0"/>
                    <a:pt x="203" y="15"/>
                    <a:pt x="155" y="91"/>
                  </a:cubicBezTo>
                  <a:cubicBezTo>
                    <a:pt x="107" y="165"/>
                    <a:pt x="0" y="434"/>
                    <a:pt x="104" y="482"/>
                  </a:cubicBezTo>
                  <a:cubicBezTo>
                    <a:pt x="117" y="488"/>
                    <a:pt x="129" y="491"/>
                    <a:pt x="142" y="491"/>
                  </a:cubicBezTo>
                  <a:cubicBezTo>
                    <a:pt x="260" y="491"/>
                    <a:pt x="362" y="260"/>
                    <a:pt x="362" y="260"/>
                  </a:cubicBezTo>
                  <a:lnTo>
                    <a:pt x="318" y="6"/>
                  </a:lnTo>
                  <a:cubicBezTo>
                    <a:pt x="318" y="6"/>
                    <a:pt x="306" y="0"/>
                    <a:pt x="286" y="0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89"/>
            <p:cNvSpPr/>
            <p:nvPr/>
          </p:nvSpPr>
          <p:spPr>
            <a:xfrm>
              <a:off x="4279172" y="2886681"/>
              <a:ext cx="62076" cy="99007"/>
            </a:xfrm>
            <a:custGeom>
              <a:rect b="b" l="l" r="r" t="t"/>
              <a:pathLst>
                <a:path extrusionOk="0" h="504" w="316">
                  <a:moveTo>
                    <a:pt x="230" y="0"/>
                  </a:moveTo>
                  <a:cubicBezTo>
                    <a:pt x="211" y="0"/>
                    <a:pt x="189" y="5"/>
                    <a:pt x="167" y="15"/>
                  </a:cubicBezTo>
                  <a:cubicBezTo>
                    <a:pt x="145" y="30"/>
                    <a:pt x="119" y="53"/>
                    <a:pt x="93" y="89"/>
                  </a:cubicBezTo>
                  <a:cubicBezTo>
                    <a:pt x="78" y="119"/>
                    <a:pt x="52" y="167"/>
                    <a:pt x="34" y="222"/>
                  </a:cubicBezTo>
                  <a:cubicBezTo>
                    <a:pt x="15" y="282"/>
                    <a:pt x="0" y="345"/>
                    <a:pt x="0" y="396"/>
                  </a:cubicBezTo>
                  <a:cubicBezTo>
                    <a:pt x="0" y="418"/>
                    <a:pt x="0" y="437"/>
                    <a:pt x="8" y="456"/>
                  </a:cubicBezTo>
                  <a:cubicBezTo>
                    <a:pt x="15" y="474"/>
                    <a:pt x="30" y="488"/>
                    <a:pt x="44" y="496"/>
                  </a:cubicBezTo>
                  <a:cubicBezTo>
                    <a:pt x="60" y="504"/>
                    <a:pt x="75" y="504"/>
                    <a:pt x="89" y="504"/>
                  </a:cubicBezTo>
                  <a:cubicBezTo>
                    <a:pt x="119" y="504"/>
                    <a:pt x="148" y="488"/>
                    <a:pt x="178" y="466"/>
                  </a:cubicBezTo>
                  <a:cubicBezTo>
                    <a:pt x="219" y="433"/>
                    <a:pt x="252" y="385"/>
                    <a:pt x="274" y="345"/>
                  </a:cubicBezTo>
                  <a:cubicBezTo>
                    <a:pt x="300" y="304"/>
                    <a:pt x="315" y="271"/>
                    <a:pt x="315" y="271"/>
                  </a:cubicBezTo>
                  <a:lnTo>
                    <a:pt x="300" y="263"/>
                  </a:lnTo>
                  <a:lnTo>
                    <a:pt x="300" y="266"/>
                  </a:lnTo>
                  <a:cubicBezTo>
                    <a:pt x="297" y="278"/>
                    <a:pt x="266" y="337"/>
                    <a:pt x="230" y="389"/>
                  </a:cubicBezTo>
                  <a:cubicBezTo>
                    <a:pt x="208" y="415"/>
                    <a:pt x="186" y="440"/>
                    <a:pt x="163" y="459"/>
                  </a:cubicBezTo>
                  <a:cubicBezTo>
                    <a:pt x="138" y="478"/>
                    <a:pt x="111" y="488"/>
                    <a:pt x="89" y="488"/>
                  </a:cubicBezTo>
                  <a:cubicBezTo>
                    <a:pt x="75" y="488"/>
                    <a:pt x="63" y="488"/>
                    <a:pt x="52" y="481"/>
                  </a:cubicBezTo>
                  <a:cubicBezTo>
                    <a:pt x="37" y="478"/>
                    <a:pt x="30" y="466"/>
                    <a:pt x="22" y="452"/>
                  </a:cubicBezTo>
                  <a:cubicBezTo>
                    <a:pt x="15" y="437"/>
                    <a:pt x="15" y="415"/>
                    <a:pt x="15" y="396"/>
                  </a:cubicBezTo>
                  <a:cubicBezTo>
                    <a:pt x="15" y="345"/>
                    <a:pt x="30" y="285"/>
                    <a:pt x="49" y="230"/>
                  </a:cubicBezTo>
                  <a:cubicBezTo>
                    <a:pt x="67" y="174"/>
                    <a:pt x="89" y="123"/>
                    <a:pt x="108" y="100"/>
                  </a:cubicBezTo>
                  <a:cubicBezTo>
                    <a:pt x="130" y="63"/>
                    <a:pt x="152" y="41"/>
                    <a:pt x="174" y="30"/>
                  </a:cubicBezTo>
                  <a:cubicBezTo>
                    <a:pt x="196" y="19"/>
                    <a:pt x="215" y="15"/>
                    <a:pt x="230" y="15"/>
                  </a:cubicBezTo>
                  <a:cubicBezTo>
                    <a:pt x="241" y="15"/>
                    <a:pt x="249" y="15"/>
                    <a:pt x="252" y="19"/>
                  </a:cubicBezTo>
                  <a:lnTo>
                    <a:pt x="259" y="19"/>
                  </a:lnTo>
                  <a:lnTo>
                    <a:pt x="266" y="8"/>
                  </a:lnTo>
                  <a:cubicBezTo>
                    <a:pt x="266" y="8"/>
                    <a:pt x="252" y="0"/>
                    <a:pt x="230" y="0"/>
                  </a:cubicBezTo>
                  <a:close/>
                </a:path>
              </a:pathLst>
            </a:custGeom>
            <a:solidFill>
              <a:srgbClr val="5D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89"/>
            <p:cNvSpPr/>
            <p:nvPr/>
          </p:nvSpPr>
          <p:spPr>
            <a:xfrm>
              <a:off x="4040889" y="2990599"/>
              <a:ext cx="249482" cy="553182"/>
            </a:xfrm>
            <a:custGeom>
              <a:rect b="b" l="l" r="r" t="t"/>
              <a:pathLst>
                <a:path extrusionOk="0" h="2816" w="1270">
                  <a:moveTo>
                    <a:pt x="585" y="0"/>
                  </a:moveTo>
                  <a:cubicBezTo>
                    <a:pt x="441" y="792"/>
                    <a:pt x="134" y="1695"/>
                    <a:pt x="33" y="1976"/>
                  </a:cubicBezTo>
                  <a:cubicBezTo>
                    <a:pt x="15" y="2035"/>
                    <a:pt x="0" y="2064"/>
                    <a:pt x="0" y="2064"/>
                  </a:cubicBezTo>
                  <a:lnTo>
                    <a:pt x="692" y="2816"/>
                  </a:lnTo>
                  <a:cubicBezTo>
                    <a:pt x="755" y="2686"/>
                    <a:pt x="810" y="2542"/>
                    <a:pt x="862" y="2387"/>
                  </a:cubicBezTo>
                  <a:cubicBezTo>
                    <a:pt x="1162" y="1477"/>
                    <a:pt x="1269" y="244"/>
                    <a:pt x="1269" y="244"/>
                  </a:cubicBezTo>
                  <a:lnTo>
                    <a:pt x="585" y="0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89"/>
            <p:cNvSpPr/>
            <p:nvPr/>
          </p:nvSpPr>
          <p:spPr>
            <a:xfrm>
              <a:off x="4040889" y="3378570"/>
              <a:ext cx="169530" cy="165208"/>
            </a:xfrm>
            <a:custGeom>
              <a:rect b="b" l="l" r="r" t="t"/>
              <a:pathLst>
                <a:path extrusionOk="0" h="841" w="863">
                  <a:moveTo>
                    <a:pt x="33" y="1"/>
                  </a:moveTo>
                  <a:cubicBezTo>
                    <a:pt x="15" y="60"/>
                    <a:pt x="0" y="89"/>
                    <a:pt x="0" y="89"/>
                  </a:cubicBezTo>
                  <a:lnTo>
                    <a:pt x="692" y="841"/>
                  </a:lnTo>
                  <a:cubicBezTo>
                    <a:pt x="755" y="711"/>
                    <a:pt x="810" y="567"/>
                    <a:pt x="862" y="412"/>
                  </a:cubicBezTo>
                  <a:lnTo>
                    <a:pt x="33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89"/>
            <p:cNvSpPr/>
            <p:nvPr/>
          </p:nvSpPr>
          <p:spPr>
            <a:xfrm>
              <a:off x="3925185" y="3383678"/>
              <a:ext cx="306057" cy="469694"/>
            </a:xfrm>
            <a:custGeom>
              <a:rect b="b" l="l" r="r" t="t"/>
              <a:pathLst>
                <a:path extrusionOk="0" h="2391" w="1558">
                  <a:moveTo>
                    <a:pt x="523" y="0"/>
                  </a:moveTo>
                  <a:lnTo>
                    <a:pt x="1" y="989"/>
                  </a:lnTo>
                  <a:cubicBezTo>
                    <a:pt x="1" y="1359"/>
                    <a:pt x="438" y="2213"/>
                    <a:pt x="685" y="2390"/>
                  </a:cubicBezTo>
                  <a:lnTo>
                    <a:pt x="1558" y="918"/>
                  </a:lnTo>
                  <a:lnTo>
                    <a:pt x="5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8" name="Google Shape;618;p89"/>
          <p:cNvGrpSpPr/>
          <p:nvPr/>
        </p:nvGrpSpPr>
        <p:grpSpPr>
          <a:xfrm>
            <a:off x="856759" y="660359"/>
            <a:ext cx="1014702" cy="1014745"/>
            <a:chOff x="2350924" y="382650"/>
            <a:chExt cx="826170" cy="763024"/>
          </a:xfrm>
        </p:grpSpPr>
        <p:sp>
          <p:nvSpPr>
            <p:cNvPr id="619" name="Google Shape;619;p89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89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89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90"/>
          <p:cNvGrpSpPr/>
          <p:nvPr/>
        </p:nvGrpSpPr>
        <p:grpSpPr>
          <a:xfrm>
            <a:off x="-80125" y="4101415"/>
            <a:ext cx="9435717" cy="1086609"/>
            <a:chOff x="-80118" y="4255776"/>
            <a:chExt cx="9435717" cy="932472"/>
          </a:xfrm>
        </p:grpSpPr>
        <p:sp>
          <p:nvSpPr>
            <p:cNvPr id="624" name="Google Shape;624;p90"/>
            <p:cNvSpPr/>
            <p:nvPr/>
          </p:nvSpPr>
          <p:spPr>
            <a:xfrm flipH="1">
              <a:off x="-80118" y="4255776"/>
              <a:ext cx="9435692" cy="798298"/>
            </a:xfrm>
            <a:custGeom>
              <a:rect b="b" l="l" r="r" t="t"/>
              <a:pathLst>
                <a:path extrusionOk="0" h="3072" w="22019">
                  <a:moveTo>
                    <a:pt x="0" y="1"/>
                  </a:moveTo>
                  <a:lnTo>
                    <a:pt x="0" y="3072"/>
                  </a:lnTo>
                  <a:lnTo>
                    <a:pt x="22018" y="3072"/>
                  </a:lnTo>
                  <a:lnTo>
                    <a:pt x="22018" y="941"/>
                  </a:lnTo>
                  <a:cubicBezTo>
                    <a:pt x="14593" y="390"/>
                    <a:pt x="7262" y="10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90"/>
            <p:cNvSpPr/>
            <p:nvPr/>
          </p:nvSpPr>
          <p:spPr>
            <a:xfrm flipH="1">
              <a:off x="-80093" y="4556021"/>
              <a:ext cx="9435692" cy="632227"/>
            </a:xfrm>
            <a:custGeom>
              <a:rect b="b" l="l" r="r" t="t"/>
              <a:pathLst>
                <a:path extrusionOk="0" h="2724" w="22019">
                  <a:moveTo>
                    <a:pt x="2460" y="1"/>
                  </a:moveTo>
                  <a:cubicBezTo>
                    <a:pt x="1593" y="1"/>
                    <a:pt x="746" y="84"/>
                    <a:pt x="0" y="293"/>
                  </a:cubicBezTo>
                  <a:lnTo>
                    <a:pt x="0" y="2723"/>
                  </a:lnTo>
                  <a:lnTo>
                    <a:pt x="22018" y="2723"/>
                  </a:lnTo>
                  <a:lnTo>
                    <a:pt x="22018" y="855"/>
                  </a:lnTo>
                  <a:cubicBezTo>
                    <a:pt x="21308" y="766"/>
                    <a:pt x="20588" y="731"/>
                    <a:pt x="19862" y="731"/>
                  </a:cubicBezTo>
                  <a:cubicBezTo>
                    <a:pt x="17284" y="731"/>
                    <a:pt x="14621" y="1170"/>
                    <a:pt x="12009" y="1170"/>
                  </a:cubicBezTo>
                  <a:cubicBezTo>
                    <a:pt x="11488" y="1170"/>
                    <a:pt x="10970" y="1153"/>
                    <a:pt x="10454" y="1111"/>
                  </a:cubicBezTo>
                  <a:cubicBezTo>
                    <a:pt x="8568" y="956"/>
                    <a:pt x="6833" y="485"/>
                    <a:pt x="4998" y="205"/>
                  </a:cubicBezTo>
                  <a:cubicBezTo>
                    <a:pt x="4185" y="82"/>
                    <a:pt x="3313" y="1"/>
                    <a:pt x="24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6" name="Google Shape;626;p90"/>
          <p:cNvGrpSpPr/>
          <p:nvPr/>
        </p:nvGrpSpPr>
        <p:grpSpPr>
          <a:xfrm>
            <a:off x="667515" y="4430050"/>
            <a:ext cx="8150298" cy="487019"/>
            <a:chOff x="667515" y="4430050"/>
            <a:chExt cx="8150298" cy="487019"/>
          </a:xfrm>
        </p:grpSpPr>
        <p:sp>
          <p:nvSpPr>
            <p:cNvPr id="627" name="Google Shape;627;p90"/>
            <p:cNvSpPr/>
            <p:nvPr/>
          </p:nvSpPr>
          <p:spPr>
            <a:xfrm>
              <a:off x="8275744" y="4482576"/>
              <a:ext cx="120569" cy="159952"/>
            </a:xfrm>
            <a:custGeom>
              <a:rect b="b" l="l" r="r" t="t"/>
              <a:pathLst>
                <a:path extrusionOk="0" h="2100" w="1583">
                  <a:moveTo>
                    <a:pt x="494" y="0"/>
                  </a:moveTo>
                  <a:cubicBezTo>
                    <a:pt x="451" y="0"/>
                    <a:pt x="408" y="22"/>
                    <a:pt x="385" y="68"/>
                  </a:cubicBezTo>
                  <a:cubicBezTo>
                    <a:pt x="237" y="368"/>
                    <a:pt x="311" y="890"/>
                    <a:pt x="303" y="1183"/>
                  </a:cubicBezTo>
                  <a:cubicBezTo>
                    <a:pt x="215" y="1029"/>
                    <a:pt x="125" y="958"/>
                    <a:pt x="70" y="958"/>
                  </a:cubicBezTo>
                  <a:cubicBezTo>
                    <a:pt x="22" y="958"/>
                    <a:pt x="0" y="1014"/>
                    <a:pt x="30" y="1116"/>
                  </a:cubicBezTo>
                  <a:cubicBezTo>
                    <a:pt x="30" y="1116"/>
                    <a:pt x="18" y="1419"/>
                    <a:pt x="448" y="1922"/>
                  </a:cubicBezTo>
                  <a:cubicBezTo>
                    <a:pt x="557" y="2048"/>
                    <a:pt x="676" y="2100"/>
                    <a:pt x="795" y="2100"/>
                  </a:cubicBezTo>
                  <a:cubicBezTo>
                    <a:pt x="1141" y="2100"/>
                    <a:pt x="1478" y="1660"/>
                    <a:pt x="1517" y="1319"/>
                  </a:cubicBezTo>
                  <a:cubicBezTo>
                    <a:pt x="1582" y="1032"/>
                    <a:pt x="1573" y="916"/>
                    <a:pt x="1506" y="916"/>
                  </a:cubicBezTo>
                  <a:cubicBezTo>
                    <a:pt x="1437" y="916"/>
                    <a:pt x="1303" y="1042"/>
                    <a:pt x="1124" y="1234"/>
                  </a:cubicBezTo>
                  <a:cubicBezTo>
                    <a:pt x="1102" y="1130"/>
                    <a:pt x="1114" y="749"/>
                    <a:pt x="1091" y="572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4"/>
                    <a:pt x="925" y="534"/>
                  </a:cubicBezTo>
                  <a:cubicBezTo>
                    <a:pt x="814" y="712"/>
                    <a:pt x="755" y="1056"/>
                    <a:pt x="736" y="1200"/>
                  </a:cubicBezTo>
                  <a:cubicBezTo>
                    <a:pt x="658" y="838"/>
                    <a:pt x="718" y="442"/>
                    <a:pt x="617" y="91"/>
                  </a:cubicBezTo>
                  <a:cubicBezTo>
                    <a:pt x="599" y="32"/>
                    <a:pt x="547" y="0"/>
                    <a:pt x="4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90"/>
            <p:cNvSpPr/>
            <p:nvPr/>
          </p:nvSpPr>
          <p:spPr>
            <a:xfrm>
              <a:off x="667515" y="4608626"/>
              <a:ext cx="190641" cy="253055"/>
            </a:xfrm>
            <a:custGeom>
              <a:rect b="b" l="l" r="r" t="t"/>
              <a:pathLst>
                <a:path extrusionOk="0" h="2084" w="1570">
                  <a:moveTo>
                    <a:pt x="492" y="1"/>
                  </a:moveTo>
                  <a:cubicBezTo>
                    <a:pt x="449" y="1"/>
                    <a:pt x="407" y="22"/>
                    <a:pt x="385" y="69"/>
                  </a:cubicBezTo>
                  <a:cubicBezTo>
                    <a:pt x="233" y="369"/>
                    <a:pt x="307" y="883"/>
                    <a:pt x="303" y="1171"/>
                  </a:cubicBezTo>
                  <a:cubicBezTo>
                    <a:pt x="214" y="1022"/>
                    <a:pt x="124" y="954"/>
                    <a:pt x="70" y="954"/>
                  </a:cubicBezTo>
                  <a:cubicBezTo>
                    <a:pt x="22" y="954"/>
                    <a:pt x="0" y="1008"/>
                    <a:pt x="30" y="1108"/>
                  </a:cubicBezTo>
                  <a:cubicBezTo>
                    <a:pt x="30" y="1108"/>
                    <a:pt x="18" y="1412"/>
                    <a:pt x="445" y="1907"/>
                  </a:cubicBezTo>
                  <a:cubicBezTo>
                    <a:pt x="552" y="2032"/>
                    <a:pt x="671" y="2084"/>
                    <a:pt x="789" y="2084"/>
                  </a:cubicBezTo>
                  <a:cubicBezTo>
                    <a:pt x="1132" y="2084"/>
                    <a:pt x="1467" y="1647"/>
                    <a:pt x="1506" y="1308"/>
                  </a:cubicBezTo>
                  <a:cubicBezTo>
                    <a:pt x="1569" y="1025"/>
                    <a:pt x="1561" y="909"/>
                    <a:pt x="1495" y="909"/>
                  </a:cubicBezTo>
                  <a:cubicBezTo>
                    <a:pt x="1426" y="909"/>
                    <a:pt x="1295" y="1035"/>
                    <a:pt x="1118" y="1227"/>
                  </a:cubicBezTo>
                  <a:cubicBezTo>
                    <a:pt x="1095" y="1120"/>
                    <a:pt x="1102" y="742"/>
                    <a:pt x="1084" y="565"/>
                  </a:cubicBezTo>
                  <a:cubicBezTo>
                    <a:pt x="1078" y="515"/>
                    <a:pt x="1037" y="487"/>
                    <a:pt x="995" y="487"/>
                  </a:cubicBezTo>
                  <a:cubicBezTo>
                    <a:pt x="966" y="487"/>
                    <a:pt x="936" y="501"/>
                    <a:pt x="918" y="531"/>
                  </a:cubicBezTo>
                  <a:cubicBezTo>
                    <a:pt x="807" y="709"/>
                    <a:pt x="751" y="1046"/>
                    <a:pt x="729" y="1193"/>
                  </a:cubicBezTo>
                  <a:cubicBezTo>
                    <a:pt x="655" y="831"/>
                    <a:pt x="711" y="439"/>
                    <a:pt x="614" y="92"/>
                  </a:cubicBezTo>
                  <a:cubicBezTo>
                    <a:pt x="596" y="33"/>
                    <a:pt x="544" y="1"/>
                    <a:pt x="4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90"/>
            <p:cNvSpPr/>
            <p:nvPr/>
          </p:nvSpPr>
          <p:spPr>
            <a:xfrm>
              <a:off x="2079877" y="4713811"/>
              <a:ext cx="126527" cy="168056"/>
            </a:xfrm>
            <a:custGeom>
              <a:rect b="b" l="l" r="r" t="t"/>
              <a:pathLst>
                <a:path extrusionOk="0" h="1384" w="1042">
                  <a:moveTo>
                    <a:pt x="326" y="1"/>
                  </a:moveTo>
                  <a:cubicBezTo>
                    <a:pt x="298" y="1"/>
                    <a:pt x="271" y="15"/>
                    <a:pt x="255" y="45"/>
                  </a:cubicBezTo>
                  <a:cubicBezTo>
                    <a:pt x="156" y="245"/>
                    <a:pt x="204" y="588"/>
                    <a:pt x="200" y="777"/>
                  </a:cubicBezTo>
                  <a:cubicBezTo>
                    <a:pt x="141" y="679"/>
                    <a:pt x="82" y="633"/>
                    <a:pt x="46" y="633"/>
                  </a:cubicBezTo>
                  <a:cubicBezTo>
                    <a:pt x="14" y="633"/>
                    <a:pt x="0" y="669"/>
                    <a:pt x="19" y="737"/>
                  </a:cubicBezTo>
                  <a:cubicBezTo>
                    <a:pt x="19" y="737"/>
                    <a:pt x="16" y="936"/>
                    <a:pt x="296" y="1266"/>
                  </a:cubicBezTo>
                  <a:cubicBezTo>
                    <a:pt x="367" y="1349"/>
                    <a:pt x="446" y="1384"/>
                    <a:pt x="524" y="1384"/>
                  </a:cubicBezTo>
                  <a:cubicBezTo>
                    <a:pt x="750" y="1384"/>
                    <a:pt x="972" y="1093"/>
                    <a:pt x="999" y="870"/>
                  </a:cubicBezTo>
                  <a:cubicBezTo>
                    <a:pt x="1041" y="681"/>
                    <a:pt x="1036" y="605"/>
                    <a:pt x="992" y="605"/>
                  </a:cubicBezTo>
                  <a:cubicBezTo>
                    <a:pt x="947" y="605"/>
                    <a:pt x="859" y="688"/>
                    <a:pt x="740" y="815"/>
                  </a:cubicBezTo>
                  <a:cubicBezTo>
                    <a:pt x="726" y="744"/>
                    <a:pt x="733" y="496"/>
                    <a:pt x="718" y="378"/>
                  </a:cubicBezTo>
                  <a:cubicBezTo>
                    <a:pt x="714" y="343"/>
                    <a:pt x="686" y="323"/>
                    <a:pt x="658" y="323"/>
                  </a:cubicBezTo>
                  <a:cubicBezTo>
                    <a:pt x="639" y="323"/>
                    <a:pt x="619" y="333"/>
                    <a:pt x="607" y="352"/>
                  </a:cubicBezTo>
                  <a:cubicBezTo>
                    <a:pt x="537" y="470"/>
                    <a:pt x="500" y="696"/>
                    <a:pt x="485" y="792"/>
                  </a:cubicBezTo>
                  <a:cubicBezTo>
                    <a:pt x="437" y="552"/>
                    <a:pt x="474" y="293"/>
                    <a:pt x="407" y="64"/>
                  </a:cubicBezTo>
                  <a:cubicBezTo>
                    <a:pt x="395" y="22"/>
                    <a:pt x="360" y="1"/>
                    <a:pt x="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90"/>
            <p:cNvSpPr/>
            <p:nvPr/>
          </p:nvSpPr>
          <p:spPr>
            <a:xfrm>
              <a:off x="1244524" y="4430050"/>
              <a:ext cx="258588" cy="343512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90"/>
            <p:cNvSpPr/>
            <p:nvPr/>
          </p:nvSpPr>
          <p:spPr>
            <a:xfrm>
              <a:off x="8638230" y="4678624"/>
              <a:ext cx="179583" cy="238445"/>
            </a:xfrm>
            <a:custGeom>
              <a:rect b="b" l="l" r="r" t="t"/>
              <a:pathLst>
                <a:path extrusionOk="0" h="1402" w="1056">
                  <a:moveTo>
                    <a:pt x="333" y="1"/>
                  </a:moveTo>
                  <a:cubicBezTo>
                    <a:pt x="305" y="1"/>
                    <a:pt x="276" y="15"/>
                    <a:pt x="261" y="45"/>
                  </a:cubicBezTo>
                  <a:cubicBezTo>
                    <a:pt x="157" y="249"/>
                    <a:pt x="209" y="596"/>
                    <a:pt x="206" y="789"/>
                  </a:cubicBezTo>
                  <a:cubicBezTo>
                    <a:pt x="144" y="687"/>
                    <a:pt x="85" y="640"/>
                    <a:pt x="48" y="640"/>
                  </a:cubicBezTo>
                  <a:cubicBezTo>
                    <a:pt x="15" y="640"/>
                    <a:pt x="1" y="677"/>
                    <a:pt x="20" y="745"/>
                  </a:cubicBezTo>
                  <a:cubicBezTo>
                    <a:pt x="20" y="745"/>
                    <a:pt x="17" y="948"/>
                    <a:pt x="302" y="1281"/>
                  </a:cubicBezTo>
                  <a:cubicBezTo>
                    <a:pt x="374" y="1366"/>
                    <a:pt x="454" y="1402"/>
                    <a:pt x="533" y="1402"/>
                  </a:cubicBezTo>
                  <a:cubicBezTo>
                    <a:pt x="762" y="1402"/>
                    <a:pt x="987" y="1107"/>
                    <a:pt x="1012" y="881"/>
                  </a:cubicBezTo>
                  <a:cubicBezTo>
                    <a:pt x="1055" y="691"/>
                    <a:pt x="1050" y="614"/>
                    <a:pt x="1006" y="614"/>
                  </a:cubicBezTo>
                  <a:cubicBezTo>
                    <a:pt x="960" y="614"/>
                    <a:pt x="872" y="698"/>
                    <a:pt x="753" y="826"/>
                  </a:cubicBezTo>
                  <a:cubicBezTo>
                    <a:pt x="738" y="755"/>
                    <a:pt x="742" y="500"/>
                    <a:pt x="730" y="382"/>
                  </a:cubicBezTo>
                  <a:cubicBezTo>
                    <a:pt x="726" y="347"/>
                    <a:pt x="698" y="327"/>
                    <a:pt x="669" y="327"/>
                  </a:cubicBezTo>
                  <a:cubicBezTo>
                    <a:pt x="650" y="327"/>
                    <a:pt x="630" y="336"/>
                    <a:pt x="616" y="356"/>
                  </a:cubicBezTo>
                  <a:cubicBezTo>
                    <a:pt x="546" y="478"/>
                    <a:pt x="505" y="704"/>
                    <a:pt x="494" y="804"/>
                  </a:cubicBezTo>
                  <a:cubicBezTo>
                    <a:pt x="442" y="560"/>
                    <a:pt x="479" y="297"/>
                    <a:pt x="413" y="60"/>
                  </a:cubicBezTo>
                  <a:cubicBezTo>
                    <a:pt x="402" y="22"/>
                    <a:pt x="368" y="1"/>
                    <a:pt x="3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90"/>
            <p:cNvSpPr/>
            <p:nvPr/>
          </p:nvSpPr>
          <p:spPr>
            <a:xfrm>
              <a:off x="8018350" y="4621840"/>
              <a:ext cx="139279" cy="185042"/>
            </a:xfrm>
            <a:custGeom>
              <a:rect b="b" l="l" r="r" t="t"/>
              <a:pathLst>
                <a:path extrusionOk="0" h="1088" w="819">
                  <a:moveTo>
                    <a:pt x="256" y="1"/>
                  </a:moveTo>
                  <a:cubicBezTo>
                    <a:pt x="234" y="1"/>
                    <a:pt x="213" y="11"/>
                    <a:pt x="201" y="34"/>
                  </a:cubicBezTo>
                  <a:cubicBezTo>
                    <a:pt x="124" y="193"/>
                    <a:pt x="161" y="463"/>
                    <a:pt x="156" y="611"/>
                  </a:cubicBezTo>
                  <a:cubicBezTo>
                    <a:pt x="112" y="533"/>
                    <a:pt x="66" y="497"/>
                    <a:pt x="38" y="497"/>
                  </a:cubicBezTo>
                  <a:cubicBezTo>
                    <a:pt x="12" y="497"/>
                    <a:pt x="1" y="526"/>
                    <a:pt x="16" y="578"/>
                  </a:cubicBezTo>
                  <a:cubicBezTo>
                    <a:pt x="16" y="578"/>
                    <a:pt x="13" y="737"/>
                    <a:pt x="235" y="995"/>
                  </a:cubicBezTo>
                  <a:cubicBezTo>
                    <a:pt x="290" y="1061"/>
                    <a:pt x="352" y="1088"/>
                    <a:pt x="413" y="1088"/>
                  </a:cubicBezTo>
                  <a:cubicBezTo>
                    <a:pt x="591" y="1088"/>
                    <a:pt x="767" y="858"/>
                    <a:pt x="786" y="685"/>
                  </a:cubicBezTo>
                  <a:cubicBezTo>
                    <a:pt x="819" y="536"/>
                    <a:pt x="815" y="476"/>
                    <a:pt x="780" y="476"/>
                  </a:cubicBezTo>
                  <a:cubicBezTo>
                    <a:pt x="745" y="476"/>
                    <a:pt x="677" y="541"/>
                    <a:pt x="583" y="640"/>
                  </a:cubicBezTo>
                  <a:cubicBezTo>
                    <a:pt x="571" y="585"/>
                    <a:pt x="575" y="389"/>
                    <a:pt x="564" y="297"/>
                  </a:cubicBezTo>
                  <a:cubicBezTo>
                    <a:pt x="562" y="270"/>
                    <a:pt x="540" y="254"/>
                    <a:pt x="518" y="254"/>
                  </a:cubicBezTo>
                  <a:cubicBezTo>
                    <a:pt x="503" y="254"/>
                    <a:pt x="488" y="261"/>
                    <a:pt x="479" y="278"/>
                  </a:cubicBezTo>
                  <a:cubicBezTo>
                    <a:pt x="423" y="370"/>
                    <a:pt x="394" y="544"/>
                    <a:pt x="383" y="622"/>
                  </a:cubicBezTo>
                  <a:cubicBezTo>
                    <a:pt x="342" y="433"/>
                    <a:pt x="371" y="230"/>
                    <a:pt x="320" y="49"/>
                  </a:cubicBezTo>
                  <a:cubicBezTo>
                    <a:pt x="311" y="18"/>
                    <a:pt x="283" y="1"/>
                    <a:pt x="2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3" name="Google Shape;633;p90"/>
          <p:cNvGrpSpPr/>
          <p:nvPr/>
        </p:nvGrpSpPr>
        <p:grpSpPr>
          <a:xfrm>
            <a:off x="8019830" y="3018760"/>
            <a:ext cx="821886" cy="1327861"/>
            <a:chOff x="4727415" y="1707723"/>
            <a:chExt cx="1642130" cy="2653070"/>
          </a:xfrm>
        </p:grpSpPr>
        <p:sp>
          <p:nvSpPr>
            <p:cNvPr id="634" name="Google Shape;634;p90"/>
            <p:cNvSpPr/>
            <p:nvPr/>
          </p:nvSpPr>
          <p:spPr>
            <a:xfrm>
              <a:off x="4940693" y="2185256"/>
              <a:ext cx="748161" cy="757542"/>
            </a:xfrm>
            <a:custGeom>
              <a:rect b="b" l="l" r="r" t="t"/>
              <a:pathLst>
                <a:path extrusionOk="0" h="2021" w="1996">
                  <a:moveTo>
                    <a:pt x="1169" y="1"/>
                  </a:moveTo>
                  <a:cubicBezTo>
                    <a:pt x="1011" y="1"/>
                    <a:pt x="819" y="51"/>
                    <a:pt x="585" y="171"/>
                  </a:cubicBezTo>
                  <a:cubicBezTo>
                    <a:pt x="330" y="304"/>
                    <a:pt x="1" y="486"/>
                    <a:pt x="156" y="1245"/>
                  </a:cubicBezTo>
                  <a:cubicBezTo>
                    <a:pt x="211" y="1513"/>
                    <a:pt x="496" y="2020"/>
                    <a:pt x="948" y="2020"/>
                  </a:cubicBezTo>
                  <a:cubicBezTo>
                    <a:pt x="1206" y="2020"/>
                    <a:pt x="1518" y="1856"/>
                    <a:pt x="1872" y="1388"/>
                  </a:cubicBezTo>
                  <a:cubicBezTo>
                    <a:pt x="1872" y="1388"/>
                    <a:pt x="1995" y="1"/>
                    <a:pt x="11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90"/>
            <p:cNvSpPr/>
            <p:nvPr/>
          </p:nvSpPr>
          <p:spPr>
            <a:xfrm>
              <a:off x="4727415" y="1707723"/>
              <a:ext cx="1642130" cy="1004558"/>
            </a:xfrm>
            <a:custGeom>
              <a:rect b="b" l="l" r="r" t="t"/>
              <a:pathLst>
                <a:path extrusionOk="0" h="2680" w="4381">
                  <a:moveTo>
                    <a:pt x="2114" y="0"/>
                  </a:moveTo>
                  <a:cubicBezTo>
                    <a:pt x="1962" y="0"/>
                    <a:pt x="1789" y="33"/>
                    <a:pt x="1594" y="106"/>
                  </a:cubicBezTo>
                  <a:cubicBezTo>
                    <a:pt x="1373" y="195"/>
                    <a:pt x="1221" y="414"/>
                    <a:pt x="1221" y="887"/>
                  </a:cubicBezTo>
                  <a:cubicBezTo>
                    <a:pt x="1176" y="876"/>
                    <a:pt x="1128" y="873"/>
                    <a:pt x="1077" y="868"/>
                  </a:cubicBezTo>
                  <a:cubicBezTo>
                    <a:pt x="1050" y="867"/>
                    <a:pt x="1024" y="866"/>
                    <a:pt x="998" y="866"/>
                  </a:cubicBezTo>
                  <a:cubicBezTo>
                    <a:pt x="398" y="866"/>
                    <a:pt x="33" y="1265"/>
                    <a:pt x="15" y="1712"/>
                  </a:cubicBezTo>
                  <a:cubicBezTo>
                    <a:pt x="1" y="2059"/>
                    <a:pt x="100" y="2680"/>
                    <a:pt x="773" y="2680"/>
                  </a:cubicBezTo>
                  <a:cubicBezTo>
                    <a:pt x="810" y="2680"/>
                    <a:pt x="848" y="2678"/>
                    <a:pt x="888" y="2674"/>
                  </a:cubicBezTo>
                  <a:cubicBezTo>
                    <a:pt x="1021" y="2662"/>
                    <a:pt x="1143" y="2626"/>
                    <a:pt x="1251" y="2566"/>
                  </a:cubicBezTo>
                  <a:cubicBezTo>
                    <a:pt x="1495" y="2433"/>
                    <a:pt x="1668" y="2196"/>
                    <a:pt x="1698" y="1897"/>
                  </a:cubicBezTo>
                  <a:cubicBezTo>
                    <a:pt x="1801" y="1967"/>
                    <a:pt x="1921" y="2012"/>
                    <a:pt x="2056" y="2012"/>
                  </a:cubicBezTo>
                  <a:cubicBezTo>
                    <a:pt x="2173" y="2012"/>
                    <a:pt x="2301" y="1978"/>
                    <a:pt x="2438" y="1897"/>
                  </a:cubicBezTo>
                  <a:cubicBezTo>
                    <a:pt x="2497" y="1860"/>
                    <a:pt x="2549" y="1822"/>
                    <a:pt x="2600" y="1778"/>
                  </a:cubicBezTo>
                  <a:cubicBezTo>
                    <a:pt x="2690" y="2057"/>
                    <a:pt x="2961" y="2467"/>
                    <a:pt x="3367" y="2467"/>
                  </a:cubicBezTo>
                  <a:cubicBezTo>
                    <a:pt x="3484" y="2467"/>
                    <a:pt x="3613" y="2433"/>
                    <a:pt x="3751" y="2352"/>
                  </a:cubicBezTo>
                  <a:cubicBezTo>
                    <a:pt x="4140" y="2126"/>
                    <a:pt x="4380" y="1672"/>
                    <a:pt x="4269" y="1238"/>
                  </a:cubicBezTo>
                  <a:cubicBezTo>
                    <a:pt x="4127" y="683"/>
                    <a:pt x="3760" y="552"/>
                    <a:pt x="3446" y="552"/>
                  </a:cubicBezTo>
                  <a:cubicBezTo>
                    <a:pt x="3174" y="552"/>
                    <a:pt x="2942" y="651"/>
                    <a:pt x="2930" y="658"/>
                  </a:cubicBezTo>
                  <a:cubicBezTo>
                    <a:pt x="2852" y="304"/>
                    <a:pt x="2581" y="0"/>
                    <a:pt x="21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90"/>
            <p:cNvSpPr/>
            <p:nvPr/>
          </p:nvSpPr>
          <p:spPr>
            <a:xfrm>
              <a:off x="5516057" y="2144399"/>
              <a:ext cx="746661" cy="751544"/>
            </a:xfrm>
            <a:custGeom>
              <a:rect b="b" l="l" r="r" t="t"/>
              <a:pathLst>
                <a:path extrusionOk="0" h="2005" w="1992">
                  <a:moveTo>
                    <a:pt x="1118" y="1"/>
                  </a:moveTo>
                  <a:cubicBezTo>
                    <a:pt x="957" y="1"/>
                    <a:pt x="766" y="55"/>
                    <a:pt x="541" y="184"/>
                  </a:cubicBezTo>
                  <a:cubicBezTo>
                    <a:pt x="1" y="491"/>
                    <a:pt x="112" y="1257"/>
                    <a:pt x="112" y="1257"/>
                  </a:cubicBezTo>
                  <a:cubicBezTo>
                    <a:pt x="112" y="1257"/>
                    <a:pt x="201" y="1409"/>
                    <a:pt x="353" y="1579"/>
                  </a:cubicBezTo>
                  <a:cubicBezTo>
                    <a:pt x="537" y="1781"/>
                    <a:pt x="813" y="2005"/>
                    <a:pt x="1138" y="2005"/>
                  </a:cubicBezTo>
                  <a:cubicBezTo>
                    <a:pt x="1230" y="2005"/>
                    <a:pt x="1326" y="1987"/>
                    <a:pt x="1425" y="1945"/>
                  </a:cubicBezTo>
                  <a:cubicBezTo>
                    <a:pt x="1784" y="1797"/>
                    <a:pt x="1991" y="1417"/>
                    <a:pt x="1928" y="1031"/>
                  </a:cubicBezTo>
                  <a:cubicBezTo>
                    <a:pt x="1925" y="1013"/>
                    <a:pt x="1925" y="995"/>
                    <a:pt x="1921" y="980"/>
                  </a:cubicBezTo>
                  <a:cubicBezTo>
                    <a:pt x="1845" y="557"/>
                    <a:pt x="1633" y="1"/>
                    <a:pt x="1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90"/>
            <p:cNvSpPr/>
            <p:nvPr/>
          </p:nvSpPr>
          <p:spPr>
            <a:xfrm>
              <a:off x="5337638" y="2489242"/>
              <a:ext cx="837370" cy="1871551"/>
            </a:xfrm>
            <a:custGeom>
              <a:rect b="b" l="l" r="r" t="t"/>
              <a:pathLst>
                <a:path extrusionOk="0" h="4993" w="2234">
                  <a:moveTo>
                    <a:pt x="1993" y="0"/>
                  </a:moveTo>
                  <a:lnTo>
                    <a:pt x="1683" y="670"/>
                  </a:lnTo>
                  <a:lnTo>
                    <a:pt x="1039" y="811"/>
                  </a:lnTo>
                  <a:lnTo>
                    <a:pt x="662" y="1284"/>
                  </a:lnTo>
                  <a:cubicBezTo>
                    <a:pt x="777" y="799"/>
                    <a:pt x="1102" y="426"/>
                    <a:pt x="1209" y="123"/>
                  </a:cubicBezTo>
                  <a:lnTo>
                    <a:pt x="921" y="86"/>
                  </a:lnTo>
                  <a:cubicBezTo>
                    <a:pt x="921" y="86"/>
                    <a:pt x="740" y="359"/>
                    <a:pt x="588" y="814"/>
                  </a:cubicBezTo>
                  <a:cubicBezTo>
                    <a:pt x="525" y="1007"/>
                    <a:pt x="466" y="1233"/>
                    <a:pt x="429" y="1480"/>
                  </a:cubicBezTo>
                  <a:lnTo>
                    <a:pt x="207" y="371"/>
                  </a:lnTo>
                  <a:lnTo>
                    <a:pt x="30" y="371"/>
                  </a:lnTo>
                  <a:cubicBezTo>
                    <a:pt x="0" y="736"/>
                    <a:pt x="251" y="1502"/>
                    <a:pt x="359" y="1791"/>
                  </a:cubicBezTo>
                  <a:cubicBezTo>
                    <a:pt x="277" y="2708"/>
                    <a:pt x="267" y="3915"/>
                    <a:pt x="196" y="4902"/>
                  </a:cubicBezTo>
                  <a:cubicBezTo>
                    <a:pt x="265" y="4973"/>
                    <a:pt x="435" y="4992"/>
                    <a:pt x="594" y="4992"/>
                  </a:cubicBezTo>
                  <a:cubicBezTo>
                    <a:pt x="773" y="4992"/>
                    <a:pt x="940" y="4968"/>
                    <a:pt x="940" y="4968"/>
                  </a:cubicBezTo>
                  <a:cubicBezTo>
                    <a:pt x="940" y="4968"/>
                    <a:pt x="636" y="1943"/>
                    <a:pt x="625" y="1562"/>
                  </a:cubicBezTo>
                  <a:lnTo>
                    <a:pt x="1161" y="1003"/>
                  </a:lnTo>
                  <a:lnTo>
                    <a:pt x="1827" y="766"/>
                  </a:lnTo>
                  <a:lnTo>
                    <a:pt x="2234" y="75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90"/>
            <p:cNvSpPr/>
            <p:nvPr/>
          </p:nvSpPr>
          <p:spPr>
            <a:xfrm>
              <a:off x="5524303" y="3255394"/>
              <a:ext cx="94832" cy="1025549"/>
            </a:xfrm>
            <a:custGeom>
              <a:rect b="b" l="l" r="r" t="t"/>
              <a:pathLst>
                <a:path extrusionOk="0" h="2736" w="253">
                  <a:moveTo>
                    <a:pt x="40" y="1"/>
                  </a:moveTo>
                  <a:cubicBezTo>
                    <a:pt x="0" y="1"/>
                    <a:pt x="115" y="1230"/>
                    <a:pt x="105" y="1260"/>
                  </a:cubicBezTo>
                  <a:cubicBezTo>
                    <a:pt x="134" y="1700"/>
                    <a:pt x="164" y="2292"/>
                    <a:pt x="208" y="2721"/>
                  </a:cubicBezTo>
                  <a:cubicBezTo>
                    <a:pt x="215" y="2731"/>
                    <a:pt x="224" y="2735"/>
                    <a:pt x="231" y="2735"/>
                  </a:cubicBezTo>
                  <a:cubicBezTo>
                    <a:pt x="243" y="2735"/>
                    <a:pt x="252" y="2726"/>
                    <a:pt x="252" y="2718"/>
                  </a:cubicBezTo>
                  <a:cubicBezTo>
                    <a:pt x="164" y="1859"/>
                    <a:pt x="160" y="898"/>
                    <a:pt x="57" y="43"/>
                  </a:cubicBezTo>
                  <a:cubicBezTo>
                    <a:pt x="49" y="14"/>
                    <a:pt x="44" y="1"/>
                    <a:pt x="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90"/>
            <p:cNvSpPr/>
            <p:nvPr/>
          </p:nvSpPr>
          <p:spPr>
            <a:xfrm>
              <a:off x="5473326" y="3506529"/>
              <a:ext cx="52851" cy="778907"/>
            </a:xfrm>
            <a:custGeom>
              <a:rect b="b" l="l" r="r" t="t"/>
              <a:pathLst>
                <a:path extrusionOk="0" h="2078" w="141">
                  <a:moveTo>
                    <a:pt x="18" y="1"/>
                  </a:moveTo>
                  <a:cubicBezTo>
                    <a:pt x="0" y="1"/>
                    <a:pt x="13" y="201"/>
                    <a:pt x="19" y="228"/>
                  </a:cubicBezTo>
                  <a:cubicBezTo>
                    <a:pt x="41" y="475"/>
                    <a:pt x="48" y="727"/>
                    <a:pt x="52" y="979"/>
                  </a:cubicBezTo>
                  <a:cubicBezTo>
                    <a:pt x="55" y="1337"/>
                    <a:pt x="52" y="1700"/>
                    <a:pt x="41" y="2058"/>
                  </a:cubicBezTo>
                  <a:cubicBezTo>
                    <a:pt x="50" y="2072"/>
                    <a:pt x="60" y="2077"/>
                    <a:pt x="69" y="2077"/>
                  </a:cubicBezTo>
                  <a:cubicBezTo>
                    <a:pt x="79" y="2077"/>
                    <a:pt x="87" y="2070"/>
                    <a:pt x="89" y="2062"/>
                  </a:cubicBezTo>
                  <a:cubicBezTo>
                    <a:pt x="93" y="1392"/>
                    <a:pt x="141" y="712"/>
                    <a:pt x="38" y="46"/>
                  </a:cubicBezTo>
                  <a:cubicBezTo>
                    <a:pt x="29" y="14"/>
                    <a:pt x="22" y="1"/>
                    <a:pt x="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0" name="Google Shape;640;p90"/>
          <p:cNvGrpSpPr/>
          <p:nvPr/>
        </p:nvGrpSpPr>
        <p:grpSpPr>
          <a:xfrm flipH="1">
            <a:off x="561242" y="3346249"/>
            <a:ext cx="1625129" cy="1136328"/>
            <a:chOff x="391561" y="107209"/>
            <a:chExt cx="4568820" cy="3194625"/>
          </a:xfrm>
        </p:grpSpPr>
        <p:sp>
          <p:nvSpPr>
            <p:cNvPr id="641" name="Google Shape;641;p90"/>
            <p:cNvSpPr/>
            <p:nvPr/>
          </p:nvSpPr>
          <p:spPr>
            <a:xfrm>
              <a:off x="508834" y="109094"/>
              <a:ext cx="4451547" cy="2939358"/>
            </a:xfrm>
            <a:custGeom>
              <a:rect b="b" l="l" r="r" t="t"/>
              <a:pathLst>
                <a:path extrusionOk="0" h="7795" w="11805">
                  <a:moveTo>
                    <a:pt x="5986" y="0"/>
                  </a:moveTo>
                  <a:cubicBezTo>
                    <a:pt x="5444" y="0"/>
                    <a:pt x="4897" y="86"/>
                    <a:pt x="4380" y="258"/>
                  </a:cubicBezTo>
                  <a:cubicBezTo>
                    <a:pt x="3529" y="540"/>
                    <a:pt x="2760" y="1054"/>
                    <a:pt x="2235" y="1801"/>
                  </a:cubicBezTo>
                  <a:cubicBezTo>
                    <a:pt x="485" y="3647"/>
                    <a:pt x="0" y="7753"/>
                    <a:pt x="0" y="7753"/>
                  </a:cubicBezTo>
                  <a:lnTo>
                    <a:pt x="1288" y="7760"/>
                  </a:lnTo>
                  <a:lnTo>
                    <a:pt x="5904" y="7775"/>
                  </a:lnTo>
                  <a:lnTo>
                    <a:pt x="7335" y="7782"/>
                  </a:lnTo>
                  <a:lnTo>
                    <a:pt x="7347" y="7782"/>
                  </a:lnTo>
                  <a:lnTo>
                    <a:pt x="11805" y="7794"/>
                  </a:lnTo>
                  <a:cubicBezTo>
                    <a:pt x="11805" y="7794"/>
                    <a:pt x="11786" y="7576"/>
                    <a:pt x="11723" y="7198"/>
                  </a:cubicBezTo>
                  <a:cubicBezTo>
                    <a:pt x="11597" y="6473"/>
                    <a:pt x="11308" y="5167"/>
                    <a:pt x="10687" y="3784"/>
                  </a:cubicBezTo>
                  <a:cubicBezTo>
                    <a:pt x="10325" y="2978"/>
                    <a:pt x="9848" y="2148"/>
                    <a:pt x="9226" y="1387"/>
                  </a:cubicBezTo>
                  <a:cubicBezTo>
                    <a:pt x="8469" y="462"/>
                    <a:pt x="7241" y="0"/>
                    <a:pt x="5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90"/>
            <p:cNvSpPr/>
            <p:nvPr/>
          </p:nvSpPr>
          <p:spPr>
            <a:xfrm>
              <a:off x="2827137" y="1365523"/>
              <a:ext cx="2133198" cy="1682919"/>
            </a:xfrm>
            <a:custGeom>
              <a:rect b="b" l="l" r="r" t="t"/>
              <a:pathLst>
                <a:path extrusionOk="0" h="4463" w="5657">
                  <a:moveTo>
                    <a:pt x="0" y="1"/>
                  </a:moveTo>
                  <a:cubicBezTo>
                    <a:pt x="655" y="1095"/>
                    <a:pt x="1025" y="3163"/>
                    <a:pt x="1199" y="4450"/>
                  </a:cubicBezTo>
                  <a:lnTo>
                    <a:pt x="5657" y="4462"/>
                  </a:lnTo>
                  <a:cubicBezTo>
                    <a:pt x="5657" y="4462"/>
                    <a:pt x="5638" y="4244"/>
                    <a:pt x="5575" y="3866"/>
                  </a:cubicBezTo>
                  <a:cubicBezTo>
                    <a:pt x="5449" y="3141"/>
                    <a:pt x="5160" y="1835"/>
                    <a:pt x="4539" y="452"/>
                  </a:cubicBezTo>
                  <a:cubicBezTo>
                    <a:pt x="4417" y="1150"/>
                    <a:pt x="4166" y="1435"/>
                    <a:pt x="3910" y="1661"/>
                  </a:cubicBezTo>
                  <a:cubicBezTo>
                    <a:pt x="3605" y="1930"/>
                    <a:pt x="3275" y="2040"/>
                    <a:pt x="2942" y="2040"/>
                  </a:cubicBezTo>
                  <a:cubicBezTo>
                    <a:pt x="1536" y="2040"/>
                    <a:pt x="60" y="93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90"/>
            <p:cNvSpPr/>
            <p:nvPr/>
          </p:nvSpPr>
          <p:spPr>
            <a:xfrm>
              <a:off x="1090295" y="1060089"/>
              <a:ext cx="1687101" cy="1661803"/>
            </a:xfrm>
            <a:custGeom>
              <a:rect b="b" l="l" r="r" t="t"/>
              <a:pathLst>
                <a:path extrusionOk="0" h="4407" w="4474">
                  <a:moveTo>
                    <a:pt x="2306" y="0"/>
                  </a:moveTo>
                  <a:cubicBezTo>
                    <a:pt x="2093" y="0"/>
                    <a:pt x="1877" y="57"/>
                    <a:pt x="1673" y="171"/>
                  </a:cubicBezTo>
                  <a:cubicBezTo>
                    <a:pt x="1337" y="359"/>
                    <a:pt x="1033" y="703"/>
                    <a:pt x="826" y="1199"/>
                  </a:cubicBezTo>
                  <a:cubicBezTo>
                    <a:pt x="578" y="1665"/>
                    <a:pt x="341" y="2498"/>
                    <a:pt x="156" y="3278"/>
                  </a:cubicBezTo>
                  <a:cubicBezTo>
                    <a:pt x="138" y="3348"/>
                    <a:pt x="123" y="3415"/>
                    <a:pt x="108" y="3481"/>
                  </a:cubicBezTo>
                  <a:cubicBezTo>
                    <a:pt x="0" y="3951"/>
                    <a:pt x="356" y="4398"/>
                    <a:pt x="837" y="4398"/>
                  </a:cubicBezTo>
                  <a:lnTo>
                    <a:pt x="3648" y="4406"/>
                  </a:lnTo>
                  <a:cubicBezTo>
                    <a:pt x="4118" y="4406"/>
                    <a:pt x="4473" y="3980"/>
                    <a:pt x="4388" y="3519"/>
                  </a:cubicBezTo>
                  <a:cubicBezTo>
                    <a:pt x="4292" y="3008"/>
                    <a:pt x="4155" y="2431"/>
                    <a:pt x="3963" y="1861"/>
                  </a:cubicBezTo>
                  <a:cubicBezTo>
                    <a:pt x="3855" y="1539"/>
                    <a:pt x="3729" y="1224"/>
                    <a:pt x="3585" y="922"/>
                  </a:cubicBezTo>
                  <a:cubicBezTo>
                    <a:pt x="3286" y="306"/>
                    <a:pt x="2802" y="0"/>
                    <a:pt x="23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90"/>
            <p:cNvSpPr/>
            <p:nvPr/>
          </p:nvSpPr>
          <p:spPr>
            <a:xfrm>
              <a:off x="1090295" y="1695468"/>
              <a:ext cx="1687101" cy="1026419"/>
            </a:xfrm>
            <a:custGeom>
              <a:rect b="b" l="l" r="r" t="t"/>
              <a:pathLst>
                <a:path extrusionOk="0" h="2722" w="4474">
                  <a:moveTo>
                    <a:pt x="3024" y="0"/>
                  </a:moveTo>
                  <a:cubicBezTo>
                    <a:pt x="2675" y="0"/>
                    <a:pt x="2321" y="64"/>
                    <a:pt x="1991" y="180"/>
                  </a:cubicBezTo>
                  <a:cubicBezTo>
                    <a:pt x="1251" y="442"/>
                    <a:pt x="600" y="949"/>
                    <a:pt x="156" y="1593"/>
                  </a:cubicBezTo>
                  <a:cubicBezTo>
                    <a:pt x="138" y="1663"/>
                    <a:pt x="123" y="1730"/>
                    <a:pt x="108" y="1796"/>
                  </a:cubicBezTo>
                  <a:cubicBezTo>
                    <a:pt x="0" y="2266"/>
                    <a:pt x="356" y="2713"/>
                    <a:pt x="837" y="2713"/>
                  </a:cubicBezTo>
                  <a:lnTo>
                    <a:pt x="3648" y="2721"/>
                  </a:lnTo>
                  <a:cubicBezTo>
                    <a:pt x="4118" y="2721"/>
                    <a:pt x="4473" y="2295"/>
                    <a:pt x="4388" y="1834"/>
                  </a:cubicBezTo>
                  <a:cubicBezTo>
                    <a:pt x="4292" y="1323"/>
                    <a:pt x="4155" y="746"/>
                    <a:pt x="3963" y="176"/>
                  </a:cubicBezTo>
                  <a:cubicBezTo>
                    <a:pt x="3667" y="55"/>
                    <a:pt x="3347" y="0"/>
                    <a:pt x="30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90"/>
            <p:cNvSpPr/>
            <p:nvPr/>
          </p:nvSpPr>
          <p:spPr>
            <a:xfrm>
              <a:off x="857635" y="2284089"/>
              <a:ext cx="2169399" cy="591642"/>
            </a:xfrm>
            <a:custGeom>
              <a:rect b="b" l="l" r="r" t="t"/>
              <a:pathLst>
                <a:path extrusionOk="0" h="1569" w="5753">
                  <a:moveTo>
                    <a:pt x="4990" y="0"/>
                  </a:moveTo>
                  <a:cubicBezTo>
                    <a:pt x="4905" y="0"/>
                    <a:pt x="4821" y="14"/>
                    <a:pt x="4739" y="39"/>
                  </a:cubicBezTo>
                  <a:cubicBezTo>
                    <a:pt x="4698" y="54"/>
                    <a:pt x="4653" y="68"/>
                    <a:pt x="4613" y="87"/>
                  </a:cubicBezTo>
                  <a:cubicBezTo>
                    <a:pt x="4100" y="322"/>
                    <a:pt x="3459" y="410"/>
                    <a:pt x="2787" y="410"/>
                  </a:cubicBezTo>
                  <a:cubicBezTo>
                    <a:pt x="2063" y="410"/>
                    <a:pt x="1303" y="308"/>
                    <a:pt x="625" y="179"/>
                  </a:cubicBezTo>
                  <a:cubicBezTo>
                    <a:pt x="593" y="173"/>
                    <a:pt x="561" y="170"/>
                    <a:pt x="529" y="170"/>
                  </a:cubicBezTo>
                  <a:cubicBezTo>
                    <a:pt x="313" y="170"/>
                    <a:pt x="119" y="307"/>
                    <a:pt x="48" y="517"/>
                  </a:cubicBezTo>
                  <a:cubicBezTo>
                    <a:pt x="18" y="616"/>
                    <a:pt x="0" y="720"/>
                    <a:pt x="4" y="812"/>
                  </a:cubicBezTo>
                  <a:cubicBezTo>
                    <a:pt x="11" y="1038"/>
                    <a:pt x="45" y="1393"/>
                    <a:pt x="603" y="1538"/>
                  </a:cubicBezTo>
                  <a:cubicBezTo>
                    <a:pt x="680" y="1559"/>
                    <a:pt x="758" y="1568"/>
                    <a:pt x="836" y="1568"/>
                  </a:cubicBezTo>
                  <a:cubicBezTo>
                    <a:pt x="868" y="1568"/>
                    <a:pt x="901" y="1567"/>
                    <a:pt x="933" y="1563"/>
                  </a:cubicBezTo>
                  <a:cubicBezTo>
                    <a:pt x="1146" y="1542"/>
                    <a:pt x="1359" y="1535"/>
                    <a:pt x="1596" y="1535"/>
                  </a:cubicBezTo>
                  <a:cubicBezTo>
                    <a:pt x="2004" y="1535"/>
                    <a:pt x="2481" y="1555"/>
                    <a:pt x="3147" y="1555"/>
                  </a:cubicBezTo>
                  <a:cubicBezTo>
                    <a:pt x="3616" y="1555"/>
                    <a:pt x="4178" y="1545"/>
                    <a:pt x="4875" y="1511"/>
                  </a:cubicBezTo>
                  <a:cubicBezTo>
                    <a:pt x="4901" y="1511"/>
                    <a:pt x="4928" y="1508"/>
                    <a:pt x="4954" y="1508"/>
                  </a:cubicBezTo>
                  <a:cubicBezTo>
                    <a:pt x="5301" y="1489"/>
                    <a:pt x="5597" y="1241"/>
                    <a:pt x="5671" y="901"/>
                  </a:cubicBezTo>
                  <a:cubicBezTo>
                    <a:pt x="5753" y="534"/>
                    <a:pt x="5678" y="121"/>
                    <a:pt x="5150" y="17"/>
                  </a:cubicBezTo>
                  <a:cubicBezTo>
                    <a:pt x="5097" y="6"/>
                    <a:pt x="5043" y="0"/>
                    <a:pt x="49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90"/>
            <p:cNvSpPr/>
            <p:nvPr/>
          </p:nvSpPr>
          <p:spPr>
            <a:xfrm>
              <a:off x="2541309" y="2284089"/>
              <a:ext cx="485692" cy="570149"/>
            </a:xfrm>
            <a:custGeom>
              <a:rect b="b" l="l" r="r" t="t"/>
              <a:pathLst>
                <a:path extrusionOk="0" h="1512" w="1288">
                  <a:moveTo>
                    <a:pt x="525" y="0"/>
                  </a:moveTo>
                  <a:cubicBezTo>
                    <a:pt x="440" y="0"/>
                    <a:pt x="356" y="14"/>
                    <a:pt x="274" y="39"/>
                  </a:cubicBezTo>
                  <a:cubicBezTo>
                    <a:pt x="108" y="210"/>
                    <a:pt x="0" y="450"/>
                    <a:pt x="0" y="720"/>
                  </a:cubicBezTo>
                  <a:cubicBezTo>
                    <a:pt x="0" y="1053"/>
                    <a:pt x="166" y="1345"/>
                    <a:pt x="410" y="1511"/>
                  </a:cubicBezTo>
                  <a:cubicBezTo>
                    <a:pt x="436" y="1511"/>
                    <a:pt x="463" y="1508"/>
                    <a:pt x="489" y="1508"/>
                  </a:cubicBezTo>
                  <a:cubicBezTo>
                    <a:pt x="836" y="1489"/>
                    <a:pt x="1132" y="1241"/>
                    <a:pt x="1206" y="901"/>
                  </a:cubicBezTo>
                  <a:cubicBezTo>
                    <a:pt x="1288" y="534"/>
                    <a:pt x="1213" y="121"/>
                    <a:pt x="685" y="17"/>
                  </a:cubicBezTo>
                  <a:cubicBezTo>
                    <a:pt x="632" y="6"/>
                    <a:pt x="578" y="0"/>
                    <a:pt x="5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90"/>
            <p:cNvSpPr/>
            <p:nvPr/>
          </p:nvSpPr>
          <p:spPr>
            <a:xfrm>
              <a:off x="3172922" y="2503926"/>
              <a:ext cx="171953" cy="797907"/>
            </a:xfrm>
            <a:custGeom>
              <a:rect b="b" l="l" r="r" t="t"/>
              <a:pathLst>
                <a:path extrusionOk="0" h="2116" w="456">
                  <a:moveTo>
                    <a:pt x="93" y="0"/>
                  </a:moveTo>
                  <a:lnTo>
                    <a:pt x="1" y="37"/>
                  </a:lnTo>
                  <a:lnTo>
                    <a:pt x="260" y="2116"/>
                  </a:lnTo>
                  <a:lnTo>
                    <a:pt x="456" y="2116"/>
                  </a:lnTo>
                  <a:cubicBezTo>
                    <a:pt x="456" y="2116"/>
                    <a:pt x="215" y="581"/>
                    <a:pt x="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90"/>
            <p:cNvSpPr/>
            <p:nvPr/>
          </p:nvSpPr>
          <p:spPr>
            <a:xfrm>
              <a:off x="4770244" y="2439446"/>
              <a:ext cx="181757" cy="862388"/>
            </a:xfrm>
            <a:custGeom>
              <a:rect b="b" l="l" r="r" t="t"/>
              <a:pathLst>
                <a:path extrusionOk="0" h="2287" w="482">
                  <a:moveTo>
                    <a:pt x="93" y="1"/>
                  </a:moveTo>
                  <a:lnTo>
                    <a:pt x="0" y="12"/>
                  </a:lnTo>
                  <a:cubicBezTo>
                    <a:pt x="0" y="12"/>
                    <a:pt x="244" y="877"/>
                    <a:pt x="289" y="2272"/>
                  </a:cubicBezTo>
                  <a:cubicBezTo>
                    <a:pt x="300" y="2282"/>
                    <a:pt x="324" y="2286"/>
                    <a:pt x="350" y="2286"/>
                  </a:cubicBezTo>
                  <a:cubicBezTo>
                    <a:pt x="408" y="2286"/>
                    <a:pt x="482" y="2268"/>
                    <a:pt x="482" y="2268"/>
                  </a:cubicBezTo>
                  <a:cubicBezTo>
                    <a:pt x="482" y="2268"/>
                    <a:pt x="355" y="670"/>
                    <a:pt x="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90"/>
            <p:cNvSpPr/>
            <p:nvPr/>
          </p:nvSpPr>
          <p:spPr>
            <a:xfrm>
              <a:off x="391561" y="2439446"/>
              <a:ext cx="181757" cy="862388"/>
            </a:xfrm>
            <a:custGeom>
              <a:rect b="b" l="l" r="r" t="t"/>
              <a:pathLst>
                <a:path extrusionOk="0" h="2287" w="482">
                  <a:moveTo>
                    <a:pt x="389" y="1"/>
                  </a:moveTo>
                  <a:cubicBezTo>
                    <a:pt x="127" y="670"/>
                    <a:pt x="1" y="2268"/>
                    <a:pt x="1" y="2268"/>
                  </a:cubicBezTo>
                  <a:cubicBezTo>
                    <a:pt x="1" y="2268"/>
                    <a:pt x="74" y="2286"/>
                    <a:pt x="132" y="2286"/>
                  </a:cubicBezTo>
                  <a:cubicBezTo>
                    <a:pt x="159" y="2286"/>
                    <a:pt x="182" y="2282"/>
                    <a:pt x="193" y="2272"/>
                  </a:cubicBezTo>
                  <a:cubicBezTo>
                    <a:pt x="241" y="877"/>
                    <a:pt x="482" y="12"/>
                    <a:pt x="482" y="12"/>
                  </a:cubicBezTo>
                  <a:lnTo>
                    <a:pt x="3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90"/>
            <p:cNvSpPr/>
            <p:nvPr/>
          </p:nvSpPr>
          <p:spPr>
            <a:xfrm>
              <a:off x="456042" y="107209"/>
              <a:ext cx="4405542" cy="2473284"/>
            </a:xfrm>
            <a:custGeom>
              <a:rect b="b" l="l" r="r" t="t"/>
              <a:pathLst>
                <a:path extrusionOk="0" h="6559" w="11683">
                  <a:moveTo>
                    <a:pt x="6074" y="0"/>
                  </a:moveTo>
                  <a:cubicBezTo>
                    <a:pt x="5594" y="0"/>
                    <a:pt x="5113" y="68"/>
                    <a:pt x="4653" y="200"/>
                  </a:cubicBezTo>
                  <a:cubicBezTo>
                    <a:pt x="3133" y="637"/>
                    <a:pt x="2015" y="1913"/>
                    <a:pt x="1257" y="3256"/>
                  </a:cubicBezTo>
                  <a:cubicBezTo>
                    <a:pt x="743" y="4181"/>
                    <a:pt x="0" y="6441"/>
                    <a:pt x="118" y="6485"/>
                  </a:cubicBezTo>
                  <a:cubicBezTo>
                    <a:pt x="149" y="6496"/>
                    <a:pt x="256" y="6537"/>
                    <a:pt x="310" y="6537"/>
                  </a:cubicBezTo>
                  <a:cubicBezTo>
                    <a:pt x="327" y="6537"/>
                    <a:pt x="338" y="6533"/>
                    <a:pt x="340" y="6522"/>
                  </a:cubicBezTo>
                  <a:cubicBezTo>
                    <a:pt x="1339" y="2831"/>
                    <a:pt x="2604" y="1044"/>
                    <a:pt x="4634" y="386"/>
                  </a:cubicBezTo>
                  <a:cubicBezTo>
                    <a:pt x="5915" y="2039"/>
                    <a:pt x="6881" y="5435"/>
                    <a:pt x="7069" y="6519"/>
                  </a:cubicBezTo>
                  <a:cubicBezTo>
                    <a:pt x="7074" y="6547"/>
                    <a:pt x="7101" y="6559"/>
                    <a:pt x="7136" y="6559"/>
                  </a:cubicBezTo>
                  <a:cubicBezTo>
                    <a:pt x="7241" y="6559"/>
                    <a:pt x="7429" y="6456"/>
                    <a:pt x="7409" y="6371"/>
                  </a:cubicBezTo>
                  <a:cubicBezTo>
                    <a:pt x="6895" y="4218"/>
                    <a:pt x="6111" y="2076"/>
                    <a:pt x="4827" y="330"/>
                  </a:cubicBezTo>
                  <a:cubicBezTo>
                    <a:pt x="5255" y="215"/>
                    <a:pt x="5670" y="161"/>
                    <a:pt x="6069" y="161"/>
                  </a:cubicBezTo>
                  <a:cubicBezTo>
                    <a:pt x="8318" y="161"/>
                    <a:pt x="10065" y="1877"/>
                    <a:pt x="10854" y="4096"/>
                  </a:cubicBezTo>
                  <a:cubicBezTo>
                    <a:pt x="11086" y="4702"/>
                    <a:pt x="11349" y="6130"/>
                    <a:pt x="11360" y="6205"/>
                  </a:cubicBezTo>
                  <a:cubicBezTo>
                    <a:pt x="11370" y="6243"/>
                    <a:pt x="11416" y="6259"/>
                    <a:pt x="11468" y="6259"/>
                  </a:cubicBezTo>
                  <a:cubicBezTo>
                    <a:pt x="11563" y="6259"/>
                    <a:pt x="11682" y="6206"/>
                    <a:pt x="11663" y="6134"/>
                  </a:cubicBezTo>
                  <a:cubicBezTo>
                    <a:pt x="11330" y="4210"/>
                    <a:pt x="10543" y="2239"/>
                    <a:pt x="8993" y="992"/>
                  </a:cubicBezTo>
                  <a:cubicBezTo>
                    <a:pt x="8168" y="322"/>
                    <a:pt x="7122" y="0"/>
                    <a:pt x="60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1" name="Google Shape;651;p90"/>
          <p:cNvGrpSpPr/>
          <p:nvPr/>
        </p:nvGrpSpPr>
        <p:grpSpPr>
          <a:xfrm>
            <a:off x="2513661" y="3992954"/>
            <a:ext cx="1265872" cy="933736"/>
            <a:chOff x="927661" y="3134854"/>
            <a:chExt cx="1265872" cy="933736"/>
          </a:xfrm>
        </p:grpSpPr>
        <p:sp>
          <p:nvSpPr>
            <p:cNvPr id="652" name="Google Shape;652;p90"/>
            <p:cNvSpPr/>
            <p:nvPr/>
          </p:nvSpPr>
          <p:spPr>
            <a:xfrm>
              <a:off x="1023652" y="3555521"/>
              <a:ext cx="201482" cy="214827"/>
            </a:xfrm>
            <a:custGeom>
              <a:rect b="b" l="l" r="r" t="t"/>
              <a:pathLst>
                <a:path extrusionOk="0" h="837" w="785">
                  <a:moveTo>
                    <a:pt x="476" y="1"/>
                  </a:moveTo>
                  <a:cubicBezTo>
                    <a:pt x="461" y="1"/>
                    <a:pt x="446" y="3"/>
                    <a:pt x="429" y="8"/>
                  </a:cubicBezTo>
                  <a:cubicBezTo>
                    <a:pt x="352" y="26"/>
                    <a:pt x="477" y="196"/>
                    <a:pt x="504" y="259"/>
                  </a:cubicBezTo>
                  <a:cubicBezTo>
                    <a:pt x="544" y="359"/>
                    <a:pt x="574" y="426"/>
                    <a:pt x="581" y="547"/>
                  </a:cubicBezTo>
                  <a:cubicBezTo>
                    <a:pt x="522" y="436"/>
                    <a:pt x="415" y="356"/>
                    <a:pt x="293" y="329"/>
                  </a:cubicBezTo>
                  <a:cubicBezTo>
                    <a:pt x="283" y="328"/>
                    <a:pt x="272" y="326"/>
                    <a:pt x="262" y="326"/>
                  </a:cubicBezTo>
                  <a:cubicBezTo>
                    <a:pt x="245" y="326"/>
                    <a:pt x="228" y="330"/>
                    <a:pt x="219" y="344"/>
                  </a:cubicBezTo>
                  <a:cubicBezTo>
                    <a:pt x="204" y="370"/>
                    <a:pt x="333" y="414"/>
                    <a:pt x="378" y="573"/>
                  </a:cubicBezTo>
                  <a:cubicBezTo>
                    <a:pt x="304" y="544"/>
                    <a:pt x="230" y="522"/>
                    <a:pt x="152" y="506"/>
                  </a:cubicBezTo>
                  <a:cubicBezTo>
                    <a:pt x="136" y="503"/>
                    <a:pt x="120" y="501"/>
                    <a:pt x="105" y="501"/>
                  </a:cubicBezTo>
                  <a:cubicBezTo>
                    <a:pt x="85" y="501"/>
                    <a:pt x="65" y="505"/>
                    <a:pt x="48" y="518"/>
                  </a:cubicBezTo>
                  <a:cubicBezTo>
                    <a:pt x="1" y="551"/>
                    <a:pt x="189" y="636"/>
                    <a:pt x="245" y="655"/>
                  </a:cubicBezTo>
                  <a:cubicBezTo>
                    <a:pt x="318" y="677"/>
                    <a:pt x="352" y="791"/>
                    <a:pt x="422" y="814"/>
                  </a:cubicBezTo>
                  <a:cubicBezTo>
                    <a:pt x="466" y="827"/>
                    <a:pt x="512" y="836"/>
                    <a:pt x="557" y="836"/>
                  </a:cubicBezTo>
                  <a:cubicBezTo>
                    <a:pt x="588" y="836"/>
                    <a:pt x="618" y="832"/>
                    <a:pt x="648" y="822"/>
                  </a:cubicBezTo>
                  <a:cubicBezTo>
                    <a:pt x="718" y="799"/>
                    <a:pt x="781" y="736"/>
                    <a:pt x="784" y="658"/>
                  </a:cubicBezTo>
                  <a:cubicBezTo>
                    <a:pt x="784" y="658"/>
                    <a:pt x="732" y="1"/>
                    <a:pt x="4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90"/>
            <p:cNvSpPr/>
            <p:nvPr/>
          </p:nvSpPr>
          <p:spPr>
            <a:xfrm>
              <a:off x="927661" y="3455680"/>
              <a:ext cx="1265872" cy="612910"/>
            </a:xfrm>
            <a:custGeom>
              <a:rect b="b" l="l" r="r" t="t"/>
              <a:pathLst>
                <a:path extrusionOk="0" h="2388" w="4932">
                  <a:moveTo>
                    <a:pt x="2210" y="1"/>
                  </a:moveTo>
                  <a:lnTo>
                    <a:pt x="2210" y="8"/>
                  </a:lnTo>
                  <a:lnTo>
                    <a:pt x="1066" y="30"/>
                  </a:lnTo>
                  <a:cubicBezTo>
                    <a:pt x="1073" y="293"/>
                    <a:pt x="1158" y="888"/>
                    <a:pt x="1007" y="1092"/>
                  </a:cubicBezTo>
                  <a:cubicBezTo>
                    <a:pt x="907" y="1158"/>
                    <a:pt x="759" y="1158"/>
                    <a:pt x="682" y="1262"/>
                  </a:cubicBezTo>
                  <a:cubicBezTo>
                    <a:pt x="456" y="1473"/>
                    <a:pt x="226" y="1680"/>
                    <a:pt x="1" y="1891"/>
                  </a:cubicBezTo>
                  <a:cubicBezTo>
                    <a:pt x="96" y="1943"/>
                    <a:pt x="197" y="1965"/>
                    <a:pt x="301" y="1965"/>
                  </a:cubicBezTo>
                  <a:cubicBezTo>
                    <a:pt x="594" y="1965"/>
                    <a:pt x="909" y="1792"/>
                    <a:pt x="1174" y="1639"/>
                  </a:cubicBezTo>
                  <a:cubicBezTo>
                    <a:pt x="1225" y="1609"/>
                    <a:pt x="1289" y="1579"/>
                    <a:pt x="1348" y="1579"/>
                  </a:cubicBezTo>
                  <a:cubicBezTo>
                    <a:pt x="1374" y="1579"/>
                    <a:pt x="1399" y="1585"/>
                    <a:pt x="1421" y="1599"/>
                  </a:cubicBezTo>
                  <a:cubicBezTo>
                    <a:pt x="1529" y="1669"/>
                    <a:pt x="1447" y="1798"/>
                    <a:pt x="1380" y="1916"/>
                  </a:cubicBezTo>
                  <a:cubicBezTo>
                    <a:pt x="1366" y="1939"/>
                    <a:pt x="1355" y="1957"/>
                    <a:pt x="1344" y="1980"/>
                  </a:cubicBezTo>
                  <a:cubicBezTo>
                    <a:pt x="1273" y="2106"/>
                    <a:pt x="1292" y="2268"/>
                    <a:pt x="1384" y="2379"/>
                  </a:cubicBezTo>
                  <a:cubicBezTo>
                    <a:pt x="1610" y="2157"/>
                    <a:pt x="1895" y="1924"/>
                    <a:pt x="2210" y="1924"/>
                  </a:cubicBezTo>
                  <a:cubicBezTo>
                    <a:pt x="2219" y="1924"/>
                    <a:pt x="2229" y="1924"/>
                    <a:pt x="2239" y="1924"/>
                  </a:cubicBezTo>
                  <a:cubicBezTo>
                    <a:pt x="2254" y="2005"/>
                    <a:pt x="2305" y="2387"/>
                    <a:pt x="2417" y="2387"/>
                  </a:cubicBezTo>
                  <a:cubicBezTo>
                    <a:pt x="2418" y="2387"/>
                    <a:pt x="2419" y="2387"/>
                    <a:pt x="2420" y="2387"/>
                  </a:cubicBezTo>
                  <a:cubicBezTo>
                    <a:pt x="2583" y="2280"/>
                    <a:pt x="2716" y="2109"/>
                    <a:pt x="2661" y="1924"/>
                  </a:cubicBezTo>
                  <a:cubicBezTo>
                    <a:pt x="2680" y="1923"/>
                    <a:pt x="2699" y="1922"/>
                    <a:pt x="2719" y="1922"/>
                  </a:cubicBezTo>
                  <a:cubicBezTo>
                    <a:pt x="3038" y="1922"/>
                    <a:pt x="3322" y="2152"/>
                    <a:pt x="3552" y="2379"/>
                  </a:cubicBezTo>
                  <a:cubicBezTo>
                    <a:pt x="3644" y="2268"/>
                    <a:pt x="3659" y="2106"/>
                    <a:pt x="3593" y="1980"/>
                  </a:cubicBezTo>
                  <a:cubicBezTo>
                    <a:pt x="3523" y="1850"/>
                    <a:pt x="3386" y="1680"/>
                    <a:pt x="3511" y="1599"/>
                  </a:cubicBezTo>
                  <a:cubicBezTo>
                    <a:pt x="3534" y="1585"/>
                    <a:pt x="3559" y="1579"/>
                    <a:pt x="3585" y="1579"/>
                  </a:cubicBezTo>
                  <a:cubicBezTo>
                    <a:pt x="3644" y="1579"/>
                    <a:pt x="3709" y="1609"/>
                    <a:pt x="3763" y="1639"/>
                  </a:cubicBezTo>
                  <a:cubicBezTo>
                    <a:pt x="4028" y="1792"/>
                    <a:pt x="4341" y="1965"/>
                    <a:pt x="4632" y="1965"/>
                  </a:cubicBezTo>
                  <a:cubicBezTo>
                    <a:pt x="4736" y="1965"/>
                    <a:pt x="4837" y="1943"/>
                    <a:pt x="4932" y="1891"/>
                  </a:cubicBezTo>
                  <a:cubicBezTo>
                    <a:pt x="4662" y="1658"/>
                    <a:pt x="4421" y="1384"/>
                    <a:pt x="4129" y="1173"/>
                  </a:cubicBezTo>
                  <a:cubicBezTo>
                    <a:pt x="3959" y="1122"/>
                    <a:pt x="3859" y="1092"/>
                    <a:pt x="3859" y="903"/>
                  </a:cubicBezTo>
                  <a:cubicBezTo>
                    <a:pt x="3837" y="603"/>
                    <a:pt x="3837" y="323"/>
                    <a:pt x="3866" y="23"/>
                  </a:cubicBezTo>
                  <a:lnTo>
                    <a:pt x="3123" y="16"/>
                  </a:lnTo>
                  <a:lnTo>
                    <a:pt x="2724" y="8"/>
                  </a:lnTo>
                  <a:lnTo>
                    <a:pt x="2724" y="1"/>
                  </a:lnTo>
                  <a:cubicBezTo>
                    <a:pt x="2661" y="2"/>
                    <a:pt x="2564" y="3"/>
                    <a:pt x="2468" y="3"/>
                  </a:cubicBezTo>
                  <a:cubicBezTo>
                    <a:pt x="2371" y="3"/>
                    <a:pt x="2274" y="2"/>
                    <a:pt x="2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90"/>
            <p:cNvSpPr/>
            <p:nvPr/>
          </p:nvSpPr>
          <p:spPr>
            <a:xfrm>
              <a:off x="1254133" y="3459530"/>
              <a:ext cx="939394" cy="609060"/>
            </a:xfrm>
            <a:custGeom>
              <a:rect b="b" l="l" r="r" t="t"/>
              <a:pathLst>
                <a:path extrusionOk="0" h="2373" w="3660">
                  <a:moveTo>
                    <a:pt x="1851" y="1"/>
                  </a:moveTo>
                  <a:cubicBezTo>
                    <a:pt x="1817" y="78"/>
                    <a:pt x="1825" y="175"/>
                    <a:pt x="1896" y="223"/>
                  </a:cubicBezTo>
                  <a:lnTo>
                    <a:pt x="1932" y="241"/>
                  </a:lnTo>
                  <a:cubicBezTo>
                    <a:pt x="1984" y="455"/>
                    <a:pt x="1988" y="681"/>
                    <a:pt x="1940" y="899"/>
                  </a:cubicBezTo>
                  <a:cubicBezTo>
                    <a:pt x="1925" y="977"/>
                    <a:pt x="1892" y="1062"/>
                    <a:pt x="1814" y="1092"/>
                  </a:cubicBezTo>
                  <a:cubicBezTo>
                    <a:pt x="1792" y="1100"/>
                    <a:pt x="1767" y="1103"/>
                    <a:pt x="1741" y="1103"/>
                  </a:cubicBezTo>
                  <a:cubicBezTo>
                    <a:pt x="1700" y="1103"/>
                    <a:pt x="1658" y="1097"/>
                    <a:pt x="1620" y="1097"/>
                  </a:cubicBezTo>
                  <a:cubicBezTo>
                    <a:pt x="1573" y="1097"/>
                    <a:pt x="1533" y="1106"/>
                    <a:pt x="1510" y="1147"/>
                  </a:cubicBezTo>
                  <a:cubicBezTo>
                    <a:pt x="1496" y="1177"/>
                    <a:pt x="1500" y="1210"/>
                    <a:pt x="1493" y="1244"/>
                  </a:cubicBezTo>
                  <a:cubicBezTo>
                    <a:pt x="1477" y="1351"/>
                    <a:pt x="1366" y="1421"/>
                    <a:pt x="1259" y="1432"/>
                  </a:cubicBezTo>
                  <a:cubicBezTo>
                    <a:pt x="1247" y="1433"/>
                    <a:pt x="1234" y="1434"/>
                    <a:pt x="1222" y="1434"/>
                  </a:cubicBezTo>
                  <a:cubicBezTo>
                    <a:pt x="1128" y="1434"/>
                    <a:pt x="1037" y="1397"/>
                    <a:pt x="948" y="1355"/>
                  </a:cubicBezTo>
                  <a:cubicBezTo>
                    <a:pt x="905" y="1333"/>
                    <a:pt x="855" y="1308"/>
                    <a:pt x="805" y="1308"/>
                  </a:cubicBezTo>
                  <a:cubicBezTo>
                    <a:pt x="796" y="1308"/>
                    <a:pt x="787" y="1308"/>
                    <a:pt x="778" y="1310"/>
                  </a:cubicBezTo>
                  <a:cubicBezTo>
                    <a:pt x="667" y="1324"/>
                    <a:pt x="619" y="1450"/>
                    <a:pt x="560" y="1543"/>
                  </a:cubicBezTo>
                  <a:cubicBezTo>
                    <a:pt x="456" y="1710"/>
                    <a:pt x="282" y="1806"/>
                    <a:pt x="108" y="1901"/>
                  </a:cubicBezTo>
                  <a:cubicBezTo>
                    <a:pt x="94" y="1924"/>
                    <a:pt x="83" y="1942"/>
                    <a:pt x="72" y="1965"/>
                  </a:cubicBezTo>
                  <a:cubicBezTo>
                    <a:pt x="1" y="2091"/>
                    <a:pt x="20" y="2253"/>
                    <a:pt x="112" y="2364"/>
                  </a:cubicBezTo>
                  <a:cubicBezTo>
                    <a:pt x="338" y="2142"/>
                    <a:pt x="623" y="1909"/>
                    <a:pt x="938" y="1909"/>
                  </a:cubicBezTo>
                  <a:cubicBezTo>
                    <a:pt x="947" y="1909"/>
                    <a:pt x="957" y="1909"/>
                    <a:pt x="967" y="1909"/>
                  </a:cubicBezTo>
                  <a:cubicBezTo>
                    <a:pt x="982" y="1990"/>
                    <a:pt x="1033" y="2372"/>
                    <a:pt x="1145" y="2372"/>
                  </a:cubicBezTo>
                  <a:cubicBezTo>
                    <a:pt x="1146" y="2372"/>
                    <a:pt x="1147" y="2372"/>
                    <a:pt x="1148" y="2372"/>
                  </a:cubicBezTo>
                  <a:cubicBezTo>
                    <a:pt x="1311" y="2265"/>
                    <a:pt x="1444" y="2094"/>
                    <a:pt x="1389" y="1909"/>
                  </a:cubicBezTo>
                  <a:cubicBezTo>
                    <a:pt x="1408" y="1908"/>
                    <a:pt x="1427" y="1907"/>
                    <a:pt x="1447" y="1907"/>
                  </a:cubicBezTo>
                  <a:cubicBezTo>
                    <a:pt x="1766" y="1907"/>
                    <a:pt x="2050" y="2137"/>
                    <a:pt x="2280" y="2364"/>
                  </a:cubicBezTo>
                  <a:cubicBezTo>
                    <a:pt x="2372" y="2253"/>
                    <a:pt x="2387" y="2091"/>
                    <a:pt x="2321" y="1965"/>
                  </a:cubicBezTo>
                  <a:cubicBezTo>
                    <a:pt x="2251" y="1835"/>
                    <a:pt x="2114" y="1665"/>
                    <a:pt x="2239" y="1584"/>
                  </a:cubicBezTo>
                  <a:cubicBezTo>
                    <a:pt x="2262" y="1570"/>
                    <a:pt x="2287" y="1564"/>
                    <a:pt x="2313" y="1564"/>
                  </a:cubicBezTo>
                  <a:cubicBezTo>
                    <a:pt x="2372" y="1564"/>
                    <a:pt x="2437" y="1594"/>
                    <a:pt x="2491" y="1624"/>
                  </a:cubicBezTo>
                  <a:cubicBezTo>
                    <a:pt x="2756" y="1777"/>
                    <a:pt x="3069" y="1950"/>
                    <a:pt x="3360" y="1950"/>
                  </a:cubicBezTo>
                  <a:cubicBezTo>
                    <a:pt x="3464" y="1950"/>
                    <a:pt x="3565" y="1928"/>
                    <a:pt x="3660" y="1876"/>
                  </a:cubicBezTo>
                  <a:cubicBezTo>
                    <a:pt x="3390" y="1643"/>
                    <a:pt x="3149" y="1369"/>
                    <a:pt x="2857" y="1158"/>
                  </a:cubicBezTo>
                  <a:cubicBezTo>
                    <a:pt x="2687" y="1107"/>
                    <a:pt x="2587" y="1077"/>
                    <a:pt x="2587" y="888"/>
                  </a:cubicBezTo>
                  <a:cubicBezTo>
                    <a:pt x="2565" y="588"/>
                    <a:pt x="2565" y="308"/>
                    <a:pt x="2594" y="8"/>
                  </a:cubicBezTo>
                  <a:lnTo>
                    <a:pt x="185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90"/>
            <p:cNvSpPr/>
            <p:nvPr/>
          </p:nvSpPr>
          <p:spPr>
            <a:xfrm>
              <a:off x="1201261" y="3319907"/>
              <a:ext cx="718919" cy="274629"/>
            </a:xfrm>
            <a:custGeom>
              <a:rect b="b" l="l" r="r" t="t"/>
              <a:pathLst>
                <a:path extrusionOk="0" h="1070" w="2801">
                  <a:moveTo>
                    <a:pt x="1398" y="0"/>
                  </a:moveTo>
                  <a:cubicBezTo>
                    <a:pt x="625" y="0"/>
                    <a:pt x="0" y="241"/>
                    <a:pt x="0" y="537"/>
                  </a:cubicBezTo>
                  <a:cubicBezTo>
                    <a:pt x="0" y="833"/>
                    <a:pt x="625" y="1069"/>
                    <a:pt x="1398" y="1069"/>
                  </a:cubicBezTo>
                  <a:cubicBezTo>
                    <a:pt x="2172" y="1069"/>
                    <a:pt x="2800" y="833"/>
                    <a:pt x="2800" y="537"/>
                  </a:cubicBezTo>
                  <a:cubicBezTo>
                    <a:pt x="2800" y="241"/>
                    <a:pt x="2172" y="0"/>
                    <a:pt x="13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90"/>
            <p:cNvSpPr/>
            <p:nvPr/>
          </p:nvSpPr>
          <p:spPr>
            <a:xfrm>
              <a:off x="1655037" y="3355069"/>
              <a:ext cx="282075" cy="201737"/>
            </a:xfrm>
            <a:custGeom>
              <a:rect b="b" l="l" r="r" t="t"/>
              <a:pathLst>
                <a:path extrusionOk="0" h="786" w="1099">
                  <a:moveTo>
                    <a:pt x="143" y="1"/>
                  </a:moveTo>
                  <a:cubicBezTo>
                    <a:pt x="115" y="1"/>
                    <a:pt x="109" y="6"/>
                    <a:pt x="160" y="22"/>
                  </a:cubicBezTo>
                  <a:cubicBezTo>
                    <a:pt x="1099" y="244"/>
                    <a:pt x="785" y="652"/>
                    <a:pt x="19" y="748"/>
                  </a:cubicBezTo>
                  <a:cubicBezTo>
                    <a:pt x="11" y="755"/>
                    <a:pt x="1" y="770"/>
                    <a:pt x="23" y="785"/>
                  </a:cubicBezTo>
                  <a:cubicBezTo>
                    <a:pt x="27" y="786"/>
                    <a:pt x="31" y="786"/>
                    <a:pt x="35" y="786"/>
                  </a:cubicBezTo>
                  <a:cubicBezTo>
                    <a:pt x="53" y="786"/>
                    <a:pt x="71" y="781"/>
                    <a:pt x="89" y="777"/>
                  </a:cubicBezTo>
                  <a:cubicBezTo>
                    <a:pt x="326" y="729"/>
                    <a:pt x="722" y="666"/>
                    <a:pt x="781" y="389"/>
                  </a:cubicBezTo>
                  <a:cubicBezTo>
                    <a:pt x="766" y="148"/>
                    <a:pt x="470" y="75"/>
                    <a:pt x="281" y="19"/>
                  </a:cubicBezTo>
                  <a:cubicBezTo>
                    <a:pt x="268" y="12"/>
                    <a:pt x="183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90"/>
            <p:cNvSpPr/>
            <p:nvPr/>
          </p:nvSpPr>
          <p:spPr>
            <a:xfrm>
              <a:off x="1205111" y="3341466"/>
              <a:ext cx="465334" cy="222270"/>
            </a:xfrm>
            <a:custGeom>
              <a:rect b="b" l="l" r="r" t="t"/>
              <a:pathLst>
                <a:path extrusionOk="0" h="866" w="1813">
                  <a:moveTo>
                    <a:pt x="1306" y="1"/>
                  </a:moveTo>
                  <a:cubicBezTo>
                    <a:pt x="940" y="1"/>
                    <a:pt x="552" y="61"/>
                    <a:pt x="292" y="287"/>
                  </a:cubicBezTo>
                  <a:cubicBezTo>
                    <a:pt x="0" y="701"/>
                    <a:pt x="878" y="865"/>
                    <a:pt x="1378" y="865"/>
                  </a:cubicBezTo>
                  <a:cubicBezTo>
                    <a:pt x="1499" y="865"/>
                    <a:pt x="1598" y="856"/>
                    <a:pt x="1653" y="838"/>
                  </a:cubicBezTo>
                  <a:cubicBezTo>
                    <a:pt x="1720" y="819"/>
                    <a:pt x="1694" y="816"/>
                    <a:pt x="1650" y="816"/>
                  </a:cubicBezTo>
                  <a:cubicBezTo>
                    <a:pt x="1544" y="819"/>
                    <a:pt x="1439" y="823"/>
                    <a:pt x="1333" y="823"/>
                  </a:cubicBezTo>
                  <a:cubicBezTo>
                    <a:pt x="1199" y="823"/>
                    <a:pt x="1064" y="816"/>
                    <a:pt x="924" y="794"/>
                  </a:cubicBezTo>
                  <a:cubicBezTo>
                    <a:pt x="710" y="746"/>
                    <a:pt x="337" y="693"/>
                    <a:pt x="270" y="442"/>
                  </a:cubicBezTo>
                  <a:cubicBezTo>
                    <a:pt x="316" y="129"/>
                    <a:pt x="913" y="40"/>
                    <a:pt x="1366" y="40"/>
                  </a:cubicBezTo>
                  <a:cubicBezTo>
                    <a:pt x="1539" y="40"/>
                    <a:pt x="1692" y="53"/>
                    <a:pt x="1783" y="72"/>
                  </a:cubicBezTo>
                  <a:cubicBezTo>
                    <a:pt x="1798" y="72"/>
                    <a:pt x="1812" y="50"/>
                    <a:pt x="1790" y="35"/>
                  </a:cubicBezTo>
                  <a:cubicBezTo>
                    <a:pt x="1790" y="35"/>
                    <a:pt x="1764" y="31"/>
                    <a:pt x="1731" y="24"/>
                  </a:cubicBezTo>
                  <a:cubicBezTo>
                    <a:pt x="1600" y="11"/>
                    <a:pt x="1455" y="1"/>
                    <a:pt x="13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90"/>
            <p:cNvSpPr/>
            <p:nvPr/>
          </p:nvSpPr>
          <p:spPr>
            <a:xfrm>
              <a:off x="1271330" y="3385355"/>
              <a:ext cx="323141" cy="131668"/>
            </a:xfrm>
            <a:custGeom>
              <a:rect b="b" l="l" r="r" t="t"/>
              <a:pathLst>
                <a:path extrusionOk="0" h="513" w="1259">
                  <a:moveTo>
                    <a:pt x="732" y="0"/>
                  </a:moveTo>
                  <a:cubicBezTo>
                    <a:pt x="589" y="0"/>
                    <a:pt x="50" y="221"/>
                    <a:pt x="533" y="433"/>
                  </a:cubicBezTo>
                  <a:cubicBezTo>
                    <a:pt x="677" y="484"/>
                    <a:pt x="829" y="512"/>
                    <a:pt x="980" y="512"/>
                  </a:cubicBezTo>
                  <a:cubicBezTo>
                    <a:pt x="1051" y="512"/>
                    <a:pt x="1122" y="506"/>
                    <a:pt x="1192" y="493"/>
                  </a:cubicBezTo>
                  <a:cubicBezTo>
                    <a:pt x="1259" y="478"/>
                    <a:pt x="1233" y="474"/>
                    <a:pt x="1188" y="474"/>
                  </a:cubicBezTo>
                  <a:cubicBezTo>
                    <a:pt x="1175" y="473"/>
                    <a:pt x="1156" y="473"/>
                    <a:pt x="1136" y="473"/>
                  </a:cubicBezTo>
                  <a:cubicBezTo>
                    <a:pt x="1096" y="473"/>
                    <a:pt x="1050" y="474"/>
                    <a:pt x="1026" y="474"/>
                  </a:cubicBezTo>
                  <a:cubicBezTo>
                    <a:pt x="1008" y="475"/>
                    <a:pt x="990" y="476"/>
                    <a:pt x="971" y="476"/>
                  </a:cubicBezTo>
                  <a:cubicBezTo>
                    <a:pt x="540" y="476"/>
                    <a:pt x="0" y="197"/>
                    <a:pt x="755" y="34"/>
                  </a:cubicBezTo>
                  <a:cubicBezTo>
                    <a:pt x="776" y="11"/>
                    <a:pt x="763" y="0"/>
                    <a:pt x="7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90"/>
            <p:cNvSpPr/>
            <p:nvPr/>
          </p:nvSpPr>
          <p:spPr>
            <a:xfrm>
              <a:off x="1479481" y="3378425"/>
              <a:ext cx="140652" cy="15656"/>
            </a:xfrm>
            <a:custGeom>
              <a:rect b="b" l="l" r="r" t="t"/>
              <a:pathLst>
                <a:path extrusionOk="0" h="61" w="548">
                  <a:moveTo>
                    <a:pt x="254" y="1"/>
                  </a:moveTo>
                  <a:cubicBezTo>
                    <a:pt x="230" y="1"/>
                    <a:pt x="205" y="1"/>
                    <a:pt x="181" y="2"/>
                  </a:cubicBezTo>
                  <a:lnTo>
                    <a:pt x="144" y="6"/>
                  </a:lnTo>
                  <a:cubicBezTo>
                    <a:pt x="144" y="6"/>
                    <a:pt x="130" y="9"/>
                    <a:pt x="108" y="13"/>
                  </a:cubicBezTo>
                  <a:cubicBezTo>
                    <a:pt x="89" y="13"/>
                    <a:pt x="63" y="20"/>
                    <a:pt x="45" y="25"/>
                  </a:cubicBezTo>
                  <a:cubicBezTo>
                    <a:pt x="7" y="35"/>
                    <a:pt x="0" y="39"/>
                    <a:pt x="4" y="42"/>
                  </a:cubicBezTo>
                  <a:cubicBezTo>
                    <a:pt x="7" y="47"/>
                    <a:pt x="26" y="47"/>
                    <a:pt x="48" y="47"/>
                  </a:cubicBezTo>
                  <a:lnTo>
                    <a:pt x="96" y="47"/>
                  </a:lnTo>
                  <a:cubicBezTo>
                    <a:pt x="126" y="42"/>
                    <a:pt x="152" y="42"/>
                    <a:pt x="152" y="42"/>
                  </a:cubicBezTo>
                  <a:lnTo>
                    <a:pt x="181" y="42"/>
                  </a:lnTo>
                  <a:cubicBezTo>
                    <a:pt x="206" y="41"/>
                    <a:pt x="230" y="41"/>
                    <a:pt x="254" y="41"/>
                  </a:cubicBezTo>
                  <a:cubicBezTo>
                    <a:pt x="322" y="41"/>
                    <a:pt x="390" y="44"/>
                    <a:pt x="459" y="50"/>
                  </a:cubicBezTo>
                  <a:cubicBezTo>
                    <a:pt x="477" y="54"/>
                    <a:pt x="499" y="57"/>
                    <a:pt x="521" y="61"/>
                  </a:cubicBezTo>
                  <a:cubicBezTo>
                    <a:pt x="533" y="57"/>
                    <a:pt x="548" y="42"/>
                    <a:pt x="529" y="25"/>
                  </a:cubicBezTo>
                  <a:lnTo>
                    <a:pt x="526" y="20"/>
                  </a:lnTo>
                  <a:cubicBezTo>
                    <a:pt x="504" y="17"/>
                    <a:pt x="485" y="17"/>
                    <a:pt x="463" y="13"/>
                  </a:cubicBezTo>
                  <a:cubicBezTo>
                    <a:pt x="394" y="5"/>
                    <a:pt x="324" y="1"/>
                    <a:pt x="254" y="1"/>
                  </a:cubicBezTo>
                  <a:close/>
                </a:path>
              </a:pathLst>
            </a:custGeom>
            <a:solidFill>
              <a:srgbClr val="B77C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90"/>
            <p:cNvSpPr/>
            <p:nvPr/>
          </p:nvSpPr>
          <p:spPr>
            <a:xfrm>
              <a:off x="1623468" y="3389975"/>
              <a:ext cx="177869" cy="128075"/>
            </a:xfrm>
            <a:custGeom>
              <a:rect b="b" l="l" r="r" t="t"/>
              <a:pathLst>
                <a:path extrusionOk="0" h="499" w="693">
                  <a:moveTo>
                    <a:pt x="103" y="0"/>
                  </a:moveTo>
                  <a:cubicBezTo>
                    <a:pt x="74" y="0"/>
                    <a:pt x="73" y="9"/>
                    <a:pt x="124" y="24"/>
                  </a:cubicBezTo>
                  <a:cubicBezTo>
                    <a:pt x="693" y="171"/>
                    <a:pt x="475" y="405"/>
                    <a:pt x="23" y="463"/>
                  </a:cubicBezTo>
                  <a:cubicBezTo>
                    <a:pt x="0" y="488"/>
                    <a:pt x="16" y="498"/>
                    <a:pt x="53" y="498"/>
                  </a:cubicBezTo>
                  <a:cubicBezTo>
                    <a:pt x="180" y="498"/>
                    <a:pt x="564" y="369"/>
                    <a:pt x="501" y="209"/>
                  </a:cubicBezTo>
                  <a:cubicBezTo>
                    <a:pt x="460" y="60"/>
                    <a:pt x="180" y="0"/>
                    <a:pt x="1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90"/>
            <p:cNvSpPr/>
            <p:nvPr/>
          </p:nvSpPr>
          <p:spPr>
            <a:xfrm>
              <a:off x="1743328" y="3716961"/>
              <a:ext cx="200455" cy="215083"/>
            </a:xfrm>
            <a:custGeom>
              <a:rect b="b" l="l" r="r" t="t"/>
              <a:pathLst>
                <a:path extrusionOk="0" h="838" w="781">
                  <a:moveTo>
                    <a:pt x="309" y="0"/>
                  </a:moveTo>
                  <a:cubicBezTo>
                    <a:pt x="50" y="0"/>
                    <a:pt x="0" y="662"/>
                    <a:pt x="0" y="662"/>
                  </a:cubicBezTo>
                  <a:cubicBezTo>
                    <a:pt x="4" y="736"/>
                    <a:pt x="67" y="799"/>
                    <a:pt x="137" y="825"/>
                  </a:cubicBezTo>
                  <a:cubicBezTo>
                    <a:pt x="164" y="833"/>
                    <a:pt x="193" y="837"/>
                    <a:pt x="222" y="837"/>
                  </a:cubicBezTo>
                  <a:cubicBezTo>
                    <a:pt x="269" y="837"/>
                    <a:pt x="316" y="828"/>
                    <a:pt x="359" y="814"/>
                  </a:cubicBezTo>
                  <a:cubicBezTo>
                    <a:pt x="433" y="795"/>
                    <a:pt x="466" y="677"/>
                    <a:pt x="536" y="654"/>
                  </a:cubicBezTo>
                  <a:cubicBezTo>
                    <a:pt x="592" y="637"/>
                    <a:pt x="781" y="551"/>
                    <a:pt x="736" y="518"/>
                  </a:cubicBezTo>
                  <a:cubicBezTo>
                    <a:pt x="721" y="506"/>
                    <a:pt x="702" y="503"/>
                    <a:pt x="683" y="503"/>
                  </a:cubicBezTo>
                  <a:cubicBezTo>
                    <a:pt x="666" y="503"/>
                    <a:pt x="649" y="505"/>
                    <a:pt x="633" y="507"/>
                  </a:cubicBezTo>
                  <a:cubicBezTo>
                    <a:pt x="555" y="521"/>
                    <a:pt x="478" y="543"/>
                    <a:pt x="408" y="577"/>
                  </a:cubicBezTo>
                  <a:cubicBezTo>
                    <a:pt x="452" y="415"/>
                    <a:pt x="581" y="374"/>
                    <a:pt x="563" y="348"/>
                  </a:cubicBezTo>
                  <a:cubicBezTo>
                    <a:pt x="552" y="332"/>
                    <a:pt x="534" y="328"/>
                    <a:pt x="515" y="328"/>
                  </a:cubicBezTo>
                  <a:cubicBezTo>
                    <a:pt x="508" y="328"/>
                    <a:pt x="500" y="328"/>
                    <a:pt x="492" y="329"/>
                  </a:cubicBezTo>
                  <a:cubicBezTo>
                    <a:pt x="370" y="355"/>
                    <a:pt x="259" y="440"/>
                    <a:pt x="200" y="551"/>
                  </a:cubicBezTo>
                  <a:cubicBezTo>
                    <a:pt x="212" y="425"/>
                    <a:pt x="241" y="359"/>
                    <a:pt x="282" y="259"/>
                  </a:cubicBezTo>
                  <a:cubicBezTo>
                    <a:pt x="307" y="196"/>
                    <a:pt x="433" y="29"/>
                    <a:pt x="355" y="7"/>
                  </a:cubicBezTo>
                  <a:cubicBezTo>
                    <a:pt x="339" y="2"/>
                    <a:pt x="324" y="0"/>
                    <a:pt x="3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90"/>
            <p:cNvSpPr/>
            <p:nvPr/>
          </p:nvSpPr>
          <p:spPr>
            <a:xfrm>
              <a:off x="1370144" y="3193630"/>
              <a:ext cx="429401" cy="324935"/>
            </a:xfrm>
            <a:custGeom>
              <a:rect b="b" l="l" r="r" t="t"/>
              <a:pathLst>
                <a:path extrusionOk="0" h="1266" w="1673">
                  <a:moveTo>
                    <a:pt x="1254" y="334"/>
                  </a:moveTo>
                  <a:cubicBezTo>
                    <a:pt x="1358" y="337"/>
                    <a:pt x="1466" y="345"/>
                    <a:pt x="1569" y="363"/>
                  </a:cubicBezTo>
                  <a:cubicBezTo>
                    <a:pt x="1565" y="508"/>
                    <a:pt x="1539" y="648"/>
                    <a:pt x="1514" y="789"/>
                  </a:cubicBezTo>
                  <a:cubicBezTo>
                    <a:pt x="1502" y="848"/>
                    <a:pt x="1492" y="907"/>
                    <a:pt x="1476" y="967"/>
                  </a:cubicBezTo>
                  <a:lnTo>
                    <a:pt x="1462" y="967"/>
                  </a:lnTo>
                  <a:cubicBezTo>
                    <a:pt x="1369" y="962"/>
                    <a:pt x="1280" y="951"/>
                    <a:pt x="1188" y="944"/>
                  </a:cubicBezTo>
                  <a:lnTo>
                    <a:pt x="1254" y="334"/>
                  </a:lnTo>
                  <a:close/>
                  <a:moveTo>
                    <a:pt x="1" y="1"/>
                  </a:moveTo>
                  <a:lnTo>
                    <a:pt x="45" y="929"/>
                  </a:lnTo>
                  <a:cubicBezTo>
                    <a:pt x="52" y="1103"/>
                    <a:pt x="189" y="1240"/>
                    <a:pt x="363" y="1251"/>
                  </a:cubicBezTo>
                  <a:lnTo>
                    <a:pt x="370" y="1251"/>
                  </a:lnTo>
                  <a:lnTo>
                    <a:pt x="541" y="1255"/>
                  </a:lnTo>
                  <a:lnTo>
                    <a:pt x="841" y="1266"/>
                  </a:lnTo>
                  <a:cubicBezTo>
                    <a:pt x="844" y="1266"/>
                    <a:pt x="846" y="1266"/>
                    <a:pt x="849" y="1266"/>
                  </a:cubicBezTo>
                  <a:cubicBezTo>
                    <a:pt x="993" y="1266"/>
                    <a:pt x="1119" y="1175"/>
                    <a:pt x="1166" y="1047"/>
                  </a:cubicBezTo>
                  <a:cubicBezTo>
                    <a:pt x="1262" y="1055"/>
                    <a:pt x="1355" y="1062"/>
                    <a:pt x="1451" y="1070"/>
                  </a:cubicBezTo>
                  <a:cubicBezTo>
                    <a:pt x="1465" y="1071"/>
                    <a:pt x="1480" y="1072"/>
                    <a:pt x="1494" y="1072"/>
                  </a:cubicBezTo>
                  <a:cubicBezTo>
                    <a:pt x="1530" y="1072"/>
                    <a:pt x="1563" y="1064"/>
                    <a:pt x="1573" y="1022"/>
                  </a:cubicBezTo>
                  <a:cubicBezTo>
                    <a:pt x="1606" y="885"/>
                    <a:pt x="1628" y="745"/>
                    <a:pt x="1647" y="603"/>
                  </a:cubicBezTo>
                  <a:cubicBezTo>
                    <a:pt x="1662" y="511"/>
                    <a:pt x="1673" y="415"/>
                    <a:pt x="1673" y="318"/>
                  </a:cubicBezTo>
                  <a:cubicBezTo>
                    <a:pt x="1673" y="301"/>
                    <a:pt x="1658" y="274"/>
                    <a:pt x="1635" y="270"/>
                  </a:cubicBezTo>
                  <a:cubicBezTo>
                    <a:pt x="1514" y="248"/>
                    <a:pt x="1391" y="234"/>
                    <a:pt x="1266" y="234"/>
                  </a:cubicBezTo>
                  <a:lnTo>
                    <a:pt x="1288" y="19"/>
                  </a:lnTo>
                  <a:lnTo>
                    <a:pt x="1254" y="1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90"/>
            <p:cNvSpPr/>
            <p:nvPr/>
          </p:nvSpPr>
          <p:spPr>
            <a:xfrm>
              <a:off x="1508741" y="3198506"/>
              <a:ext cx="290801" cy="320058"/>
            </a:xfrm>
            <a:custGeom>
              <a:rect b="b" l="l" r="r" t="t"/>
              <a:pathLst>
                <a:path extrusionOk="0" h="1247" w="1133">
                  <a:moveTo>
                    <a:pt x="714" y="315"/>
                  </a:moveTo>
                  <a:cubicBezTo>
                    <a:pt x="818" y="318"/>
                    <a:pt x="926" y="326"/>
                    <a:pt x="1029" y="344"/>
                  </a:cubicBezTo>
                  <a:cubicBezTo>
                    <a:pt x="1025" y="489"/>
                    <a:pt x="999" y="629"/>
                    <a:pt x="974" y="770"/>
                  </a:cubicBezTo>
                  <a:cubicBezTo>
                    <a:pt x="962" y="829"/>
                    <a:pt x="952" y="888"/>
                    <a:pt x="936" y="948"/>
                  </a:cubicBezTo>
                  <a:lnTo>
                    <a:pt x="922" y="948"/>
                  </a:lnTo>
                  <a:cubicBezTo>
                    <a:pt x="829" y="943"/>
                    <a:pt x="740" y="932"/>
                    <a:pt x="648" y="925"/>
                  </a:cubicBezTo>
                  <a:lnTo>
                    <a:pt x="714" y="315"/>
                  </a:lnTo>
                  <a:close/>
                  <a:moveTo>
                    <a:pt x="714" y="0"/>
                  </a:moveTo>
                  <a:cubicBezTo>
                    <a:pt x="600" y="374"/>
                    <a:pt x="371" y="962"/>
                    <a:pt x="1" y="1236"/>
                  </a:cubicBezTo>
                  <a:lnTo>
                    <a:pt x="301" y="1247"/>
                  </a:lnTo>
                  <a:cubicBezTo>
                    <a:pt x="304" y="1247"/>
                    <a:pt x="306" y="1247"/>
                    <a:pt x="309" y="1247"/>
                  </a:cubicBezTo>
                  <a:cubicBezTo>
                    <a:pt x="453" y="1247"/>
                    <a:pt x="579" y="1156"/>
                    <a:pt x="626" y="1028"/>
                  </a:cubicBezTo>
                  <a:cubicBezTo>
                    <a:pt x="722" y="1036"/>
                    <a:pt x="815" y="1043"/>
                    <a:pt x="911" y="1051"/>
                  </a:cubicBezTo>
                  <a:cubicBezTo>
                    <a:pt x="925" y="1052"/>
                    <a:pt x="940" y="1053"/>
                    <a:pt x="954" y="1053"/>
                  </a:cubicBezTo>
                  <a:cubicBezTo>
                    <a:pt x="990" y="1053"/>
                    <a:pt x="1023" y="1045"/>
                    <a:pt x="1033" y="1003"/>
                  </a:cubicBezTo>
                  <a:cubicBezTo>
                    <a:pt x="1066" y="866"/>
                    <a:pt x="1088" y="726"/>
                    <a:pt x="1107" y="584"/>
                  </a:cubicBezTo>
                  <a:cubicBezTo>
                    <a:pt x="1122" y="492"/>
                    <a:pt x="1133" y="396"/>
                    <a:pt x="1133" y="299"/>
                  </a:cubicBezTo>
                  <a:cubicBezTo>
                    <a:pt x="1133" y="282"/>
                    <a:pt x="1118" y="255"/>
                    <a:pt x="1095" y="251"/>
                  </a:cubicBezTo>
                  <a:cubicBezTo>
                    <a:pt x="974" y="229"/>
                    <a:pt x="851" y="215"/>
                    <a:pt x="726" y="215"/>
                  </a:cubicBezTo>
                  <a:lnTo>
                    <a:pt x="74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90"/>
            <p:cNvSpPr/>
            <p:nvPr/>
          </p:nvSpPr>
          <p:spPr>
            <a:xfrm>
              <a:off x="1369374" y="3134854"/>
              <a:ext cx="334178" cy="109338"/>
            </a:xfrm>
            <a:custGeom>
              <a:rect b="b" l="l" r="r" t="t"/>
              <a:pathLst>
                <a:path extrusionOk="0" h="426" w="1302">
                  <a:moveTo>
                    <a:pt x="651" y="1"/>
                  </a:moveTo>
                  <a:cubicBezTo>
                    <a:pt x="381" y="1"/>
                    <a:pt x="148" y="52"/>
                    <a:pt x="52" y="130"/>
                  </a:cubicBezTo>
                  <a:cubicBezTo>
                    <a:pt x="23" y="152"/>
                    <a:pt x="4" y="175"/>
                    <a:pt x="0" y="200"/>
                  </a:cubicBezTo>
                  <a:lnTo>
                    <a:pt x="0" y="211"/>
                  </a:lnTo>
                  <a:cubicBezTo>
                    <a:pt x="0" y="219"/>
                    <a:pt x="0" y="222"/>
                    <a:pt x="4" y="230"/>
                  </a:cubicBezTo>
                  <a:cubicBezTo>
                    <a:pt x="11" y="267"/>
                    <a:pt x="48" y="300"/>
                    <a:pt x="103" y="325"/>
                  </a:cubicBezTo>
                  <a:cubicBezTo>
                    <a:pt x="218" y="385"/>
                    <a:pt x="422" y="426"/>
                    <a:pt x="651" y="426"/>
                  </a:cubicBezTo>
                  <a:cubicBezTo>
                    <a:pt x="880" y="426"/>
                    <a:pt x="1080" y="385"/>
                    <a:pt x="1199" y="325"/>
                  </a:cubicBezTo>
                  <a:cubicBezTo>
                    <a:pt x="1243" y="303"/>
                    <a:pt x="1276" y="278"/>
                    <a:pt x="1291" y="248"/>
                  </a:cubicBezTo>
                  <a:cubicBezTo>
                    <a:pt x="1298" y="237"/>
                    <a:pt x="1302" y="226"/>
                    <a:pt x="1302" y="211"/>
                  </a:cubicBezTo>
                  <a:cubicBezTo>
                    <a:pt x="1302" y="204"/>
                    <a:pt x="1298" y="197"/>
                    <a:pt x="1298" y="189"/>
                  </a:cubicBezTo>
                  <a:cubicBezTo>
                    <a:pt x="1291" y="167"/>
                    <a:pt x="1276" y="148"/>
                    <a:pt x="1250" y="130"/>
                  </a:cubicBezTo>
                  <a:cubicBezTo>
                    <a:pt x="1154" y="52"/>
                    <a:pt x="921" y="1"/>
                    <a:pt x="6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90"/>
            <p:cNvSpPr/>
            <p:nvPr/>
          </p:nvSpPr>
          <p:spPr>
            <a:xfrm>
              <a:off x="1395810" y="3168990"/>
              <a:ext cx="281305" cy="75202"/>
            </a:xfrm>
            <a:custGeom>
              <a:rect b="b" l="l" r="r" t="t"/>
              <a:pathLst>
                <a:path extrusionOk="0" h="293" w="1096">
                  <a:moveTo>
                    <a:pt x="548" y="1"/>
                  </a:moveTo>
                  <a:cubicBezTo>
                    <a:pt x="315" y="1"/>
                    <a:pt x="115" y="64"/>
                    <a:pt x="34" y="148"/>
                  </a:cubicBezTo>
                  <a:cubicBezTo>
                    <a:pt x="19" y="163"/>
                    <a:pt x="8" y="178"/>
                    <a:pt x="0" y="192"/>
                  </a:cubicBezTo>
                  <a:cubicBezTo>
                    <a:pt x="115" y="252"/>
                    <a:pt x="319" y="293"/>
                    <a:pt x="548" y="293"/>
                  </a:cubicBezTo>
                  <a:cubicBezTo>
                    <a:pt x="777" y="293"/>
                    <a:pt x="977" y="252"/>
                    <a:pt x="1096" y="192"/>
                  </a:cubicBezTo>
                  <a:cubicBezTo>
                    <a:pt x="1088" y="178"/>
                    <a:pt x="1077" y="163"/>
                    <a:pt x="1062" y="148"/>
                  </a:cubicBezTo>
                  <a:cubicBezTo>
                    <a:pt x="977" y="64"/>
                    <a:pt x="781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6" name="Google Shape;666;p90"/>
          <p:cNvGrpSpPr/>
          <p:nvPr/>
        </p:nvGrpSpPr>
        <p:grpSpPr>
          <a:xfrm>
            <a:off x="5817133" y="2779853"/>
            <a:ext cx="2083093" cy="2102034"/>
            <a:chOff x="207250" y="2865575"/>
            <a:chExt cx="2311723" cy="2332743"/>
          </a:xfrm>
        </p:grpSpPr>
        <p:sp>
          <p:nvSpPr>
            <p:cNvPr id="667" name="Google Shape;667;p90"/>
            <p:cNvSpPr/>
            <p:nvPr/>
          </p:nvSpPr>
          <p:spPr>
            <a:xfrm>
              <a:off x="1353092" y="3979398"/>
              <a:ext cx="416655" cy="418815"/>
            </a:xfrm>
            <a:custGeom>
              <a:rect b="b" l="l" r="r" t="t"/>
              <a:pathLst>
                <a:path extrusionOk="0" h="2132" w="2121">
                  <a:moveTo>
                    <a:pt x="1928" y="1"/>
                  </a:moveTo>
                  <a:lnTo>
                    <a:pt x="1758" y="130"/>
                  </a:lnTo>
                  <a:lnTo>
                    <a:pt x="1359" y="444"/>
                  </a:lnTo>
                  <a:lnTo>
                    <a:pt x="1" y="1503"/>
                  </a:lnTo>
                  <a:lnTo>
                    <a:pt x="341" y="2131"/>
                  </a:lnTo>
                  <a:lnTo>
                    <a:pt x="1677" y="1455"/>
                  </a:lnTo>
                  <a:lnTo>
                    <a:pt x="2121" y="1228"/>
                  </a:lnTo>
                  <a:lnTo>
                    <a:pt x="2017" y="574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90"/>
            <p:cNvSpPr/>
            <p:nvPr/>
          </p:nvSpPr>
          <p:spPr>
            <a:xfrm>
              <a:off x="1629289" y="3979398"/>
              <a:ext cx="140456" cy="296039"/>
            </a:xfrm>
            <a:custGeom>
              <a:rect b="b" l="l" r="r" t="t"/>
              <a:pathLst>
                <a:path extrusionOk="0" h="1507" w="715">
                  <a:moveTo>
                    <a:pt x="522" y="1"/>
                  </a:moveTo>
                  <a:lnTo>
                    <a:pt x="352" y="130"/>
                  </a:lnTo>
                  <a:cubicBezTo>
                    <a:pt x="153" y="729"/>
                    <a:pt x="1" y="1277"/>
                    <a:pt x="170" y="1506"/>
                  </a:cubicBezTo>
                  <a:lnTo>
                    <a:pt x="715" y="1228"/>
                  </a:lnTo>
                  <a:lnTo>
                    <a:pt x="611" y="574"/>
                  </a:lnTo>
                  <a:lnTo>
                    <a:pt x="522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90"/>
            <p:cNvSpPr/>
            <p:nvPr/>
          </p:nvSpPr>
          <p:spPr>
            <a:xfrm>
              <a:off x="1963435" y="3688665"/>
              <a:ext cx="445924" cy="468908"/>
            </a:xfrm>
            <a:custGeom>
              <a:rect b="b" l="l" r="r" t="t"/>
              <a:pathLst>
                <a:path extrusionOk="0" h="2387" w="2270">
                  <a:moveTo>
                    <a:pt x="1688" y="1"/>
                  </a:moveTo>
                  <a:lnTo>
                    <a:pt x="494" y="1211"/>
                  </a:lnTo>
                  <a:lnTo>
                    <a:pt x="149" y="1584"/>
                  </a:lnTo>
                  <a:lnTo>
                    <a:pt x="1" y="1740"/>
                  </a:lnTo>
                  <a:lnTo>
                    <a:pt x="682" y="2387"/>
                  </a:lnTo>
                  <a:lnTo>
                    <a:pt x="2269" y="338"/>
                  </a:lnTo>
                  <a:lnTo>
                    <a:pt x="1688" y="1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90"/>
            <p:cNvSpPr/>
            <p:nvPr/>
          </p:nvSpPr>
          <p:spPr>
            <a:xfrm>
              <a:off x="1963435" y="3932056"/>
              <a:ext cx="179941" cy="225516"/>
            </a:xfrm>
            <a:custGeom>
              <a:rect b="b" l="l" r="r" t="t"/>
              <a:pathLst>
                <a:path extrusionOk="0" h="1148" w="916">
                  <a:moveTo>
                    <a:pt x="467" y="1"/>
                  </a:moveTo>
                  <a:lnTo>
                    <a:pt x="1" y="501"/>
                  </a:lnTo>
                  <a:lnTo>
                    <a:pt x="682" y="1148"/>
                  </a:lnTo>
                  <a:lnTo>
                    <a:pt x="915" y="848"/>
                  </a:lnTo>
                  <a:lnTo>
                    <a:pt x="467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90"/>
            <p:cNvSpPr/>
            <p:nvPr/>
          </p:nvSpPr>
          <p:spPr>
            <a:xfrm>
              <a:off x="1571928" y="5118169"/>
              <a:ext cx="914243" cy="80149"/>
            </a:xfrm>
            <a:custGeom>
              <a:rect b="b" l="l" r="r" t="t"/>
              <a:pathLst>
                <a:path extrusionOk="0" h="408" w="4654">
                  <a:moveTo>
                    <a:pt x="2327" y="0"/>
                  </a:moveTo>
                  <a:cubicBezTo>
                    <a:pt x="1044" y="0"/>
                    <a:pt x="1" y="92"/>
                    <a:pt x="1" y="203"/>
                  </a:cubicBezTo>
                  <a:cubicBezTo>
                    <a:pt x="1" y="319"/>
                    <a:pt x="1044" y="408"/>
                    <a:pt x="2327" y="408"/>
                  </a:cubicBezTo>
                  <a:cubicBezTo>
                    <a:pt x="3611" y="408"/>
                    <a:pt x="4654" y="319"/>
                    <a:pt x="4654" y="203"/>
                  </a:cubicBezTo>
                  <a:cubicBezTo>
                    <a:pt x="4654" y="92"/>
                    <a:pt x="3611" y="0"/>
                    <a:pt x="2327" y="0"/>
                  </a:cubicBezTo>
                  <a:close/>
                </a:path>
              </a:pathLst>
            </a:custGeom>
            <a:solidFill>
              <a:srgbClr val="5A5402">
                <a:alpha val="4784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90"/>
            <p:cNvSpPr/>
            <p:nvPr/>
          </p:nvSpPr>
          <p:spPr>
            <a:xfrm>
              <a:off x="1532639" y="3482990"/>
              <a:ext cx="750214" cy="503679"/>
            </a:xfrm>
            <a:custGeom>
              <a:rect b="b" l="l" r="r" t="t"/>
              <a:pathLst>
                <a:path extrusionOk="0" h="2564" w="3819">
                  <a:moveTo>
                    <a:pt x="3419" y="1"/>
                  </a:moveTo>
                  <a:cubicBezTo>
                    <a:pt x="2305" y="105"/>
                    <a:pt x="1140" y="209"/>
                    <a:pt x="41" y="312"/>
                  </a:cubicBezTo>
                  <a:cubicBezTo>
                    <a:pt x="90" y="826"/>
                    <a:pt x="108" y="1166"/>
                    <a:pt x="41" y="1570"/>
                  </a:cubicBezTo>
                  <a:cubicBezTo>
                    <a:pt x="19" y="1703"/>
                    <a:pt x="1" y="1839"/>
                    <a:pt x="30" y="1973"/>
                  </a:cubicBezTo>
                  <a:cubicBezTo>
                    <a:pt x="63" y="2102"/>
                    <a:pt x="156" y="2232"/>
                    <a:pt x="293" y="2273"/>
                  </a:cubicBezTo>
                  <a:cubicBezTo>
                    <a:pt x="263" y="2187"/>
                    <a:pt x="274" y="2091"/>
                    <a:pt x="319" y="2017"/>
                  </a:cubicBezTo>
                  <a:cubicBezTo>
                    <a:pt x="319" y="2451"/>
                    <a:pt x="1230" y="2564"/>
                    <a:pt x="1780" y="2564"/>
                  </a:cubicBezTo>
                  <a:cubicBezTo>
                    <a:pt x="1900" y="2564"/>
                    <a:pt x="2003" y="2558"/>
                    <a:pt x="2076" y="2550"/>
                  </a:cubicBezTo>
                  <a:cubicBezTo>
                    <a:pt x="2283" y="2528"/>
                    <a:pt x="2494" y="2490"/>
                    <a:pt x="2682" y="2401"/>
                  </a:cubicBezTo>
                  <a:cubicBezTo>
                    <a:pt x="2871" y="2313"/>
                    <a:pt x="3037" y="2165"/>
                    <a:pt x="3100" y="1976"/>
                  </a:cubicBezTo>
                  <a:lnTo>
                    <a:pt x="3100" y="1976"/>
                  </a:lnTo>
                  <a:cubicBezTo>
                    <a:pt x="3119" y="2128"/>
                    <a:pt x="3052" y="2287"/>
                    <a:pt x="2926" y="2384"/>
                  </a:cubicBezTo>
                  <a:cubicBezTo>
                    <a:pt x="3252" y="2324"/>
                    <a:pt x="3526" y="2061"/>
                    <a:pt x="3582" y="1758"/>
                  </a:cubicBezTo>
                  <a:cubicBezTo>
                    <a:pt x="3607" y="1836"/>
                    <a:pt x="3633" y="1918"/>
                    <a:pt x="3659" y="1995"/>
                  </a:cubicBezTo>
                  <a:cubicBezTo>
                    <a:pt x="3819" y="1736"/>
                    <a:pt x="3733" y="1411"/>
                    <a:pt x="3629" y="1126"/>
                  </a:cubicBezTo>
                  <a:cubicBezTo>
                    <a:pt x="3526" y="844"/>
                    <a:pt x="3471" y="79"/>
                    <a:pt x="3419" y="1"/>
                  </a:cubicBezTo>
                  <a:close/>
                </a:path>
              </a:pathLst>
            </a:custGeom>
            <a:solidFill>
              <a:srgbClr val="2514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90"/>
            <p:cNvSpPr/>
            <p:nvPr/>
          </p:nvSpPr>
          <p:spPr>
            <a:xfrm>
              <a:off x="1966382" y="4367370"/>
              <a:ext cx="335917" cy="638242"/>
            </a:xfrm>
            <a:custGeom>
              <a:rect b="b" l="l" r="r" t="t"/>
              <a:pathLst>
                <a:path extrusionOk="0" h="3249" w="1710">
                  <a:moveTo>
                    <a:pt x="723" y="1"/>
                  </a:moveTo>
                  <a:lnTo>
                    <a:pt x="434" y="648"/>
                  </a:lnTo>
                  <a:lnTo>
                    <a:pt x="1" y="1618"/>
                  </a:lnTo>
                  <a:lnTo>
                    <a:pt x="230" y="2087"/>
                  </a:lnTo>
                  <a:lnTo>
                    <a:pt x="796" y="3249"/>
                  </a:lnTo>
                  <a:lnTo>
                    <a:pt x="1710" y="2809"/>
                  </a:lnTo>
                  <a:lnTo>
                    <a:pt x="1366" y="1821"/>
                  </a:lnTo>
                  <a:lnTo>
                    <a:pt x="926" y="578"/>
                  </a:lnTo>
                  <a:lnTo>
                    <a:pt x="723" y="1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90"/>
            <p:cNvSpPr/>
            <p:nvPr/>
          </p:nvSpPr>
          <p:spPr>
            <a:xfrm>
              <a:off x="1966382" y="4480717"/>
              <a:ext cx="268537" cy="296825"/>
            </a:xfrm>
            <a:custGeom>
              <a:rect b="b" l="l" r="r" t="t"/>
              <a:pathLst>
                <a:path extrusionOk="0" h="1511" w="1367">
                  <a:moveTo>
                    <a:pt x="926" y="1"/>
                  </a:moveTo>
                  <a:lnTo>
                    <a:pt x="434" y="71"/>
                  </a:lnTo>
                  <a:lnTo>
                    <a:pt x="1" y="1041"/>
                  </a:lnTo>
                  <a:lnTo>
                    <a:pt x="230" y="1510"/>
                  </a:lnTo>
                  <a:lnTo>
                    <a:pt x="1366" y="1244"/>
                  </a:lnTo>
                  <a:lnTo>
                    <a:pt x="926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90"/>
            <p:cNvSpPr/>
            <p:nvPr/>
          </p:nvSpPr>
          <p:spPr>
            <a:xfrm>
              <a:off x="2121963" y="4907934"/>
              <a:ext cx="314897" cy="205086"/>
            </a:xfrm>
            <a:custGeom>
              <a:rect b="b" l="l" r="r" t="t"/>
              <a:pathLst>
                <a:path extrusionOk="0" h="1044" w="1603">
                  <a:moveTo>
                    <a:pt x="1126" y="1"/>
                  </a:moveTo>
                  <a:cubicBezTo>
                    <a:pt x="1042" y="1"/>
                    <a:pt x="945" y="13"/>
                    <a:pt x="836" y="45"/>
                  </a:cubicBezTo>
                  <a:lnTo>
                    <a:pt x="1" y="455"/>
                  </a:lnTo>
                  <a:lnTo>
                    <a:pt x="23" y="562"/>
                  </a:lnTo>
                  <a:lnTo>
                    <a:pt x="104" y="924"/>
                  </a:lnTo>
                  <a:lnTo>
                    <a:pt x="141" y="1043"/>
                  </a:lnTo>
                  <a:lnTo>
                    <a:pt x="1603" y="251"/>
                  </a:lnTo>
                  <a:cubicBezTo>
                    <a:pt x="1603" y="251"/>
                    <a:pt x="1580" y="188"/>
                    <a:pt x="1510" y="125"/>
                  </a:cubicBezTo>
                  <a:cubicBezTo>
                    <a:pt x="1462" y="81"/>
                    <a:pt x="1377" y="33"/>
                    <a:pt x="1251" y="11"/>
                  </a:cubicBezTo>
                  <a:cubicBezTo>
                    <a:pt x="1213" y="4"/>
                    <a:pt x="1172" y="1"/>
                    <a:pt x="1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90"/>
            <p:cNvSpPr/>
            <p:nvPr/>
          </p:nvSpPr>
          <p:spPr>
            <a:xfrm>
              <a:off x="2142197" y="4932489"/>
              <a:ext cx="294664" cy="180531"/>
            </a:xfrm>
            <a:custGeom>
              <a:rect b="b" l="l" r="r" t="t"/>
              <a:pathLst>
                <a:path extrusionOk="0" h="919" w="1500">
                  <a:moveTo>
                    <a:pt x="1407" y="0"/>
                  </a:moveTo>
                  <a:lnTo>
                    <a:pt x="1" y="799"/>
                  </a:lnTo>
                  <a:lnTo>
                    <a:pt x="38" y="918"/>
                  </a:lnTo>
                  <a:lnTo>
                    <a:pt x="1500" y="126"/>
                  </a:lnTo>
                  <a:cubicBezTo>
                    <a:pt x="1500" y="126"/>
                    <a:pt x="1477" y="63"/>
                    <a:pt x="14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90"/>
            <p:cNvSpPr/>
            <p:nvPr/>
          </p:nvSpPr>
          <p:spPr>
            <a:xfrm>
              <a:off x="2121963" y="4907934"/>
              <a:ext cx="245750" cy="110597"/>
            </a:xfrm>
            <a:custGeom>
              <a:rect b="b" l="l" r="r" t="t"/>
              <a:pathLst>
                <a:path extrusionOk="0" h="563" w="1251">
                  <a:moveTo>
                    <a:pt x="1126" y="1"/>
                  </a:moveTo>
                  <a:cubicBezTo>
                    <a:pt x="1042" y="1"/>
                    <a:pt x="945" y="13"/>
                    <a:pt x="836" y="45"/>
                  </a:cubicBezTo>
                  <a:lnTo>
                    <a:pt x="1" y="455"/>
                  </a:lnTo>
                  <a:lnTo>
                    <a:pt x="23" y="562"/>
                  </a:lnTo>
                  <a:cubicBezTo>
                    <a:pt x="363" y="496"/>
                    <a:pt x="693" y="378"/>
                    <a:pt x="996" y="211"/>
                  </a:cubicBezTo>
                  <a:cubicBezTo>
                    <a:pt x="1092" y="159"/>
                    <a:pt x="1188" y="96"/>
                    <a:pt x="1251" y="11"/>
                  </a:cubicBezTo>
                  <a:cubicBezTo>
                    <a:pt x="1213" y="4"/>
                    <a:pt x="1172" y="1"/>
                    <a:pt x="1126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90"/>
            <p:cNvSpPr/>
            <p:nvPr/>
          </p:nvSpPr>
          <p:spPr>
            <a:xfrm>
              <a:off x="1685274" y="4454590"/>
              <a:ext cx="274037" cy="576559"/>
            </a:xfrm>
            <a:custGeom>
              <a:rect b="b" l="l" r="r" t="t"/>
              <a:pathLst>
                <a:path extrusionOk="0" h="2935" w="1395">
                  <a:moveTo>
                    <a:pt x="1" y="1"/>
                  </a:moveTo>
                  <a:lnTo>
                    <a:pt x="59" y="463"/>
                  </a:lnTo>
                  <a:lnTo>
                    <a:pt x="256" y="1966"/>
                  </a:lnTo>
                  <a:lnTo>
                    <a:pt x="382" y="2934"/>
                  </a:lnTo>
                  <a:lnTo>
                    <a:pt x="1395" y="2879"/>
                  </a:lnTo>
                  <a:lnTo>
                    <a:pt x="1372" y="1710"/>
                  </a:lnTo>
                  <a:lnTo>
                    <a:pt x="1343" y="279"/>
                  </a:lnTo>
                  <a:lnTo>
                    <a:pt x="1340" y="1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90"/>
            <p:cNvSpPr/>
            <p:nvPr/>
          </p:nvSpPr>
          <p:spPr>
            <a:xfrm>
              <a:off x="1696864" y="4509201"/>
              <a:ext cx="258125" cy="331595"/>
            </a:xfrm>
            <a:custGeom>
              <a:rect b="b" l="l" r="r" t="t"/>
              <a:pathLst>
                <a:path extrusionOk="0" h="1688" w="1314">
                  <a:moveTo>
                    <a:pt x="1284" y="1"/>
                  </a:moveTo>
                  <a:lnTo>
                    <a:pt x="0" y="185"/>
                  </a:lnTo>
                  <a:lnTo>
                    <a:pt x="197" y="1688"/>
                  </a:lnTo>
                  <a:lnTo>
                    <a:pt x="1313" y="1432"/>
                  </a:lnTo>
                  <a:lnTo>
                    <a:pt x="1284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90"/>
            <p:cNvSpPr/>
            <p:nvPr/>
          </p:nvSpPr>
          <p:spPr>
            <a:xfrm>
              <a:off x="1660523" y="5014055"/>
              <a:ext cx="329434" cy="118062"/>
            </a:xfrm>
            <a:custGeom>
              <a:rect b="b" l="l" r="r" t="t"/>
              <a:pathLst>
                <a:path extrusionOk="0" h="601" w="1677">
                  <a:moveTo>
                    <a:pt x="1514" y="1"/>
                  </a:moveTo>
                  <a:lnTo>
                    <a:pt x="585" y="50"/>
                  </a:lnTo>
                  <a:cubicBezTo>
                    <a:pt x="415" y="90"/>
                    <a:pt x="289" y="153"/>
                    <a:pt x="204" y="223"/>
                  </a:cubicBezTo>
                  <a:cubicBezTo>
                    <a:pt x="108" y="301"/>
                    <a:pt x="56" y="383"/>
                    <a:pt x="34" y="445"/>
                  </a:cubicBezTo>
                  <a:cubicBezTo>
                    <a:pt x="1" y="538"/>
                    <a:pt x="11" y="600"/>
                    <a:pt x="11" y="600"/>
                  </a:cubicBezTo>
                  <a:lnTo>
                    <a:pt x="1676" y="590"/>
                  </a:lnTo>
                  <a:lnTo>
                    <a:pt x="1650" y="463"/>
                  </a:lnTo>
                  <a:lnTo>
                    <a:pt x="1547" y="108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90"/>
            <p:cNvSpPr/>
            <p:nvPr/>
          </p:nvSpPr>
          <p:spPr>
            <a:xfrm>
              <a:off x="1660523" y="5101275"/>
              <a:ext cx="329434" cy="30841"/>
            </a:xfrm>
            <a:custGeom>
              <a:rect b="b" l="l" r="r" t="t"/>
              <a:pathLst>
                <a:path extrusionOk="0" h="157" w="1677">
                  <a:moveTo>
                    <a:pt x="34" y="1"/>
                  </a:moveTo>
                  <a:cubicBezTo>
                    <a:pt x="1" y="94"/>
                    <a:pt x="11" y="156"/>
                    <a:pt x="11" y="156"/>
                  </a:cubicBezTo>
                  <a:lnTo>
                    <a:pt x="1676" y="146"/>
                  </a:lnTo>
                  <a:lnTo>
                    <a:pt x="1650" y="19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90"/>
            <p:cNvSpPr/>
            <p:nvPr/>
          </p:nvSpPr>
          <p:spPr>
            <a:xfrm>
              <a:off x="1700597" y="5014055"/>
              <a:ext cx="264019" cy="53432"/>
            </a:xfrm>
            <a:custGeom>
              <a:rect b="b" l="l" r="r" t="t"/>
              <a:pathLst>
                <a:path extrusionOk="0" h="272" w="1344">
                  <a:moveTo>
                    <a:pt x="1310" y="1"/>
                  </a:moveTo>
                  <a:lnTo>
                    <a:pt x="381" y="50"/>
                  </a:lnTo>
                  <a:cubicBezTo>
                    <a:pt x="211" y="90"/>
                    <a:pt x="85" y="153"/>
                    <a:pt x="0" y="223"/>
                  </a:cubicBezTo>
                  <a:cubicBezTo>
                    <a:pt x="96" y="264"/>
                    <a:pt x="211" y="272"/>
                    <a:pt x="322" y="272"/>
                  </a:cubicBezTo>
                  <a:cubicBezTo>
                    <a:pt x="666" y="272"/>
                    <a:pt x="1014" y="216"/>
                    <a:pt x="1343" y="108"/>
                  </a:cubicBezTo>
                  <a:lnTo>
                    <a:pt x="1310" y="1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90"/>
            <p:cNvSpPr/>
            <p:nvPr/>
          </p:nvSpPr>
          <p:spPr>
            <a:xfrm>
              <a:off x="1643039" y="4223575"/>
              <a:ext cx="646885" cy="530788"/>
            </a:xfrm>
            <a:custGeom>
              <a:rect b="b" l="l" r="r" t="t"/>
              <a:pathLst>
                <a:path extrusionOk="0" h="2702" w="3293">
                  <a:moveTo>
                    <a:pt x="2369" y="0"/>
                  </a:moveTo>
                  <a:lnTo>
                    <a:pt x="393" y="56"/>
                  </a:lnTo>
                  <a:cubicBezTo>
                    <a:pt x="189" y="348"/>
                    <a:pt x="90" y="1059"/>
                    <a:pt x="42" y="1691"/>
                  </a:cubicBezTo>
                  <a:cubicBezTo>
                    <a:pt x="34" y="1769"/>
                    <a:pt x="30" y="1843"/>
                    <a:pt x="27" y="1916"/>
                  </a:cubicBezTo>
                  <a:cubicBezTo>
                    <a:pt x="27" y="1921"/>
                    <a:pt x="23" y="1924"/>
                    <a:pt x="23" y="1924"/>
                  </a:cubicBezTo>
                  <a:cubicBezTo>
                    <a:pt x="23" y="1969"/>
                    <a:pt x="20" y="2013"/>
                    <a:pt x="20" y="2054"/>
                  </a:cubicBezTo>
                  <a:cubicBezTo>
                    <a:pt x="16" y="2109"/>
                    <a:pt x="12" y="2161"/>
                    <a:pt x="12" y="2209"/>
                  </a:cubicBezTo>
                  <a:cubicBezTo>
                    <a:pt x="8" y="2254"/>
                    <a:pt x="8" y="2298"/>
                    <a:pt x="8" y="2338"/>
                  </a:cubicBezTo>
                  <a:cubicBezTo>
                    <a:pt x="5" y="2375"/>
                    <a:pt x="5" y="2409"/>
                    <a:pt x="5" y="2442"/>
                  </a:cubicBezTo>
                  <a:cubicBezTo>
                    <a:pt x="1" y="2546"/>
                    <a:pt x="1" y="2631"/>
                    <a:pt x="1" y="2701"/>
                  </a:cubicBezTo>
                  <a:lnTo>
                    <a:pt x="3293" y="2350"/>
                  </a:lnTo>
                  <a:cubicBezTo>
                    <a:pt x="3279" y="2287"/>
                    <a:pt x="3260" y="2216"/>
                    <a:pt x="3238" y="2138"/>
                  </a:cubicBezTo>
                  <a:cubicBezTo>
                    <a:pt x="3226" y="2094"/>
                    <a:pt x="3216" y="2050"/>
                    <a:pt x="3201" y="2002"/>
                  </a:cubicBezTo>
                  <a:cubicBezTo>
                    <a:pt x="3190" y="1972"/>
                    <a:pt x="3182" y="1943"/>
                    <a:pt x="3175" y="1913"/>
                  </a:cubicBezTo>
                  <a:cubicBezTo>
                    <a:pt x="3156" y="1854"/>
                    <a:pt x="3134" y="1791"/>
                    <a:pt x="3115" y="1728"/>
                  </a:cubicBezTo>
                  <a:cubicBezTo>
                    <a:pt x="3105" y="1699"/>
                    <a:pt x="3093" y="1669"/>
                    <a:pt x="3083" y="1639"/>
                  </a:cubicBezTo>
                  <a:cubicBezTo>
                    <a:pt x="3079" y="1621"/>
                    <a:pt x="3071" y="1602"/>
                    <a:pt x="3064" y="1583"/>
                  </a:cubicBezTo>
                  <a:cubicBezTo>
                    <a:pt x="3045" y="1528"/>
                    <a:pt x="3027" y="1469"/>
                    <a:pt x="3004" y="1414"/>
                  </a:cubicBezTo>
                  <a:cubicBezTo>
                    <a:pt x="2808" y="863"/>
                    <a:pt x="2553" y="278"/>
                    <a:pt x="2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90"/>
            <p:cNvSpPr/>
            <p:nvPr/>
          </p:nvSpPr>
          <p:spPr>
            <a:xfrm>
              <a:off x="1643039" y="4616654"/>
              <a:ext cx="646885" cy="137706"/>
            </a:xfrm>
            <a:custGeom>
              <a:rect b="b" l="l" r="r" t="t"/>
              <a:pathLst>
                <a:path extrusionOk="0" h="701" w="3293">
                  <a:moveTo>
                    <a:pt x="3201" y="1"/>
                  </a:moveTo>
                  <a:lnTo>
                    <a:pt x="8" y="337"/>
                  </a:lnTo>
                  <a:cubicBezTo>
                    <a:pt x="5" y="374"/>
                    <a:pt x="5" y="408"/>
                    <a:pt x="5" y="441"/>
                  </a:cubicBezTo>
                  <a:cubicBezTo>
                    <a:pt x="1" y="545"/>
                    <a:pt x="1" y="630"/>
                    <a:pt x="1" y="700"/>
                  </a:cubicBezTo>
                  <a:lnTo>
                    <a:pt x="3293" y="349"/>
                  </a:lnTo>
                  <a:cubicBezTo>
                    <a:pt x="3279" y="286"/>
                    <a:pt x="3260" y="215"/>
                    <a:pt x="3238" y="137"/>
                  </a:cubicBezTo>
                  <a:cubicBezTo>
                    <a:pt x="3226" y="93"/>
                    <a:pt x="3216" y="49"/>
                    <a:pt x="32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90"/>
            <p:cNvSpPr/>
            <p:nvPr/>
          </p:nvSpPr>
          <p:spPr>
            <a:xfrm>
              <a:off x="1646772" y="4534542"/>
              <a:ext cx="608382" cy="92524"/>
            </a:xfrm>
            <a:custGeom>
              <a:rect b="b" l="l" r="r" t="t"/>
              <a:pathLst>
                <a:path extrusionOk="0" h="471" w="3097">
                  <a:moveTo>
                    <a:pt x="3045" y="0"/>
                  </a:moveTo>
                  <a:lnTo>
                    <a:pt x="8" y="333"/>
                  </a:lnTo>
                  <a:lnTo>
                    <a:pt x="8" y="341"/>
                  </a:lnTo>
                  <a:cubicBezTo>
                    <a:pt x="4" y="386"/>
                    <a:pt x="1" y="430"/>
                    <a:pt x="1" y="471"/>
                  </a:cubicBezTo>
                  <a:lnTo>
                    <a:pt x="3096" y="145"/>
                  </a:lnTo>
                  <a:cubicBezTo>
                    <a:pt x="3086" y="116"/>
                    <a:pt x="3074" y="86"/>
                    <a:pt x="3064" y="56"/>
                  </a:cubicBezTo>
                  <a:cubicBezTo>
                    <a:pt x="3060" y="38"/>
                    <a:pt x="3052" y="19"/>
                    <a:pt x="30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90"/>
            <p:cNvSpPr/>
            <p:nvPr/>
          </p:nvSpPr>
          <p:spPr>
            <a:xfrm>
              <a:off x="1681738" y="3908679"/>
              <a:ext cx="464390" cy="360079"/>
            </a:xfrm>
            <a:custGeom>
              <a:rect b="b" l="l" r="r" t="t"/>
              <a:pathLst>
                <a:path extrusionOk="0" h="1833" w="2364">
                  <a:moveTo>
                    <a:pt x="1689" y="1"/>
                  </a:moveTo>
                  <a:cubicBezTo>
                    <a:pt x="1657" y="1"/>
                    <a:pt x="1620" y="3"/>
                    <a:pt x="1576" y="5"/>
                  </a:cubicBezTo>
                  <a:lnTo>
                    <a:pt x="688" y="61"/>
                  </a:lnTo>
                  <a:cubicBezTo>
                    <a:pt x="451" y="76"/>
                    <a:pt x="251" y="250"/>
                    <a:pt x="207" y="487"/>
                  </a:cubicBezTo>
                  <a:lnTo>
                    <a:pt x="26" y="1448"/>
                  </a:lnTo>
                  <a:cubicBezTo>
                    <a:pt x="0" y="1593"/>
                    <a:pt x="52" y="1740"/>
                    <a:pt x="166" y="1833"/>
                  </a:cubicBezTo>
                  <a:lnTo>
                    <a:pt x="2245" y="1759"/>
                  </a:lnTo>
                  <a:cubicBezTo>
                    <a:pt x="2334" y="1626"/>
                    <a:pt x="2364" y="1463"/>
                    <a:pt x="2327" y="1308"/>
                  </a:cubicBezTo>
                  <a:lnTo>
                    <a:pt x="1923" y="234"/>
                  </a:lnTo>
                  <a:cubicBezTo>
                    <a:pt x="1875" y="41"/>
                    <a:pt x="1834" y="1"/>
                    <a:pt x="16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90"/>
            <p:cNvSpPr/>
            <p:nvPr/>
          </p:nvSpPr>
          <p:spPr>
            <a:xfrm>
              <a:off x="1796460" y="3874105"/>
              <a:ext cx="101168" cy="150475"/>
            </a:xfrm>
            <a:custGeom>
              <a:rect b="b" l="l" r="r" t="t"/>
              <a:pathLst>
                <a:path extrusionOk="0" h="766" w="515">
                  <a:moveTo>
                    <a:pt x="441" y="0"/>
                  </a:moveTo>
                  <a:lnTo>
                    <a:pt x="200" y="52"/>
                  </a:lnTo>
                  <a:cubicBezTo>
                    <a:pt x="86" y="78"/>
                    <a:pt x="4" y="185"/>
                    <a:pt x="4" y="311"/>
                  </a:cubicBezTo>
                  <a:lnTo>
                    <a:pt x="0" y="766"/>
                  </a:lnTo>
                  <a:lnTo>
                    <a:pt x="514" y="507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90"/>
            <p:cNvSpPr/>
            <p:nvPr/>
          </p:nvSpPr>
          <p:spPr>
            <a:xfrm>
              <a:off x="1918450" y="3883535"/>
              <a:ext cx="102739" cy="127295"/>
            </a:xfrm>
            <a:custGeom>
              <a:rect b="b" l="l" r="r" t="t"/>
              <a:pathLst>
                <a:path extrusionOk="0" h="648" w="523">
                  <a:moveTo>
                    <a:pt x="57" y="0"/>
                  </a:moveTo>
                  <a:lnTo>
                    <a:pt x="1" y="463"/>
                  </a:lnTo>
                  <a:lnTo>
                    <a:pt x="523" y="647"/>
                  </a:lnTo>
                  <a:lnTo>
                    <a:pt x="515" y="330"/>
                  </a:lnTo>
                  <a:cubicBezTo>
                    <a:pt x="511" y="167"/>
                    <a:pt x="385" y="34"/>
                    <a:pt x="226" y="19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90"/>
            <p:cNvSpPr/>
            <p:nvPr/>
          </p:nvSpPr>
          <p:spPr>
            <a:xfrm>
              <a:off x="1820426" y="3842085"/>
              <a:ext cx="162262" cy="140064"/>
            </a:xfrm>
            <a:custGeom>
              <a:rect b="b" l="l" r="r" t="t"/>
              <a:pathLst>
                <a:path extrusionOk="0" h="713" w="826">
                  <a:moveTo>
                    <a:pt x="744" y="1"/>
                  </a:moveTo>
                  <a:lnTo>
                    <a:pt x="30" y="52"/>
                  </a:lnTo>
                  <a:lnTo>
                    <a:pt x="4" y="344"/>
                  </a:lnTo>
                  <a:lnTo>
                    <a:pt x="1" y="404"/>
                  </a:lnTo>
                  <a:lnTo>
                    <a:pt x="186" y="611"/>
                  </a:lnTo>
                  <a:cubicBezTo>
                    <a:pt x="243" y="679"/>
                    <a:pt x="323" y="712"/>
                    <a:pt x="403" y="712"/>
                  </a:cubicBezTo>
                  <a:cubicBezTo>
                    <a:pt x="488" y="712"/>
                    <a:pt x="574" y="674"/>
                    <a:pt x="633" y="600"/>
                  </a:cubicBezTo>
                  <a:lnTo>
                    <a:pt x="826" y="356"/>
                  </a:lnTo>
                  <a:lnTo>
                    <a:pt x="800" y="24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90"/>
            <p:cNvSpPr/>
            <p:nvPr/>
          </p:nvSpPr>
          <p:spPr>
            <a:xfrm>
              <a:off x="1821212" y="3842085"/>
              <a:ext cx="156368" cy="68166"/>
            </a:xfrm>
            <a:custGeom>
              <a:rect b="b" l="l" r="r" t="t"/>
              <a:pathLst>
                <a:path extrusionOk="0" h="347" w="796">
                  <a:moveTo>
                    <a:pt x="740" y="1"/>
                  </a:moveTo>
                  <a:lnTo>
                    <a:pt x="26" y="52"/>
                  </a:lnTo>
                  <a:lnTo>
                    <a:pt x="0" y="344"/>
                  </a:lnTo>
                  <a:cubicBezTo>
                    <a:pt x="33" y="346"/>
                    <a:pt x="67" y="346"/>
                    <a:pt x="100" y="346"/>
                  </a:cubicBezTo>
                  <a:cubicBezTo>
                    <a:pt x="361" y="346"/>
                    <a:pt x="622" y="307"/>
                    <a:pt x="796" y="245"/>
                  </a:cubicBezTo>
                  <a:lnTo>
                    <a:pt x="740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90"/>
            <p:cNvSpPr/>
            <p:nvPr/>
          </p:nvSpPr>
          <p:spPr>
            <a:xfrm>
              <a:off x="1895270" y="4010632"/>
              <a:ext cx="27109" cy="27109"/>
            </a:xfrm>
            <a:custGeom>
              <a:rect b="b" l="l" r="r" t="t"/>
              <a:pathLst>
                <a:path extrusionOk="0" h="138" w="138">
                  <a:moveTo>
                    <a:pt x="67" y="0"/>
                  </a:moveTo>
                  <a:cubicBezTo>
                    <a:pt x="30" y="0"/>
                    <a:pt x="1" y="31"/>
                    <a:pt x="1" y="71"/>
                  </a:cubicBezTo>
                  <a:cubicBezTo>
                    <a:pt x="1" y="108"/>
                    <a:pt x="30" y="137"/>
                    <a:pt x="67" y="137"/>
                  </a:cubicBezTo>
                  <a:cubicBezTo>
                    <a:pt x="108" y="137"/>
                    <a:pt x="137" y="108"/>
                    <a:pt x="137" y="71"/>
                  </a:cubicBezTo>
                  <a:cubicBezTo>
                    <a:pt x="137" y="31"/>
                    <a:pt x="108" y="0"/>
                    <a:pt x="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90"/>
            <p:cNvSpPr/>
            <p:nvPr/>
          </p:nvSpPr>
          <p:spPr>
            <a:xfrm>
              <a:off x="1899592" y="4083316"/>
              <a:ext cx="27895" cy="27109"/>
            </a:xfrm>
            <a:custGeom>
              <a:rect b="b" l="l" r="r" t="t"/>
              <a:pathLst>
                <a:path extrusionOk="0" h="138" w="142">
                  <a:moveTo>
                    <a:pt x="71" y="1"/>
                  </a:moveTo>
                  <a:cubicBezTo>
                    <a:pt x="34" y="1"/>
                    <a:pt x="1" y="30"/>
                    <a:pt x="1" y="71"/>
                  </a:cubicBezTo>
                  <a:cubicBezTo>
                    <a:pt x="1" y="108"/>
                    <a:pt x="34" y="137"/>
                    <a:pt x="71" y="137"/>
                  </a:cubicBezTo>
                  <a:cubicBezTo>
                    <a:pt x="112" y="137"/>
                    <a:pt x="141" y="108"/>
                    <a:pt x="141" y="71"/>
                  </a:cubicBezTo>
                  <a:cubicBezTo>
                    <a:pt x="141" y="30"/>
                    <a:pt x="112" y="1"/>
                    <a:pt x="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90"/>
            <p:cNvSpPr/>
            <p:nvPr/>
          </p:nvSpPr>
          <p:spPr>
            <a:xfrm>
              <a:off x="1711401" y="4250487"/>
              <a:ext cx="410761" cy="17483"/>
            </a:xfrm>
            <a:custGeom>
              <a:rect b="b" l="l" r="r" t="t"/>
              <a:pathLst>
                <a:path extrusionOk="0" h="89" w="2091">
                  <a:moveTo>
                    <a:pt x="2087" y="0"/>
                  </a:moveTo>
                  <a:lnTo>
                    <a:pt x="1" y="75"/>
                  </a:lnTo>
                  <a:lnTo>
                    <a:pt x="1" y="89"/>
                  </a:lnTo>
                  <a:lnTo>
                    <a:pt x="2091" y="15"/>
                  </a:lnTo>
                  <a:lnTo>
                    <a:pt x="2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90"/>
            <p:cNvSpPr/>
            <p:nvPr/>
          </p:nvSpPr>
          <p:spPr>
            <a:xfrm>
              <a:off x="2070496" y="3606749"/>
              <a:ext cx="208033" cy="168548"/>
            </a:xfrm>
            <a:custGeom>
              <a:rect b="b" l="l" r="r" t="t"/>
              <a:pathLst>
                <a:path extrusionOk="0" h="858" w="1059">
                  <a:moveTo>
                    <a:pt x="562" y="1"/>
                  </a:moveTo>
                  <a:cubicBezTo>
                    <a:pt x="512" y="1"/>
                    <a:pt x="461" y="8"/>
                    <a:pt x="410" y="22"/>
                  </a:cubicBezTo>
                  <a:cubicBezTo>
                    <a:pt x="152" y="100"/>
                    <a:pt x="0" y="340"/>
                    <a:pt x="63" y="566"/>
                  </a:cubicBezTo>
                  <a:cubicBezTo>
                    <a:pt x="116" y="746"/>
                    <a:pt x="294" y="858"/>
                    <a:pt x="494" y="858"/>
                  </a:cubicBezTo>
                  <a:cubicBezTo>
                    <a:pt x="544" y="858"/>
                    <a:pt x="596" y="851"/>
                    <a:pt x="647" y="836"/>
                  </a:cubicBezTo>
                  <a:cubicBezTo>
                    <a:pt x="903" y="762"/>
                    <a:pt x="1058" y="518"/>
                    <a:pt x="992" y="292"/>
                  </a:cubicBezTo>
                  <a:cubicBezTo>
                    <a:pt x="938" y="115"/>
                    <a:pt x="762" y="1"/>
                    <a:pt x="562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90"/>
            <p:cNvSpPr/>
            <p:nvPr/>
          </p:nvSpPr>
          <p:spPr>
            <a:xfrm>
              <a:off x="2103891" y="3662734"/>
              <a:ext cx="141831" cy="100971"/>
            </a:xfrm>
            <a:custGeom>
              <a:rect b="b" l="l" r="r" t="t"/>
              <a:pathLst>
                <a:path extrusionOk="0" h="514" w="722">
                  <a:moveTo>
                    <a:pt x="414" y="1"/>
                  </a:moveTo>
                  <a:cubicBezTo>
                    <a:pt x="374" y="1"/>
                    <a:pt x="334" y="6"/>
                    <a:pt x="293" y="18"/>
                  </a:cubicBezTo>
                  <a:cubicBezTo>
                    <a:pt x="115" y="74"/>
                    <a:pt x="1" y="221"/>
                    <a:pt x="41" y="351"/>
                  </a:cubicBezTo>
                  <a:cubicBezTo>
                    <a:pt x="69" y="453"/>
                    <a:pt x="180" y="514"/>
                    <a:pt x="309" y="514"/>
                  </a:cubicBezTo>
                  <a:cubicBezTo>
                    <a:pt x="349" y="514"/>
                    <a:pt x="391" y="508"/>
                    <a:pt x="433" y="496"/>
                  </a:cubicBezTo>
                  <a:cubicBezTo>
                    <a:pt x="611" y="443"/>
                    <a:pt x="721" y="296"/>
                    <a:pt x="684" y="163"/>
                  </a:cubicBezTo>
                  <a:cubicBezTo>
                    <a:pt x="656" y="63"/>
                    <a:pt x="545" y="1"/>
                    <a:pt x="414" y="1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90"/>
            <p:cNvSpPr/>
            <p:nvPr/>
          </p:nvSpPr>
          <p:spPr>
            <a:xfrm>
              <a:off x="1491190" y="3632286"/>
              <a:ext cx="202139" cy="167762"/>
            </a:xfrm>
            <a:custGeom>
              <a:rect b="b" l="l" r="r" t="t"/>
              <a:pathLst>
                <a:path extrusionOk="0" h="854" w="1029">
                  <a:moveTo>
                    <a:pt x="496" y="0"/>
                  </a:moveTo>
                  <a:cubicBezTo>
                    <a:pt x="266" y="0"/>
                    <a:pt x="70" y="146"/>
                    <a:pt x="38" y="351"/>
                  </a:cubicBezTo>
                  <a:cubicBezTo>
                    <a:pt x="1" y="584"/>
                    <a:pt x="185" y="802"/>
                    <a:pt x="448" y="847"/>
                  </a:cubicBezTo>
                  <a:cubicBezTo>
                    <a:pt x="476" y="851"/>
                    <a:pt x="504" y="853"/>
                    <a:pt x="532" y="853"/>
                  </a:cubicBezTo>
                  <a:cubicBezTo>
                    <a:pt x="763" y="853"/>
                    <a:pt x="959" y="707"/>
                    <a:pt x="992" y="502"/>
                  </a:cubicBezTo>
                  <a:cubicBezTo>
                    <a:pt x="1029" y="270"/>
                    <a:pt x="844" y="51"/>
                    <a:pt x="581" y="7"/>
                  </a:cubicBezTo>
                  <a:cubicBezTo>
                    <a:pt x="553" y="3"/>
                    <a:pt x="524" y="0"/>
                    <a:pt x="496" y="0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90"/>
            <p:cNvSpPr/>
            <p:nvPr/>
          </p:nvSpPr>
          <p:spPr>
            <a:xfrm>
              <a:off x="1513781" y="3686897"/>
              <a:ext cx="138885" cy="99007"/>
            </a:xfrm>
            <a:custGeom>
              <a:rect b="b" l="l" r="r" t="t"/>
              <a:pathLst>
                <a:path extrusionOk="0" h="504" w="707">
                  <a:moveTo>
                    <a:pt x="322" y="0"/>
                  </a:moveTo>
                  <a:cubicBezTo>
                    <a:pt x="167" y="0"/>
                    <a:pt x="39" y="83"/>
                    <a:pt x="22" y="199"/>
                  </a:cubicBezTo>
                  <a:cubicBezTo>
                    <a:pt x="0" y="335"/>
                    <a:pt x="130" y="469"/>
                    <a:pt x="315" y="498"/>
                  </a:cubicBezTo>
                  <a:cubicBezTo>
                    <a:pt x="339" y="502"/>
                    <a:pt x="363" y="504"/>
                    <a:pt x="387" y="504"/>
                  </a:cubicBezTo>
                  <a:cubicBezTo>
                    <a:pt x="541" y="504"/>
                    <a:pt x="669" y="422"/>
                    <a:pt x="685" y="306"/>
                  </a:cubicBezTo>
                  <a:cubicBezTo>
                    <a:pt x="707" y="169"/>
                    <a:pt x="577" y="36"/>
                    <a:pt x="393" y="6"/>
                  </a:cubicBezTo>
                  <a:cubicBezTo>
                    <a:pt x="369" y="2"/>
                    <a:pt x="345" y="0"/>
                    <a:pt x="322" y="0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90"/>
            <p:cNvSpPr/>
            <p:nvPr/>
          </p:nvSpPr>
          <p:spPr>
            <a:xfrm>
              <a:off x="1573303" y="3285763"/>
              <a:ext cx="615061" cy="597971"/>
            </a:xfrm>
            <a:custGeom>
              <a:rect b="b" l="l" r="r" t="t"/>
              <a:pathLst>
                <a:path extrusionOk="0" h="3044" w="3131">
                  <a:moveTo>
                    <a:pt x="1526" y="1"/>
                  </a:moveTo>
                  <a:cubicBezTo>
                    <a:pt x="1499" y="1"/>
                    <a:pt x="1472" y="1"/>
                    <a:pt x="1444" y="2"/>
                  </a:cubicBezTo>
                  <a:cubicBezTo>
                    <a:pt x="526" y="43"/>
                    <a:pt x="1" y="1097"/>
                    <a:pt x="23" y="1941"/>
                  </a:cubicBezTo>
                  <a:cubicBezTo>
                    <a:pt x="44" y="2737"/>
                    <a:pt x="721" y="3043"/>
                    <a:pt x="1509" y="3043"/>
                  </a:cubicBezTo>
                  <a:cubicBezTo>
                    <a:pt x="1560" y="3043"/>
                    <a:pt x="1611" y="3042"/>
                    <a:pt x="1662" y="3040"/>
                  </a:cubicBezTo>
                  <a:cubicBezTo>
                    <a:pt x="2494" y="3002"/>
                    <a:pt x="3130" y="2707"/>
                    <a:pt x="3108" y="1860"/>
                  </a:cubicBezTo>
                  <a:cubicBezTo>
                    <a:pt x="3087" y="1036"/>
                    <a:pt x="2663" y="1"/>
                    <a:pt x="1526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90"/>
            <p:cNvSpPr/>
            <p:nvPr/>
          </p:nvSpPr>
          <p:spPr>
            <a:xfrm>
              <a:off x="1901163" y="3627571"/>
              <a:ext cx="14537" cy="35949"/>
            </a:xfrm>
            <a:custGeom>
              <a:rect b="b" l="l" r="r" t="t"/>
              <a:pathLst>
                <a:path extrusionOk="0" h="183" w="74">
                  <a:moveTo>
                    <a:pt x="0" y="1"/>
                  </a:moveTo>
                  <a:cubicBezTo>
                    <a:pt x="15" y="60"/>
                    <a:pt x="22" y="123"/>
                    <a:pt x="15" y="183"/>
                  </a:cubicBezTo>
                  <a:cubicBezTo>
                    <a:pt x="52" y="168"/>
                    <a:pt x="74" y="127"/>
                    <a:pt x="74" y="90"/>
                  </a:cubicBezTo>
                  <a:cubicBezTo>
                    <a:pt x="74" y="53"/>
                    <a:pt x="48" y="16"/>
                    <a:pt x="0" y="1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90"/>
            <p:cNvSpPr/>
            <p:nvPr/>
          </p:nvSpPr>
          <p:spPr>
            <a:xfrm>
              <a:off x="1798621" y="3700451"/>
              <a:ext cx="194282" cy="113740"/>
            </a:xfrm>
            <a:custGeom>
              <a:rect b="b" l="l" r="r" t="t"/>
              <a:pathLst>
                <a:path extrusionOk="0" h="579" w="989">
                  <a:moveTo>
                    <a:pt x="922" y="0"/>
                  </a:moveTo>
                  <a:cubicBezTo>
                    <a:pt x="911" y="0"/>
                    <a:pt x="896" y="4"/>
                    <a:pt x="884" y="7"/>
                  </a:cubicBezTo>
                  <a:cubicBezTo>
                    <a:pt x="760" y="27"/>
                    <a:pt x="632" y="37"/>
                    <a:pt x="505" y="37"/>
                  </a:cubicBezTo>
                  <a:cubicBezTo>
                    <a:pt x="372" y="37"/>
                    <a:pt x="240" y="26"/>
                    <a:pt x="112" y="4"/>
                  </a:cubicBezTo>
                  <a:cubicBezTo>
                    <a:pt x="97" y="15"/>
                    <a:pt x="82" y="19"/>
                    <a:pt x="67" y="26"/>
                  </a:cubicBezTo>
                  <a:cubicBezTo>
                    <a:pt x="1" y="189"/>
                    <a:pt x="56" y="384"/>
                    <a:pt x="204" y="492"/>
                  </a:cubicBezTo>
                  <a:cubicBezTo>
                    <a:pt x="281" y="550"/>
                    <a:pt x="381" y="578"/>
                    <a:pt x="482" y="578"/>
                  </a:cubicBezTo>
                  <a:cubicBezTo>
                    <a:pt x="581" y="578"/>
                    <a:pt x="682" y="550"/>
                    <a:pt x="763" y="495"/>
                  </a:cubicBezTo>
                  <a:cubicBezTo>
                    <a:pt x="922" y="389"/>
                    <a:pt x="988" y="174"/>
                    <a:pt x="922" y="0"/>
                  </a:cubicBezTo>
                  <a:close/>
                </a:path>
              </a:pathLst>
            </a:custGeom>
            <a:solidFill>
              <a:srgbClr val="4D223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90"/>
            <p:cNvSpPr/>
            <p:nvPr/>
          </p:nvSpPr>
          <p:spPr>
            <a:xfrm>
              <a:off x="1810997" y="3700451"/>
              <a:ext cx="160690" cy="37324"/>
            </a:xfrm>
            <a:custGeom>
              <a:rect b="b" l="l" r="r" t="t"/>
              <a:pathLst>
                <a:path extrusionOk="0" h="190" w="818">
                  <a:moveTo>
                    <a:pt x="19" y="0"/>
                  </a:moveTo>
                  <a:cubicBezTo>
                    <a:pt x="8" y="15"/>
                    <a:pt x="8" y="15"/>
                    <a:pt x="0" y="29"/>
                  </a:cubicBezTo>
                  <a:cubicBezTo>
                    <a:pt x="60" y="92"/>
                    <a:pt x="138" y="137"/>
                    <a:pt x="218" y="162"/>
                  </a:cubicBezTo>
                  <a:cubicBezTo>
                    <a:pt x="285" y="182"/>
                    <a:pt x="352" y="189"/>
                    <a:pt x="419" y="189"/>
                  </a:cubicBezTo>
                  <a:cubicBezTo>
                    <a:pt x="454" y="189"/>
                    <a:pt x="488" y="187"/>
                    <a:pt x="522" y="185"/>
                  </a:cubicBezTo>
                  <a:cubicBezTo>
                    <a:pt x="596" y="178"/>
                    <a:pt x="674" y="167"/>
                    <a:pt x="737" y="123"/>
                  </a:cubicBezTo>
                  <a:cubicBezTo>
                    <a:pt x="773" y="92"/>
                    <a:pt x="807" y="52"/>
                    <a:pt x="818" y="7"/>
                  </a:cubicBezTo>
                  <a:lnTo>
                    <a:pt x="818" y="7"/>
                  </a:lnTo>
                  <a:cubicBezTo>
                    <a:pt x="694" y="28"/>
                    <a:pt x="568" y="38"/>
                    <a:pt x="441" y="38"/>
                  </a:cubicBezTo>
                  <a:cubicBezTo>
                    <a:pt x="300" y="38"/>
                    <a:pt x="158" y="25"/>
                    <a:pt x="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90"/>
            <p:cNvSpPr/>
            <p:nvPr/>
          </p:nvSpPr>
          <p:spPr>
            <a:xfrm>
              <a:off x="1983276" y="3451167"/>
              <a:ext cx="132402" cy="72094"/>
            </a:xfrm>
            <a:custGeom>
              <a:rect b="b" l="l" r="r" t="t"/>
              <a:pathLst>
                <a:path extrusionOk="0" h="367" w="674">
                  <a:moveTo>
                    <a:pt x="248" y="0"/>
                  </a:moveTo>
                  <a:cubicBezTo>
                    <a:pt x="148" y="0"/>
                    <a:pt x="45" y="55"/>
                    <a:pt x="0" y="144"/>
                  </a:cubicBezTo>
                  <a:cubicBezTo>
                    <a:pt x="43" y="135"/>
                    <a:pt x="88" y="130"/>
                    <a:pt x="134" y="130"/>
                  </a:cubicBezTo>
                  <a:cubicBezTo>
                    <a:pt x="327" y="130"/>
                    <a:pt x="539" y="211"/>
                    <a:pt x="673" y="366"/>
                  </a:cubicBezTo>
                  <a:cubicBezTo>
                    <a:pt x="644" y="270"/>
                    <a:pt x="592" y="181"/>
                    <a:pt x="518" y="111"/>
                  </a:cubicBezTo>
                  <a:cubicBezTo>
                    <a:pt x="444" y="45"/>
                    <a:pt x="348" y="0"/>
                    <a:pt x="248" y="0"/>
                  </a:cubicBezTo>
                  <a:close/>
                </a:path>
              </a:pathLst>
            </a:custGeom>
            <a:solidFill>
              <a:srgbClr val="2514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90"/>
            <p:cNvSpPr/>
            <p:nvPr/>
          </p:nvSpPr>
          <p:spPr>
            <a:xfrm>
              <a:off x="1630074" y="3482401"/>
              <a:ext cx="139081" cy="74255"/>
            </a:xfrm>
            <a:custGeom>
              <a:rect b="b" l="l" r="r" t="t"/>
              <a:pathLst>
                <a:path extrusionOk="0" h="378" w="708">
                  <a:moveTo>
                    <a:pt x="408" y="1"/>
                  </a:moveTo>
                  <a:cubicBezTo>
                    <a:pt x="373" y="1"/>
                    <a:pt x="338" y="6"/>
                    <a:pt x="304" y="15"/>
                  </a:cubicBezTo>
                  <a:cubicBezTo>
                    <a:pt x="159" y="52"/>
                    <a:pt x="45" y="178"/>
                    <a:pt x="0" y="378"/>
                  </a:cubicBezTo>
                  <a:cubicBezTo>
                    <a:pt x="164" y="220"/>
                    <a:pt x="392" y="133"/>
                    <a:pt x="619" y="133"/>
                  </a:cubicBezTo>
                  <a:cubicBezTo>
                    <a:pt x="649" y="133"/>
                    <a:pt x="678" y="134"/>
                    <a:pt x="707" y="137"/>
                  </a:cubicBezTo>
                  <a:cubicBezTo>
                    <a:pt x="633" y="50"/>
                    <a:pt x="521" y="1"/>
                    <a:pt x="408" y="1"/>
                  </a:cubicBezTo>
                  <a:close/>
                </a:path>
              </a:pathLst>
            </a:custGeom>
            <a:solidFill>
              <a:srgbClr val="2514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90"/>
            <p:cNvSpPr/>
            <p:nvPr/>
          </p:nvSpPr>
          <p:spPr>
            <a:xfrm>
              <a:off x="1679381" y="3590837"/>
              <a:ext cx="130241" cy="83488"/>
            </a:xfrm>
            <a:custGeom>
              <a:rect b="b" l="l" r="r" t="t"/>
              <a:pathLst>
                <a:path extrusionOk="0" h="425" w="663">
                  <a:moveTo>
                    <a:pt x="336" y="1"/>
                  </a:moveTo>
                  <a:cubicBezTo>
                    <a:pt x="209" y="1"/>
                    <a:pt x="89" y="75"/>
                    <a:pt x="34" y="199"/>
                  </a:cubicBezTo>
                  <a:cubicBezTo>
                    <a:pt x="4" y="273"/>
                    <a:pt x="1" y="355"/>
                    <a:pt x="23" y="425"/>
                  </a:cubicBezTo>
                  <a:cubicBezTo>
                    <a:pt x="40" y="209"/>
                    <a:pt x="186" y="104"/>
                    <a:pt x="341" y="104"/>
                  </a:cubicBezTo>
                  <a:cubicBezTo>
                    <a:pt x="461" y="104"/>
                    <a:pt x="586" y="166"/>
                    <a:pt x="663" y="288"/>
                  </a:cubicBezTo>
                  <a:cubicBezTo>
                    <a:pt x="648" y="177"/>
                    <a:pt x="578" y="77"/>
                    <a:pt x="467" y="29"/>
                  </a:cubicBezTo>
                  <a:cubicBezTo>
                    <a:pt x="424" y="10"/>
                    <a:pt x="379" y="1"/>
                    <a:pt x="336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90"/>
            <p:cNvSpPr/>
            <p:nvPr/>
          </p:nvSpPr>
          <p:spPr>
            <a:xfrm>
              <a:off x="1655612" y="3611660"/>
              <a:ext cx="34967" cy="28484"/>
            </a:xfrm>
            <a:custGeom>
              <a:rect b="b" l="l" r="r" t="t"/>
              <a:pathLst>
                <a:path extrusionOk="0" h="145" w="178">
                  <a:moveTo>
                    <a:pt x="0" y="1"/>
                  </a:moveTo>
                  <a:lnTo>
                    <a:pt x="0" y="1"/>
                  </a:lnTo>
                  <a:cubicBezTo>
                    <a:pt x="7" y="75"/>
                    <a:pt x="67" y="138"/>
                    <a:pt x="140" y="145"/>
                  </a:cubicBezTo>
                  <a:cubicBezTo>
                    <a:pt x="155" y="126"/>
                    <a:pt x="170" y="108"/>
                    <a:pt x="178" y="93"/>
                  </a:cubicBezTo>
                  <a:lnTo>
                    <a:pt x="178" y="93"/>
                  </a:lnTo>
                  <a:cubicBezTo>
                    <a:pt x="174" y="93"/>
                    <a:pt x="171" y="94"/>
                    <a:pt x="168" y="94"/>
                  </a:cubicBezTo>
                  <a:cubicBezTo>
                    <a:pt x="101" y="94"/>
                    <a:pt x="35" y="57"/>
                    <a:pt x="0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90"/>
            <p:cNvSpPr/>
            <p:nvPr/>
          </p:nvSpPr>
          <p:spPr>
            <a:xfrm>
              <a:off x="1648147" y="3639947"/>
              <a:ext cx="36538" cy="21019"/>
            </a:xfrm>
            <a:custGeom>
              <a:rect b="b" l="l" r="r" t="t"/>
              <a:pathLst>
                <a:path extrusionOk="0" h="107" w="186">
                  <a:moveTo>
                    <a:pt x="1" y="1"/>
                  </a:moveTo>
                  <a:lnTo>
                    <a:pt x="1" y="1"/>
                  </a:lnTo>
                  <a:cubicBezTo>
                    <a:pt x="21" y="61"/>
                    <a:pt x="87" y="106"/>
                    <a:pt x="151" y="106"/>
                  </a:cubicBezTo>
                  <a:cubicBezTo>
                    <a:pt x="158" y="106"/>
                    <a:pt x="165" y="106"/>
                    <a:pt x="171" y="105"/>
                  </a:cubicBezTo>
                  <a:cubicBezTo>
                    <a:pt x="178" y="83"/>
                    <a:pt x="185" y="57"/>
                    <a:pt x="178" y="49"/>
                  </a:cubicBezTo>
                  <a:lnTo>
                    <a:pt x="178" y="49"/>
                  </a:lnTo>
                  <a:cubicBezTo>
                    <a:pt x="164" y="52"/>
                    <a:pt x="149" y="54"/>
                    <a:pt x="134" y="54"/>
                  </a:cubicBezTo>
                  <a:cubicBezTo>
                    <a:pt x="84" y="54"/>
                    <a:pt x="35" y="35"/>
                    <a:pt x="1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90"/>
            <p:cNvSpPr/>
            <p:nvPr/>
          </p:nvSpPr>
          <p:spPr>
            <a:xfrm>
              <a:off x="1962846" y="3558031"/>
              <a:ext cx="131616" cy="74059"/>
            </a:xfrm>
            <a:custGeom>
              <a:rect b="b" l="l" r="r" t="t"/>
              <a:pathLst>
                <a:path extrusionOk="0" h="377" w="670">
                  <a:moveTo>
                    <a:pt x="340" y="1"/>
                  </a:moveTo>
                  <a:cubicBezTo>
                    <a:pt x="268" y="1"/>
                    <a:pt x="194" y="25"/>
                    <a:pt x="134" y="74"/>
                  </a:cubicBezTo>
                  <a:cubicBezTo>
                    <a:pt x="41" y="151"/>
                    <a:pt x="0" y="266"/>
                    <a:pt x="15" y="377"/>
                  </a:cubicBezTo>
                  <a:cubicBezTo>
                    <a:pt x="68" y="204"/>
                    <a:pt x="219" y="101"/>
                    <a:pt x="366" y="101"/>
                  </a:cubicBezTo>
                  <a:cubicBezTo>
                    <a:pt x="490" y="101"/>
                    <a:pt x="611" y="173"/>
                    <a:pt x="670" y="337"/>
                  </a:cubicBezTo>
                  <a:cubicBezTo>
                    <a:pt x="670" y="262"/>
                    <a:pt x="648" y="185"/>
                    <a:pt x="596" y="122"/>
                  </a:cubicBezTo>
                  <a:cubicBezTo>
                    <a:pt x="531" y="42"/>
                    <a:pt x="436" y="1"/>
                    <a:pt x="340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90"/>
            <p:cNvSpPr/>
            <p:nvPr/>
          </p:nvSpPr>
          <p:spPr>
            <a:xfrm>
              <a:off x="2075407" y="3555870"/>
              <a:ext cx="32217" cy="34967"/>
            </a:xfrm>
            <a:custGeom>
              <a:rect b="b" l="l" r="r" t="t"/>
              <a:pathLst>
                <a:path extrusionOk="0" h="178" w="164">
                  <a:moveTo>
                    <a:pt x="149" y="0"/>
                  </a:moveTo>
                  <a:cubicBezTo>
                    <a:pt x="130" y="70"/>
                    <a:pt x="71" y="126"/>
                    <a:pt x="1" y="140"/>
                  </a:cubicBezTo>
                  <a:cubicBezTo>
                    <a:pt x="16" y="148"/>
                    <a:pt x="35" y="162"/>
                    <a:pt x="52" y="178"/>
                  </a:cubicBezTo>
                  <a:cubicBezTo>
                    <a:pt x="119" y="152"/>
                    <a:pt x="163" y="74"/>
                    <a:pt x="149" y="0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90"/>
            <p:cNvSpPr/>
            <p:nvPr/>
          </p:nvSpPr>
          <p:spPr>
            <a:xfrm>
              <a:off x="2087193" y="3581211"/>
              <a:ext cx="32020" cy="29073"/>
            </a:xfrm>
            <a:custGeom>
              <a:rect b="b" l="l" r="r" t="t"/>
              <a:pathLst>
                <a:path extrusionOk="0" h="148" w="163">
                  <a:moveTo>
                    <a:pt x="163" y="1"/>
                  </a:moveTo>
                  <a:cubicBezTo>
                    <a:pt x="134" y="56"/>
                    <a:pt x="70" y="93"/>
                    <a:pt x="4" y="97"/>
                  </a:cubicBezTo>
                  <a:cubicBezTo>
                    <a:pt x="0" y="108"/>
                    <a:pt x="15" y="126"/>
                    <a:pt x="26" y="148"/>
                  </a:cubicBezTo>
                  <a:cubicBezTo>
                    <a:pt x="100" y="137"/>
                    <a:pt x="159" y="71"/>
                    <a:pt x="163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90"/>
            <p:cNvSpPr/>
            <p:nvPr/>
          </p:nvSpPr>
          <p:spPr>
            <a:xfrm>
              <a:off x="1535586" y="3178506"/>
              <a:ext cx="679691" cy="512715"/>
            </a:xfrm>
            <a:custGeom>
              <a:rect b="b" l="l" r="r" t="t"/>
              <a:pathLst>
                <a:path extrusionOk="0" h="2610" w="3460">
                  <a:moveTo>
                    <a:pt x="1545" y="0"/>
                  </a:moveTo>
                  <a:cubicBezTo>
                    <a:pt x="1398" y="0"/>
                    <a:pt x="1254" y="21"/>
                    <a:pt x="1122" y="60"/>
                  </a:cubicBezTo>
                  <a:cubicBezTo>
                    <a:pt x="644" y="208"/>
                    <a:pt x="256" y="600"/>
                    <a:pt x="85" y="1078"/>
                  </a:cubicBezTo>
                  <a:cubicBezTo>
                    <a:pt x="30" y="1244"/>
                    <a:pt x="4" y="1429"/>
                    <a:pt x="0" y="1614"/>
                  </a:cubicBezTo>
                  <a:cubicBezTo>
                    <a:pt x="0" y="1965"/>
                    <a:pt x="85" y="2328"/>
                    <a:pt x="215" y="2609"/>
                  </a:cubicBezTo>
                  <a:cubicBezTo>
                    <a:pt x="234" y="2250"/>
                    <a:pt x="341" y="1836"/>
                    <a:pt x="511" y="1521"/>
                  </a:cubicBezTo>
                  <a:cubicBezTo>
                    <a:pt x="944" y="1381"/>
                    <a:pt x="1384" y="1151"/>
                    <a:pt x="1776" y="852"/>
                  </a:cubicBezTo>
                  <a:lnTo>
                    <a:pt x="1776" y="852"/>
                  </a:lnTo>
                  <a:cubicBezTo>
                    <a:pt x="1602" y="1033"/>
                    <a:pt x="1484" y="1204"/>
                    <a:pt x="1366" y="1373"/>
                  </a:cubicBezTo>
                  <a:cubicBezTo>
                    <a:pt x="1403" y="1378"/>
                    <a:pt x="1441" y="1380"/>
                    <a:pt x="1479" y="1380"/>
                  </a:cubicBezTo>
                  <a:cubicBezTo>
                    <a:pt x="1871" y="1380"/>
                    <a:pt x="2258" y="1139"/>
                    <a:pt x="2423" y="778"/>
                  </a:cubicBezTo>
                  <a:cubicBezTo>
                    <a:pt x="2472" y="1163"/>
                    <a:pt x="2749" y="1506"/>
                    <a:pt x="3097" y="1640"/>
                  </a:cubicBezTo>
                  <a:cubicBezTo>
                    <a:pt x="3230" y="1914"/>
                    <a:pt x="3297" y="2220"/>
                    <a:pt x="3311" y="2520"/>
                  </a:cubicBezTo>
                  <a:cubicBezTo>
                    <a:pt x="3363" y="2220"/>
                    <a:pt x="3459" y="1902"/>
                    <a:pt x="3452" y="1595"/>
                  </a:cubicBezTo>
                  <a:cubicBezTo>
                    <a:pt x="3440" y="1233"/>
                    <a:pt x="3319" y="844"/>
                    <a:pt x="3111" y="619"/>
                  </a:cubicBezTo>
                  <a:cubicBezTo>
                    <a:pt x="3000" y="493"/>
                    <a:pt x="2862" y="416"/>
                    <a:pt x="2705" y="416"/>
                  </a:cubicBezTo>
                  <a:cubicBezTo>
                    <a:pt x="2654" y="416"/>
                    <a:pt x="2601" y="424"/>
                    <a:pt x="2546" y="441"/>
                  </a:cubicBezTo>
                  <a:cubicBezTo>
                    <a:pt x="2331" y="141"/>
                    <a:pt x="1932" y="0"/>
                    <a:pt x="1545" y="0"/>
                  </a:cubicBezTo>
                  <a:close/>
                </a:path>
              </a:pathLst>
            </a:custGeom>
            <a:solidFill>
              <a:srgbClr val="2514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90"/>
            <p:cNvSpPr/>
            <p:nvPr/>
          </p:nvSpPr>
          <p:spPr>
            <a:xfrm>
              <a:off x="1535586" y="3178506"/>
              <a:ext cx="611329" cy="317058"/>
            </a:xfrm>
            <a:custGeom>
              <a:rect b="b" l="l" r="r" t="t"/>
              <a:pathLst>
                <a:path extrusionOk="0" h="1614" w="3112">
                  <a:moveTo>
                    <a:pt x="1545" y="0"/>
                  </a:moveTo>
                  <a:cubicBezTo>
                    <a:pt x="1398" y="0"/>
                    <a:pt x="1254" y="21"/>
                    <a:pt x="1122" y="60"/>
                  </a:cubicBezTo>
                  <a:cubicBezTo>
                    <a:pt x="644" y="208"/>
                    <a:pt x="256" y="600"/>
                    <a:pt x="85" y="1078"/>
                  </a:cubicBezTo>
                  <a:cubicBezTo>
                    <a:pt x="30" y="1244"/>
                    <a:pt x="4" y="1429"/>
                    <a:pt x="0" y="1614"/>
                  </a:cubicBezTo>
                  <a:cubicBezTo>
                    <a:pt x="67" y="1392"/>
                    <a:pt x="167" y="1181"/>
                    <a:pt x="300" y="989"/>
                  </a:cubicBezTo>
                  <a:cubicBezTo>
                    <a:pt x="541" y="649"/>
                    <a:pt x="900" y="386"/>
                    <a:pt x="1306" y="289"/>
                  </a:cubicBezTo>
                  <a:cubicBezTo>
                    <a:pt x="1414" y="264"/>
                    <a:pt x="1525" y="251"/>
                    <a:pt x="1636" y="251"/>
                  </a:cubicBezTo>
                  <a:cubicBezTo>
                    <a:pt x="1943" y="251"/>
                    <a:pt x="2249" y="350"/>
                    <a:pt x="2483" y="560"/>
                  </a:cubicBezTo>
                  <a:cubicBezTo>
                    <a:pt x="2561" y="530"/>
                    <a:pt x="2644" y="516"/>
                    <a:pt x="2727" y="516"/>
                  </a:cubicBezTo>
                  <a:cubicBezTo>
                    <a:pt x="2861" y="516"/>
                    <a:pt x="2995" y="552"/>
                    <a:pt x="3111" y="619"/>
                  </a:cubicBezTo>
                  <a:cubicBezTo>
                    <a:pt x="3000" y="493"/>
                    <a:pt x="2862" y="416"/>
                    <a:pt x="2705" y="416"/>
                  </a:cubicBezTo>
                  <a:cubicBezTo>
                    <a:pt x="2654" y="416"/>
                    <a:pt x="2601" y="424"/>
                    <a:pt x="2546" y="441"/>
                  </a:cubicBezTo>
                  <a:cubicBezTo>
                    <a:pt x="2331" y="141"/>
                    <a:pt x="1932" y="0"/>
                    <a:pt x="1545" y="0"/>
                  </a:cubicBezTo>
                  <a:close/>
                </a:path>
              </a:pathLst>
            </a:custGeom>
            <a:solidFill>
              <a:srgbClr val="3C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90"/>
            <p:cNvSpPr/>
            <p:nvPr/>
          </p:nvSpPr>
          <p:spPr>
            <a:xfrm>
              <a:off x="2233738" y="3525029"/>
              <a:ext cx="285235" cy="230034"/>
            </a:xfrm>
            <a:custGeom>
              <a:rect b="b" l="l" r="r" t="t"/>
              <a:pathLst>
                <a:path extrusionOk="0" h="1171" w="1452">
                  <a:moveTo>
                    <a:pt x="673" y="1"/>
                  </a:moveTo>
                  <a:cubicBezTo>
                    <a:pt x="639" y="1"/>
                    <a:pt x="603" y="37"/>
                    <a:pt x="578" y="68"/>
                  </a:cubicBezTo>
                  <a:cubicBezTo>
                    <a:pt x="482" y="209"/>
                    <a:pt x="416" y="367"/>
                    <a:pt x="383" y="534"/>
                  </a:cubicBezTo>
                  <a:cubicBezTo>
                    <a:pt x="320" y="446"/>
                    <a:pt x="238" y="372"/>
                    <a:pt x="142" y="312"/>
                  </a:cubicBezTo>
                  <a:cubicBezTo>
                    <a:pt x="121" y="300"/>
                    <a:pt x="93" y="289"/>
                    <a:pt x="69" y="289"/>
                  </a:cubicBezTo>
                  <a:cubicBezTo>
                    <a:pt x="51" y="289"/>
                    <a:pt x="34" y="295"/>
                    <a:pt x="23" y="309"/>
                  </a:cubicBezTo>
                  <a:cubicBezTo>
                    <a:pt x="1" y="335"/>
                    <a:pt x="13" y="375"/>
                    <a:pt x="28" y="408"/>
                  </a:cubicBezTo>
                  <a:cubicBezTo>
                    <a:pt x="105" y="575"/>
                    <a:pt x="209" y="734"/>
                    <a:pt x="330" y="874"/>
                  </a:cubicBezTo>
                  <a:cubicBezTo>
                    <a:pt x="405" y="960"/>
                    <a:pt x="893" y="1171"/>
                    <a:pt x="893" y="1171"/>
                  </a:cubicBezTo>
                  <a:cubicBezTo>
                    <a:pt x="893" y="1171"/>
                    <a:pt x="1274" y="930"/>
                    <a:pt x="1351" y="867"/>
                  </a:cubicBezTo>
                  <a:cubicBezTo>
                    <a:pt x="1382" y="842"/>
                    <a:pt x="1414" y="816"/>
                    <a:pt x="1429" y="778"/>
                  </a:cubicBezTo>
                  <a:cubicBezTo>
                    <a:pt x="1448" y="741"/>
                    <a:pt x="1452" y="697"/>
                    <a:pt x="1421" y="668"/>
                  </a:cubicBezTo>
                  <a:cubicBezTo>
                    <a:pt x="1405" y="649"/>
                    <a:pt x="1382" y="641"/>
                    <a:pt x="1359" y="641"/>
                  </a:cubicBezTo>
                  <a:cubicBezTo>
                    <a:pt x="1326" y="641"/>
                    <a:pt x="1290" y="656"/>
                    <a:pt x="1263" y="675"/>
                  </a:cubicBezTo>
                  <a:cubicBezTo>
                    <a:pt x="1211" y="705"/>
                    <a:pt x="1167" y="753"/>
                    <a:pt x="1107" y="753"/>
                  </a:cubicBezTo>
                  <a:cubicBezTo>
                    <a:pt x="1174" y="678"/>
                    <a:pt x="1240" y="601"/>
                    <a:pt x="1311" y="527"/>
                  </a:cubicBezTo>
                  <a:cubicBezTo>
                    <a:pt x="1337" y="497"/>
                    <a:pt x="1363" y="464"/>
                    <a:pt x="1359" y="423"/>
                  </a:cubicBezTo>
                  <a:cubicBezTo>
                    <a:pt x="1359" y="371"/>
                    <a:pt x="1302" y="340"/>
                    <a:pt x="1251" y="340"/>
                  </a:cubicBezTo>
                  <a:cubicBezTo>
                    <a:pt x="1244" y="340"/>
                    <a:pt x="1237" y="340"/>
                    <a:pt x="1230" y="342"/>
                  </a:cubicBezTo>
                  <a:cubicBezTo>
                    <a:pt x="1170" y="357"/>
                    <a:pt x="1126" y="398"/>
                    <a:pt x="1085" y="438"/>
                  </a:cubicBezTo>
                  <a:cubicBezTo>
                    <a:pt x="1041" y="478"/>
                    <a:pt x="993" y="523"/>
                    <a:pt x="938" y="531"/>
                  </a:cubicBezTo>
                  <a:cubicBezTo>
                    <a:pt x="993" y="438"/>
                    <a:pt x="1041" y="342"/>
                    <a:pt x="1078" y="242"/>
                  </a:cubicBezTo>
                  <a:cubicBezTo>
                    <a:pt x="1097" y="198"/>
                    <a:pt x="1107" y="135"/>
                    <a:pt x="1066" y="113"/>
                  </a:cubicBezTo>
                  <a:cubicBezTo>
                    <a:pt x="1057" y="106"/>
                    <a:pt x="1046" y="104"/>
                    <a:pt x="1036" y="104"/>
                  </a:cubicBezTo>
                  <a:cubicBezTo>
                    <a:pt x="1009" y="104"/>
                    <a:pt x="979" y="120"/>
                    <a:pt x="955" y="138"/>
                  </a:cubicBezTo>
                  <a:cubicBezTo>
                    <a:pt x="856" y="216"/>
                    <a:pt x="771" y="312"/>
                    <a:pt x="711" y="423"/>
                  </a:cubicBezTo>
                  <a:cubicBezTo>
                    <a:pt x="723" y="323"/>
                    <a:pt x="733" y="224"/>
                    <a:pt x="738" y="123"/>
                  </a:cubicBezTo>
                  <a:cubicBezTo>
                    <a:pt x="741" y="79"/>
                    <a:pt x="733" y="24"/>
                    <a:pt x="693" y="5"/>
                  </a:cubicBezTo>
                  <a:cubicBezTo>
                    <a:pt x="687" y="2"/>
                    <a:pt x="680" y="1"/>
                    <a:pt x="673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90"/>
            <p:cNvSpPr/>
            <p:nvPr/>
          </p:nvSpPr>
          <p:spPr>
            <a:xfrm>
              <a:off x="286416" y="5108740"/>
              <a:ext cx="1029948" cy="89578"/>
            </a:xfrm>
            <a:custGeom>
              <a:rect b="b" l="l" r="r" t="t"/>
              <a:pathLst>
                <a:path extrusionOk="0" h="456" w="5243">
                  <a:moveTo>
                    <a:pt x="2620" y="0"/>
                  </a:moveTo>
                  <a:cubicBezTo>
                    <a:pt x="1173" y="0"/>
                    <a:pt x="1" y="100"/>
                    <a:pt x="1" y="226"/>
                  </a:cubicBezTo>
                  <a:cubicBezTo>
                    <a:pt x="1" y="355"/>
                    <a:pt x="1173" y="456"/>
                    <a:pt x="2620" y="456"/>
                  </a:cubicBezTo>
                  <a:cubicBezTo>
                    <a:pt x="4066" y="456"/>
                    <a:pt x="5242" y="355"/>
                    <a:pt x="5242" y="226"/>
                  </a:cubicBezTo>
                  <a:cubicBezTo>
                    <a:pt x="5242" y="100"/>
                    <a:pt x="4066" y="0"/>
                    <a:pt x="2620" y="0"/>
                  </a:cubicBezTo>
                  <a:close/>
                </a:path>
              </a:pathLst>
            </a:custGeom>
            <a:solidFill>
              <a:srgbClr val="5A5402">
                <a:alpha val="4784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90"/>
            <p:cNvSpPr/>
            <p:nvPr/>
          </p:nvSpPr>
          <p:spPr>
            <a:xfrm>
              <a:off x="948423" y="4006900"/>
              <a:ext cx="382474" cy="332577"/>
            </a:xfrm>
            <a:custGeom>
              <a:rect b="b" l="l" r="r" t="t"/>
              <a:pathLst>
                <a:path extrusionOk="0" h="1693" w="1947">
                  <a:moveTo>
                    <a:pt x="63" y="1"/>
                  </a:moveTo>
                  <a:lnTo>
                    <a:pt x="34" y="530"/>
                  </a:lnTo>
                  <a:lnTo>
                    <a:pt x="1" y="1133"/>
                  </a:lnTo>
                  <a:lnTo>
                    <a:pt x="418" y="1296"/>
                  </a:lnTo>
                  <a:lnTo>
                    <a:pt x="1436" y="1692"/>
                  </a:lnTo>
                  <a:lnTo>
                    <a:pt x="1946" y="1189"/>
                  </a:lnTo>
                  <a:lnTo>
                    <a:pt x="618" y="352"/>
                  </a:lnTo>
                  <a:lnTo>
                    <a:pt x="226" y="105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F9A2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90"/>
            <p:cNvSpPr/>
            <p:nvPr/>
          </p:nvSpPr>
          <p:spPr>
            <a:xfrm>
              <a:off x="948423" y="4027330"/>
              <a:ext cx="121401" cy="234356"/>
            </a:xfrm>
            <a:custGeom>
              <a:rect b="b" l="l" r="r" t="t"/>
              <a:pathLst>
                <a:path extrusionOk="0" h="1193" w="618">
                  <a:moveTo>
                    <a:pt x="226" y="1"/>
                  </a:moveTo>
                  <a:lnTo>
                    <a:pt x="34" y="426"/>
                  </a:lnTo>
                  <a:lnTo>
                    <a:pt x="1" y="1029"/>
                  </a:lnTo>
                  <a:lnTo>
                    <a:pt x="418" y="1192"/>
                  </a:lnTo>
                  <a:lnTo>
                    <a:pt x="618" y="248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189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90"/>
            <p:cNvSpPr/>
            <p:nvPr/>
          </p:nvSpPr>
          <p:spPr>
            <a:xfrm>
              <a:off x="1189064" y="4230254"/>
              <a:ext cx="285627" cy="249678"/>
            </a:xfrm>
            <a:custGeom>
              <a:rect b="b" l="l" r="r" t="t"/>
              <a:pathLst>
                <a:path extrusionOk="0" h="1271" w="1454">
                  <a:moveTo>
                    <a:pt x="629" y="0"/>
                  </a:moveTo>
                  <a:cubicBezTo>
                    <a:pt x="440" y="144"/>
                    <a:pt x="200" y="433"/>
                    <a:pt x="200" y="433"/>
                  </a:cubicBezTo>
                  <a:cubicBezTo>
                    <a:pt x="200" y="433"/>
                    <a:pt x="45" y="559"/>
                    <a:pt x="22" y="651"/>
                  </a:cubicBezTo>
                  <a:cubicBezTo>
                    <a:pt x="0" y="743"/>
                    <a:pt x="26" y="844"/>
                    <a:pt x="103" y="906"/>
                  </a:cubicBezTo>
                  <a:cubicBezTo>
                    <a:pt x="157" y="844"/>
                    <a:pt x="238" y="815"/>
                    <a:pt x="316" y="815"/>
                  </a:cubicBezTo>
                  <a:cubicBezTo>
                    <a:pt x="352" y="815"/>
                    <a:pt x="386" y="821"/>
                    <a:pt x="418" y="832"/>
                  </a:cubicBezTo>
                  <a:cubicBezTo>
                    <a:pt x="518" y="866"/>
                    <a:pt x="591" y="950"/>
                    <a:pt x="651" y="1039"/>
                  </a:cubicBezTo>
                  <a:cubicBezTo>
                    <a:pt x="692" y="1095"/>
                    <a:pt x="725" y="1158"/>
                    <a:pt x="777" y="1206"/>
                  </a:cubicBezTo>
                  <a:cubicBezTo>
                    <a:pt x="815" y="1244"/>
                    <a:pt x="870" y="1271"/>
                    <a:pt x="929" y="1271"/>
                  </a:cubicBezTo>
                  <a:cubicBezTo>
                    <a:pt x="943" y="1271"/>
                    <a:pt x="958" y="1269"/>
                    <a:pt x="973" y="1265"/>
                  </a:cubicBezTo>
                  <a:cubicBezTo>
                    <a:pt x="1043" y="1250"/>
                    <a:pt x="1110" y="1169"/>
                    <a:pt x="1098" y="1098"/>
                  </a:cubicBezTo>
                  <a:lnTo>
                    <a:pt x="1098" y="1098"/>
                  </a:lnTo>
                  <a:cubicBezTo>
                    <a:pt x="1106" y="1100"/>
                    <a:pt x="1113" y="1100"/>
                    <a:pt x="1121" y="1100"/>
                  </a:cubicBezTo>
                  <a:cubicBezTo>
                    <a:pt x="1185" y="1100"/>
                    <a:pt x="1255" y="1058"/>
                    <a:pt x="1291" y="999"/>
                  </a:cubicBezTo>
                  <a:cubicBezTo>
                    <a:pt x="1328" y="932"/>
                    <a:pt x="1324" y="844"/>
                    <a:pt x="1279" y="791"/>
                  </a:cubicBezTo>
                  <a:cubicBezTo>
                    <a:pt x="1350" y="784"/>
                    <a:pt x="1421" y="721"/>
                    <a:pt x="1435" y="647"/>
                  </a:cubicBezTo>
                  <a:cubicBezTo>
                    <a:pt x="1453" y="573"/>
                    <a:pt x="1413" y="499"/>
                    <a:pt x="1350" y="477"/>
                  </a:cubicBezTo>
                  <a:cubicBezTo>
                    <a:pt x="1398" y="455"/>
                    <a:pt x="1421" y="388"/>
                    <a:pt x="1406" y="340"/>
                  </a:cubicBezTo>
                  <a:cubicBezTo>
                    <a:pt x="1395" y="292"/>
                    <a:pt x="1358" y="255"/>
                    <a:pt x="1320" y="226"/>
                  </a:cubicBezTo>
                  <a:cubicBezTo>
                    <a:pt x="1154" y="85"/>
                    <a:pt x="851" y="37"/>
                    <a:pt x="629" y="0"/>
                  </a:cubicBezTo>
                  <a:close/>
                </a:path>
              </a:pathLst>
            </a:custGeom>
            <a:solidFill>
              <a:srgbClr val="F9A2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90"/>
            <p:cNvSpPr/>
            <p:nvPr/>
          </p:nvSpPr>
          <p:spPr>
            <a:xfrm>
              <a:off x="1202815" y="4355976"/>
              <a:ext cx="75041" cy="74059"/>
            </a:xfrm>
            <a:custGeom>
              <a:rect b="b" l="l" r="r" t="t"/>
              <a:pathLst>
                <a:path extrusionOk="0" h="377" w="382">
                  <a:moveTo>
                    <a:pt x="271" y="0"/>
                  </a:moveTo>
                  <a:cubicBezTo>
                    <a:pt x="216" y="0"/>
                    <a:pt x="146" y="41"/>
                    <a:pt x="93" y="110"/>
                  </a:cubicBezTo>
                  <a:cubicBezTo>
                    <a:pt x="19" y="207"/>
                    <a:pt x="0" y="318"/>
                    <a:pt x="55" y="359"/>
                  </a:cubicBezTo>
                  <a:cubicBezTo>
                    <a:pt x="71" y="371"/>
                    <a:pt x="89" y="377"/>
                    <a:pt x="110" y="377"/>
                  </a:cubicBezTo>
                  <a:cubicBezTo>
                    <a:pt x="166" y="377"/>
                    <a:pt x="235" y="336"/>
                    <a:pt x="289" y="266"/>
                  </a:cubicBezTo>
                  <a:cubicBezTo>
                    <a:pt x="362" y="170"/>
                    <a:pt x="381" y="59"/>
                    <a:pt x="326" y="18"/>
                  </a:cubicBezTo>
                  <a:cubicBezTo>
                    <a:pt x="311" y="6"/>
                    <a:pt x="292" y="0"/>
                    <a:pt x="271" y="0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90"/>
            <p:cNvSpPr/>
            <p:nvPr/>
          </p:nvSpPr>
          <p:spPr>
            <a:xfrm>
              <a:off x="1228155" y="4385835"/>
              <a:ext cx="74452" cy="74255"/>
            </a:xfrm>
            <a:custGeom>
              <a:rect b="b" l="l" r="r" t="t"/>
              <a:pathLst>
                <a:path extrusionOk="0" h="378" w="379">
                  <a:moveTo>
                    <a:pt x="273" y="1"/>
                  </a:moveTo>
                  <a:cubicBezTo>
                    <a:pt x="218" y="1"/>
                    <a:pt x="147" y="42"/>
                    <a:pt x="93" y="110"/>
                  </a:cubicBezTo>
                  <a:cubicBezTo>
                    <a:pt x="15" y="207"/>
                    <a:pt x="1" y="318"/>
                    <a:pt x="56" y="362"/>
                  </a:cubicBezTo>
                  <a:cubicBezTo>
                    <a:pt x="70" y="373"/>
                    <a:pt x="88" y="378"/>
                    <a:pt x="108" y="378"/>
                  </a:cubicBezTo>
                  <a:cubicBezTo>
                    <a:pt x="163" y="378"/>
                    <a:pt x="234" y="337"/>
                    <a:pt x="289" y="266"/>
                  </a:cubicBezTo>
                  <a:cubicBezTo>
                    <a:pt x="363" y="170"/>
                    <a:pt x="378" y="59"/>
                    <a:pt x="326" y="18"/>
                  </a:cubicBezTo>
                  <a:cubicBezTo>
                    <a:pt x="311" y="6"/>
                    <a:pt x="293" y="1"/>
                    <a:pt x="273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90"/>
            <p:cNvSpPr/>
            <p:nvPr/>
          </p:nvSpPr>
          <p:spPr>
            <a:xfrm>
              <a:off x="1261550" y="4401944"/>
              <a:ext cx="75237" cy="74452"/>
            </a:xfrm>
            <a:custGeom>
              <a:rect b="b" l="l" r="r" t="t"/>
              <a:pathLst>
                <a:path extrusionOk="0" h="379" w="383">
                  <a:moveTo>
                    <a:pt x="274" y="0"/>
                  </a:moveTo>
                  <a:cubicBezTo>
                    <a:pt x="218" y="0"/>
                    <a:pt x="148" y="43"/>
                    <a:pt x="94" y="113"/>
                  </a:cubicBezTo>
                  <a:cubicBezTo>
                    <a:pt x="19" y="206"/>
                    <a:pt x="0" y="317"/>
                    <a:pt x="56" y="361"/>
                  </a:cubicBezTo>
                  <a:cubicBezTo>
                    <a:pt x="71" y="373"/>
                    <a:pt x="89" y="378"/>
                    <a:pt x="109" y="378"/>
                  </a:cubicBezTo>
                  <a:cubicBezTo>
                    <a:pt x="164" y="378"/>
                    <a:pt x="235" y="336"/>
                    <a:pt x="289" y="265"/>
                  </a:cubicBezTo>
                  <a:cubicBezTo>
                    <a:pt x="364" y="173"/>
                    <a:pt x="382" y="62"/>
                    <a:pt x="326" y="18"/>
                  </a:cubicBezTo>
                  <a:cubicBezTo>
                    <a:pt x="312" y="6"/>
                    <a:pt x="294" y="0"/>
                    <a:pt x="274" y="0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90"/>
            <p:cNvSpPr/>
            <p:nvPr/>
          </p:nvSpPr>
          <p:spPr>
            <a:xfrm>
              <a:off x="1301624" y="4404301"/>
              <a:ext cx="74255" cy="74452"/>
            </a:xfrm>
            <a:custGeom>
              <a:rect b="b" l="l" r="r" t="t"/>
              <a:pathLst>
                <a:path extrusionOk="0" h="379" w="378">
                  <a:moveTo>
                    <a:pt x="272" y="0"/>
                  </a:moveTo>
                  <a:cubicBezTo>
                    <a:pt x="217" y="0"/>
                    <a:pt x="144" y="41"/>
                    <a:pt x="89" y="113"/>
                  </a:cubicBezTo>
                  <a:cubicBezTo>
                    <a:pt x="15" y="209"/>
                    <a:pt x="1" y="320"/>
                    <a:pt x="56" y="361"/>
                  </a:cubicBezTo>
                  <a:cubicBezTo>
                    <a:pt x="69" y="373"/>
                    <a:pt x="87" y="378"/>
                    <a:pt x="107" y="378"/>
                  </a:cubicBezTo>
                  <a:cubicBezTo>
                    <a:pt x="162" y="378"/>
                    <a:pt x="234" y="336"/>
                    <a:pt x="289" y="268"/>
                  </a:cubicBezTo>
                  <a:cubicBezTo>
                    <a:pt x="363" y="172"/>
                    <a:pt x="378" y="61"/>
                    <a:pt x="322" y="16"/>
                  </a:cubicBezTo>
                  <a:cubicBezTo>
                    <a:pt x="309" y="6"/>
                    <a:pt x="291" y="0"/>
                    <a:pt x="272" y="0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90"/>
            <p:cNvSpPr/>
            <p:nvPr/>
          </p:nvSpPr>
          <p:spPr>
            <a:xfrm>
              <a:off x="726837" y="3852300"/>
              <a:ext cx="332970" cy="424512"/>
            </a:xfrm>
            <a:custGeom>
              <a:rect b="b" l="l" r="r" t="t"/>
              <a:pathLst>
                <a:path extrusionOk="0" h="2161" w="1695">
                  <a:moveTo>
                    <a:pt x="118" y="0"/>
                  </a:moveTo>
                  <a:lnTo>
                    <a:pt x="0" y="1605"/>
                  </a:lnTo>
                  <a:lnTo>
                    <a:pt x="1210" y="2160"/>
                  </a:lnTo>
                  <a:lnTo>
                    <a:pt x="1694" y="992"/>
                  </a:lnTo>
                  <a:cubicBezTo>
                    <a:pt x="1694" y="992"/>
                    <a:pt x="636" y="11"/>
                    <a:pt x="182" y="11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90"/>
            <p:cNvSpPr/>
            <p:nvPr/>
          </p:nvSpPr>
          <p:spPr>
            <a:xfrm>
              <a:off x="326294" y="5001090"/>
              <a:ext cx="362240" cy="131027"/>
            </a:xfrm>
            <a:custGeom>
              <a:rect b="b" l="l" r="r" t="t"/>
              <a:pathLst>
                <a:path extrusionOk="0" h="667" w="1844">
                  <a:moveTo>
                    <a:pt x="1666" y="0"/>
                  </a:moveTo>
                  <a:lnTo>
                    <a:pt x="641" y="56"/>
                  </a:lnTo>
                  <a:cubicBezTo>
                    <a:pt x="242" y="149"/>
                    <a:pt x="78" y="363"/>
                    <a:pt x="34" y="493"/>
                  </a:cubicBezTo>
                  <a:cubicBezTo>
                    <a:pt x="1" y="596"/>
                    <a:pt x="12" y="666"/>
                    <a:pt x="12" y="666"/>
                  </a:cubicBezTo>
                  <a:lnTo>
                    <a:pt x="1843" y="644"/>
                  </a:lnTo>
                  <a:lnTo>
                    <a:pt x="1817" y="507"/>
                  </a:lnTo>
                  <a:lnTo>
                    <a:pt x="16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90"/>
            <p:cNvSpPr/>
            <p:nvPr/>
          </p:nvSpPr>
          <p:spPr>
            <a:xfrm>
              <a:off x="326294" y="5097936"/>
              <a:ext cx="362240" cy="34181"/>
            </a:xfrm>
            <a:custGeom>
              <a:rect b="b" l="l" r="r" t="t"/>
              <a:pathLst>
                <a:path extrusionOk="0" h="174" w="1844">
                  <a:moveTo>
                    <a:pt x="34" y="0"/>
                  </a:moveTo>
                  <a:cubicBezTo>
                    <a:pt x="1" y="103"/>
                    <a:pt x="12" y="173"/>
                    <a:pt x="12" y="173"/>
                  </a:cubicBezTo>
                  <a:lnTo>
                    <a:pt x="1843" y="151"/>
                  </a:lnTo>
                  <a:lnTo>
                    <a:pt x="1817" y="1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90"/>
            <p:cNvSpPr/>
            <p:nvPr/>
          </p:nvSpPr>
          <p:spPr>
            <a:xfrm>
              <a:off x="924457" y="4928603"/>
              <a:ext cx="349668" cy="188192"/>
            </a:xfrm>
            <a:custGeom>
              <a:rect b="b" l="l" r="r" t="t"/>
              <a:pathLst>
                <a:path extrusionOk="0" h="958" w="1780">
                  <a:moveTo>
                    <a:pt x="1123" y="0"/>
                  </a:moveTo>
                  <a:cubicBezTo>
                    <a:pt x="1080" y="0"/>
                    <a:pt x="1036" y="2"/>
                    <a:pt x="988" y="7"/>
                  </a:cubicBezTo>
                  <a:lnTo>
                    <a:pt x="0" y="292"/>
                  </a:lnTo>
                  <a:lnTo>
                    <a:pt x="22" y="821"/>
                  </a:lnTo>
                  <a:lnTo>
                    <a:pt x="45" y="958"/>
                  </a:lnTo>
                  <a:lnTo>
                    <a:pt x="1779" y="381"/>
                  </a:lnTo>
                  <a:cubicBezTo>
                    <a:pt x="1779" y="381"/>
                    <a:pt x="1769" y="307"/>
                    <a:pt x="1706" y="222"/>
                  </a:cubicBezTo>
                  <a:cubicBezTo>
                    <a:pt x="1630" y="127"/>
                    <a:pt x="1446" y="0"/>
                    <a:pt x="11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90"/>
            <p:cNvSpPr/>
            <p:nvPr/>
          </p:nvSpPr>
          <p:spPr>
            <a:xfrm>
              <a:off x="928779" y="4972017"/>
              <a:ext cx="345346" cy="144778"/>
            </a:xfrm>
            <a:custGeom>
              <a:rect b="b" l="l" r="r" t="t"/>
              <a:pathLst>
                <a:path extrusionOk="0" h="737" w="1758">
                  <a:moveTo>
                    <a:pt x="1684" y="1"/>
                  </a:moveTo>
                  <a:lnTo>
                    <a:pt x="0" y="600"/>
                  </a:lnTo>
                  <a:lnTo>
                    <a:pt x="23" y="737"/>
                  </a:lnTo>
                  <a:lnTo>
                    <a:pt x="1757" y="160"/>
                  </a:lnTo>
                  <a:cubicBezTo>
                    <a:pt x="1757" y="160"/>
                    <a:pt x="1747" y="86"/>
                    <a:pt x="1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90"/>
            <p:cNvSpPr/>
            <p:nvPr/>
          </p:nvSpPr>
          <p:spPr>
            <a:xfrm>
              <a:off x="405656" y="4239683"/>
              <a:ext cx="726837" cy="783413"/>
            </a:xfrm>
            <a:custGeom>
              <a:rect b="b" l="l" r="r" t="t"/>
              <a:pathLst>
                <a:path extrusionOk="0" h="3988" w="3700">
                  <a:moveTo>
                    <a:pt x="407" y="0"/>
                  </a:moveTo>
                  <a:lnTo>
                    <a:pt x="37" y="296"/>
                  </a:lnTo>
                  <a:lnTo>
                    <a:pt x="0" y="325"/>
                  </a:lnTo>
                  <a:lnTo>
                    <a:pt x="26" y="1076"/>
                  </a:lnTo>
                  <a:lnTo>
                    <a:pt x="130" y="3943"/>
                  </a:lnTo>
                  <a:lnTo>
                    <a:pt x="1313" y="3987"/>
                  </a:lnTo>
                  <a:lnTo>
                    <a:pt x="1528" y="1728"/>
                  </a:lnTo>
                  <a:lnTo>
                    <a:pt x="2608" y="3921"/>
                  </a:lnTo>
                  <a:lnTo>
                    <a:pt x="3700" y="3499"/>
                  </a:lnTo>
                  <a:lnTo>
                    <a:pt x="2719" y="844"/>
                  </a:lnTo>
                  <a:lnTo>
                    <a:pt x="2604" y="536"/>
                  </a:lnTo>
                  <a:lnTo>
                    <a:pt x="1543" y="277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90"/>
            <p:cNvSpPr/>
            <p:nvPr/>
          </p:nvSpPr>
          <p:spPr>
            <a:xfrm>
              <a:off x="405656" y="4294097"/>
              <a:ext cx="534324" cy="157154"/>
            </a:xfrm>
            <a:custGeom>
              <a:rect b="b" l="l" r="r" t="t"/>
              <a:pathLst>
                <a:path extrusionOk="0" h="800" w="2720">
                  <a:moveTo>
                    <a:pt x="1543" y="0"/>
                  </a:moveTo>
                  <a:lnTo>
                    <a:pt x="37" y="19"/>
                  </a:lnTo>
                  <a:lnTo>
                    <a:pt x="0" y="48"/>
                  </a:lnTo>
                  <a:lnTo>
                    <a:pt x="26" y="799"/>
                  </a:lnTo>
                  <a:lnTo>
                    <a:pt x="2719" y="567"/>
                  </a:lnTo>
                  <a:lnTo>
                    <a:pt x="2604" y="259"/>
                  </a:lnTo>
                  <a:lnTo>
                    <a:pt x="15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90"/>
            <p:cNvSpPr/>
            <p:nvPr/>
          </p:nvSpPr>
          <p:spPr>
            <a:xfrm>
              <a:off x="705622" y="4475806"/>
              <a:ext cx="38110" cy="180334"/>
            </a:xfrm>
            <a:custGeom>
              <a:rect b="b" l="l" r="r" t="t"/>
              <a:pathLst>
                <a:path extrusionOk="0" h="918" w="194">
                  <a:moveTo>
                    <a:pt x="27" y="0"/>
                  </a:moveTo>
                  <a:lnTo>
                    <a:pt x="1" y="526"/>
                  </a:lnTo>
                  <a:lnTo>
                    <a:pt x="194" y="917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90"/>
            <p:cNvSpPr/>
            <p:nvPr/>
          </p:nvSpPr>
          <p:spPr>
            <a:xfrm>
              <a:off x="364207" y="3766455"/>
              <a:ext cx="577148" cy="631759"/>
            </a:xfrm>
            <a:custGeom>
              <a:rect b="b" l="l" r="r" t="t"/>
              <a:pathLst>
                <a:path extrusionOk="0" h="3216" w="2938">
                  <a:moveTo>
                    <a:pt x="667" y="0"/>
                  </a:moveTo>
                  <a:cubicBezTo>
                    <a:pt x="667" y="0"/>
                    <a:pt x="1" y="1281"/>
                    <a:pt x="104" y="3101"/>
                  </a:cubicBezTo>
                  <a:lnTo>
                    <a:pt x="2938" y="3215"/>
                  </a:lnTo>
                  <a:cubicBezTo>
                    <a:pt x="2938" y="3215"/>
                    <a:pt x="2704" y="2280"/>
                    <a:pt x="2620" y="1037"/>
                  </a:cubicBezTo>
                  <a:cubicBezTo>
                    <a:pt x="2601" y="763"/>
                    <a:pt x="2405" y="537"/>
                    <a:pt x="2131" y="470"/>
                  </a:cubicBezTo>
                  <a:lnTo>
                    <a:pt x="66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90"/>
            <p:cNvSpPr/>
            <p:nvPr/>
          </p:nvSpPr>
          <p:spPr>
            <a:xfrm>
              <a:off x="552397" y="3806333"/>
              <a:ext cx="247125" cy="166780"/>
            </a:xfrm>
            <a:custGeom>
              <a:rect b="b" l="l" r="r" t="t"/>
              <a:pathLst>
                <a:path extrusionOk="0" h="849" w="1258">
                  <a:moveTo>
                    <a:pt x="1" y="1"/>
                  </a:moveTo>
                  <a:cubicBezTo>
                    <a:pt x="1" y="1"/>
                    <a:pt x="178" y="774"/>
                    <a:pt x="619" y="844"/>
                  </a:cubicBezTo>
                  <a:cubicBezTo>
                    <a:pt x="639" y="847"/>
                    <a:pt x="659" y="848"/>
                    <a:pt x="679" y="848"/>
                  </a:cubicBezTo>
                  <a:cubicBezTo>
                    <a:pt x="1083" y="848"/>
                    <a:pt x="1258" y="286"/>
                    <a:pt x="1258" y="286"/>
                  </a:cubicBezTo>
                  <a:cubicBezTo>
                    <a:pt x="918" y="67"/>
                    <a:pt x="414" y="64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90"/>
            <p:cNvSpPr/>
            <p:nvPr/>
          </p:nvSpPr>
          <p:spPr>
            <a:xfrm>
              <a:off x="577935" y="3812226"/>
              <a:ext cx="202729" cy="130045"/>
            </a:xfrm>
            <a:custGeom>
              <a:rect b="b" l="l" r="r" t="t"/>
              <a:pathLst>
                <a:path extrusionOk="0" h="662" w="1032">
                  <a:moveTo>
                    <a:pt x="0" y="1"/>
                  </a:moveTo>
                  <a:cubicBezTo>
                    <a:pt x="0" y="1"/>
                    <a:pt x="188" y="614"/>
                    <a:pt x="506" y="659"/>
                  </a:cubicBezTo>
                  <a:cubicBezTo>
                    <a:pt x="521" y="661"/>
                    <a:pt x="535" y="662"/>
                    <a:pt x="549" y="662"/>
                  </a:cubicBezTo>
                  <a:cubicBezTo>
                    <a:pt x="846" y="662"/>
                    <a:pt x="1032" y="230"/>
                    <a:pt x="1032" y="23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189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90"/>
            <p:cNvSpPr/>
            <p:nvPr/>
          </p:nvSpPr>
          <p:spPr>
            <a:xfrm>
              <a:off x="913653" y="3647805"/>
              <a:ext cx="193299" cy="164226"/>
            </a:xfrm>
            <a:custGeom>
              <a:rect b="b" l="l" r="r" t="t"/>
              <a:pathLst>
                <a:path extrusionOk="0" h="836" w="984">
                  <a:moveTo>
                    <a:pt x="498" y="0"/>
                  </a:moveTo>
                  <a:cubicBezTo>
                    <a:pt x="485" y="0"/>
                    <a:pt x="472" y="1"/>
                    <a:pt x="458" y="2"/>
                  </a:cubicBezTo>
                  <a:cubicBezTo>
                    <a:pt x="196" y="24"/>
                    <a:pt x="0" y="224"/>
                    <a:pt x="14" y="453"/>
                  </a:cubicBezTo>
                  <a:cubicBezTo>
                    <a:pt x="32" y="672"/>
                    <a:pt x="237" y="836"/>
                    <a:pt x="484" y="836"/>
                  </a:cubicBezTo>
                  <a:cubicBezTo>
                    <a:pt x="496" y="836"/>
                    <a:pt x="509" y="835"/>
                    <a:pt x="521" y="834"/>
                  </a:cubicBezTo>
                  <a:cubicBezTo>
                    <a:pt x="784" y="816"/>
                    <a:pt x="984" y="612"/>
                    <a:pt x="965" y="383"/>
                  </a:cubicBezTo>
                  <a:cubicBezTo>
                    <a:pt x="948" y="165"/>
                    <a:pt x="743" y="0"/>
                    <a:pt x="498" y="0"/>
                  </a:cubicBezTo>
                  <a:close/>
                </a:path>
              </a:pathLst>
            </a:custGeom>
            <a:solidFill>
              <a:srgbClr val="FCB9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90"/>
            <p:cNvSpPr/>
            <p:nvPr/>
          </p:nvSpPr>
          <p:spPr>
            <a:xfrm>
              <a:off x="938797" y="3703201"/>
              <a:ext cx="133974" cy="96453"/>
            </a:xfrm>
            <a:custGeom>
              <a:rect b="b" l="l" r="r" t="t"/>
              <a:pathLst>
                <a:path extrusionOk="0" h="491" w="682">
                  <a:moveTo>
                    <a:pt x="353" y="0"/>
                  </a:moveTo>
                  <a:cubicBezTo>
                    <a:pt x="343" y="0"/>
                    <a:pt x="333" y="0"/>
                    <a:pt x="323" y="1"/>
                  </a:cubicBezTo>
                  <a:cubicBezTo>
                    <a:pt x="142" y="15"/>
                    <a:pt x="1" y="138"/>
                    <a:pt x="13" y="271"/>
                  </a:cubicBezTo>
                  <a:cubicBezTo>
                    <a:pt x="23" y="396"/>
                    <a:pt x="159" y="491"/>
                    <a:pt x="326" y="491"/>
                  </a:cubicBezTo>
                  <a:cubicBezTo>
                    <a:pt x="337" y="491"/>
                    <a:pt x="349" y="490"/>
                    <a:pt x="361" y="489"/>
                  </a:cubicBezTo>
                  <a:cubicBezTo>
                    <a:pt x="545" y="474"/>
                    <a:pt x="682" y="356"/>
                    <a:pt x="675" y="220"/>
                  </a:cubicBezTo>
                  <a:cubicBezTo>
                    <a:pt x="664" y="94"/>
                    <a:pt x="524" y="0"/>
                    <a:pt x="353" y="0"/>
                  </a:cubicBezTo>
                  <a:close/>
                </a:path>
              </a:pathLst>
            </a:custGeom>
            <a:solidFill>
              <a:srgbClr val="E189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90"/>
            <p:cNvSpPr/>
            <p:nvPr/>
          </p:nvSpPr>
          <p:spPr>
            <a:xfrm>
              <a:off x="306649" y="3532101"/>
              <a:ext cx="208033" cy="169530"/>
            </a:xfrm>
            <a:custGeom>
              <a:rect b="b" l="l" r="r" t="t"/>
              <a:pathLst>
                <a:path extrusionOk="0" h="863" w="1059">
                  <a:moveTo>
                    <a:pt x="482" y="1"/>
                  </a:moveTo>
                  <a:cubicBezTo>
                    <a:pt x="325" y="1"/>
                    <a:pt x="179" y="75"/>
                    <a:pt x="108" y="210"/>
                  </a:cubicBezTo>
                  <a:cubicBezTo>
                    <a:pt x="1" y="417"/>
                    <a:pt x="105" y="679"/>
                    <a:pt x="338" y="802"/>
                  </a:cubicBezTo>
                  <a:cubicBezTo>
                    <a:pt x="417" y="843"/>
                    <a:pt x="501" y="863"/>
                    <a:pt x="582" y="863"/>
                  </a:cubicBezTo>
                  <a:cubicBezTo>
                    <a:pt x="739" y="863"/>
                    <a:pt x="883" y="788"/>
                    <a:pt x="952" y="654"/>
                  </a:cubicBezTo>
                  <a:cubicBezTo>
                    <a:pt x="1059" y="450"/>
                    <a:pt x="960" y="184"/>
                    <a:pt x="726" y="62"/>
                  </a:cubicBezTo>
                  <a:cubicBezTo>
                    <a:pt x="647" y="20"/>
                    <a:pt x="563" y="1"/>
                    <a:pt x="482" y="1"/>
                  </a:cubicBezTo>
                  <a:close/>
                </a:path>
              </a:pathLst>
            </a:custGeom>
            <a:solidFill>
              <a:srgbClr val="FCB9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90"/>
            <p:cNvSpPr/>
            <p:nvPr/>
          </p:nvSpPr>
          <p:spPr>
            <a:xfrm>
              <a:off x="326294" y="3581015"/>
              <a:ext cx="139867" cy="104311"/>
            </a:xfrm>
            <a:custGeom>
              <a:rect b="b" l="l" r="r" t="t"/>
              <a:pathLst>
                <a:path extrusionOk="0" h="531" w="712">
                  <a:moveTo>
                    <a:pt x="281" y="1"/>
                  </a:moveTo>
                  <a:cubicBezTo>
                    <a:pt x="185" y="1"/>
                    <a:pt x="103" y="40"/>
                    <a:pt x="64" y="113"/>
                  </a:cubicBezTo>
                  <a:cubicBezTo>
                    <a:pt x="1" y="231"/>
                    <a:pt x="83" y="398"/>
                    <a:pt x="242" y="482"/>
                  </a:cubicBezTo>
                  <a:cubicBezTo>
                    <a:pt x="305" y="515"/>
                    <a:pt x="371" y="531"/>
                    <a:pt x="433" y="531"/>
                  </a:cubicBezTo>
                  <a:cubicBezTo>
                    <a:pt x="529" y="531"/>
                    <a:pt x="612" y="492"/>
                    <a:pt x="648" y="420"/>
                  </a:cubicBezTo>
                  <a:cubicBezTo>
                    <a:pt x="711" y="301"/>
                    <a:pt x="633" y="135"/>
                    <a:pt x="471" y="50"/>
                  </a:cubicBezTo>
                  <a:cubicBezTo>
                    <a:pt x="408" y="16"/>
                    <a:pt x="342" y="1"/>
                    <a:pt x="281" y="1"/>
                  </a:cubicBezTo>
                  <a:close/>
                </a:path>
              </a:pathLst>
            </a:custGeom>
            <a:solidFill>
              <a:srgbClr val="E189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90"/>
            <p:cNvSpPr/>
            <p:nvPr/>
          </p:nvSpPr>
          <p:spPr>
            <a:xfrm>
              <a:off x="394852" y="3268869"/>
              <a:ext cx="638045" cy="590506"/>
            </a:xfrm>
            <a:custGeom>
              <a:rect b="b" l="l" r="r" t="t"/>
              <a:pathLst>
                <a:path extrusionOk="0" h="3006" w="3248">
                  <a:moveTo>
                    <a:pt x="1623" y="0"/>
                  </a:moveTo>
                  <a:cubicBezTo>
                    <a:pt x="857" y="0"/>
                    <a:pt x="215" y="775"/>
                    <a:pt x="107" y="1568"/>
                  </a:cubicBezTo>
                  <a:cubicBezTo>
                    <a:pt x="0" y="2393"/>
                    <a:pt x="632" y="2826"/>
                    <a:pt x="1457" y="2963"/>
                  </a:cubicBezTo>
                  <a:cubicBezTo>
                    <a:pt x="1623" y="2991"/>
                    <a:pt x="1784" y="3006"/>
                    <a:pt x="1935" y="3006"/>
                  </a:cubicBezTo>
                  <a:cubicBezTo>
                    <a:pt x="2522" y="3006"/>
                    <a:pt x="2972" y="2776"/>
                    <a:pt x="3096" y="2123"/>
                  </a:cubicBezTo>
                  <a:cubicBezTo>
                    <a:pt x="3248" y="1306"/>
                    <a:pt x="2933" y="170"/>
                    <a:pt x="1779" y="11"/>
                  </a:cubicBezTo>
                  <a:cubicBezTo>
                    <a:pt x="1726" y="4"/>
                    <a:pt x="1674" y="0"/>
                    <a:pt x="1623" y="0"/>
                  </a:cubicBezTo>
                  <a:close/>
                </a:path>
              </a:pathLst>
            </a:custGeom>
            <a:solidFill>
              <a:srgbClr val="FCB9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90"/>
            <p:cNvSpPr/>
            <p:nvPr/>
          </p:nvSpPr>
          <p:spPr>
            <a:xfrm>
              <a:off x="425300" y="3281049"/>
              <a:ext cx="593846" cy="356347"/>
            </a:xfrm>
            <a:custGeom>
              <a:rect b="b" l="l" r="r" t="t"/>
              <a:pathLst>
                <a:path extrusionOk="0" h="1814" w="3023">
                  <a:moveTo>
                    <a:pt x="673" y="1"/>
                  </a:moveTo>
                  <a:cubicBezTo>
                    <a:pt x="277" y="341"/>
                    <a:pt x="30" y="855"/>
                    <a:pt x="0" y="1387"/>
                  </a:cubicBezTo>
                  <a:cubicBezTo>
                    <a:pt x="174" y="1051"/>
                    <a:pt x="403" y="740"/>
                    <a:pt x="677" y="474"/>
                  </a:cubicBezTo>
                  <a:cubicBezTo>
                    <a:pt x="991" y="633"/>
                    <a:pt x="1313" y="722"/>
                    <a:pt x="1643" y="759"/>
                  </a:cubicBezTo>
                  <a:cubicBezTo>
                    <a:pt x="1590" y="677"/>
                    <a:pt x="1543" y="596"/>
                    <a:pt x="1491" y="515"/>
                  </a:cubicBezTo>
                  <a:lnTo>
                    <a:pt x="1491" y="515"/>
                  </a:lnTo>
                  <a:cubicBezTo>
                    <a:pt x="1812" y="651"/>
                    <a:pt x="2109" y="829"/>
                    <a:pt x="2386" y="1040"/>
                  </a:cubicBezTo>
                  <a:cubicBezTo>
                    <a:pt x="2405" y="940"/>
                    <a:pt x="2405" y="837"/>
                    <a:pt x="2386" y="733"/>
                  </a:cubicBezTo>
                  <a:lnTo>
                    <a:pt x="2386" y="733"/>
                  </a:lnTo>
                  <a:cubicBezTo>
                    <a:pt x="2493" y="829"/>
                    <a:pt x="2601" y="926"/>
                    <a:pt x="2708" y="1022"/>
                  </a:cubicBezTo>
                  <a:cubicBezTo>
                    <a:pt x="2819" y="1276"/>
                    <a:pt x="2900" y="1539"/>
                    <a:pt x="2956" y="1814"/>
                  </a:cubicBezTo>
                  <a:cubicBezTo>
                    <a:pt x="3022" y="1387"/>
                    <a:pt x="3015" y="1007"/>
                    <a:pt x="2959" y="629"/>
                  </a:cubicBezTo>
                  <a:cubicBezTo>
                    <a:pt x="2253" y="286"/>
                    <a:pt x="1469" y="67"/>
                    <a:pt x="673" y="1"/>
                  </a:cubicBezTo>
                  <a:close/>
                </a:path>
              </a:pathLst>
            </a:custGeom>
            <a:solidFill>
              <a:srgbClr val="E189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90"/>
            <p:cNvSpPr/>
            <p:nvPr/>
          </p:nvSpPr>
          <p:spPr>
            <a:xfrm>
              <a:off x="787145" y="3573943"/>
              <a:ext cx="176798" cy="141242"/>
            </a:xfrm>
            <a:custGeom>
              <a:rect b="b" l="l" r="r" t="t"/>
              <a:pathLst>
                <a:path extrusionOk="0" h="719" w="900">
                  <a:moveTo>
                    <a:pt x="426" y="0"/>
                  </a:moveTo>
                  <a:cubicBezTo>
                    <a:pt x="258" y="0"/>
                    <a:pt x="107" y="95"/>
                    <a:pt x="59" y="248"/>
                  </a:cubicBezTo>
                  <a:cubicBezTo>
                    <a:pt x="1" y="441"/>
                    <a:pt x="100" y="633"/>
                    <a:pt x="356" y="700"/>
                  </a:cubicBezTo>
                  <a:cubicBezTo>
                    <a:pt x="404" y="713"/>
                    <a:pt x="451" y="719"/>
                    <a:pt x="496" y="719"/>
                  </a:cubicBezTo>
                  <a:cubicBezTo>
                    <a:pt x="661" y="719"/>
                    <a:pt x="794" y="636"/>
                    <a:pt x="840" y="485"/>
                  </a:cubicBezTo>
                  <a:cubicBezTo>
                    <a:pt x="899" y="296"/>
                    <a:pt x="773" y="86"/>
                    <a:pt x="555" y="19"/>
                  </a:cubicBezTo>
                  <a:cubicBezTo>
                    <a:pt x="512" y="6"/>
                    <a:pt x="468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90"/>
            <p:cNvSpPr/>
            <p:nvPr/>
          </p:nvSpPr>
          <p:spPr>
            <a:xfrm>
              <a:off x="797360" y="3563139"/>
              <a:ext cx="160690" cy="106865"/>
            </a:xfrm>
            <a:custGeom>
              <a:rect b="b" l="l" r="r" t="t"/>
              <a:pathLst>
                <a:path extrusionOk="0" h="544" w="818">
                  <a:moveTo>
                    <a:pt x="399" y="1"/>
                  </a:moveTo>
                  <a:cubicBezTo>
                    <a:pt x="365" y="1"/>
                    <a:pt x="330" y="5"/>
                    <a:pt x="296" y="15"/>
                  </a:cubicBezTo>
                  <a:cubicBezTo>
                    <a:pt x="133" y="59"/>
                    <a:pt x="26" y="192"/>
                    <a:pt x="0" y="340"/>
                  </a:cubicBezTo>
                  <a:cubicBezTo>
                    <a:pt x="44" y="214"/>
                    <a:pt x="152" y="111"/>
                    <a:pt x="299" y="78"/>
                  </a:cubicBezTo>
                  <a:cubicBezTo>
                    <a:pt x="327" y="71"/>
                    <a:pt x="355" y="69"/>
                    <a:pt x="383" y="69"/>
                  </a:cubicBezTo>
                  <a:cubicBezTo>
                    <a:pt x="526" y="69"/>
                    <a:pt x="665" y="147"/>
                    <a:pt x="736" y="274"/>
                  </a:cubicBezTo>
                  <a:cubicBezTo>
                    <a:pt x="788" y="359"/>
                    <a:pt x="803" y="455"/>
                    <a:pt x="788" y="544"/>
                  </a:cubicBezTo>
                  <a:cubicBezTo>
                    <a:pt x="818" y="451"/>
                    <a:pt x="818" y="344"/>
                    <a:pt x="773" y="244"/>
                  </a:cubicBezTo>
                  <a:cubicBezTo>
                    <a:pt x="706" y="95"/>
                    <a:pt x="557" y="1"/>
                    <a:pt x="399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90"/>
            <p:cNvSpPr/>
            <p:nvPr/>
          </p:nvSpPr>
          <p:spPr>
            <a:xfrm>
              <a:off x="807378" y="3605177"/>
              <a:ext cx="83095" cy="82899"/>
            </a:xfrm>
            <a:custGeom>
              <a:rect b="b" l="l" r="r" t="t"/>
              <a:pathLst>
                <a:path extrusionOk="0" h="422" w="423">
                  <a:moveTo>
                    <a:pt x="212" y="0"/>
                  </a:moveTo>
                  <a:cubicBezTo>
                    <a:pt x="97" y="0"/>
                    <a:pt x="1" y="93"/>
                    <a:pt x="1" y="212"/>
                  </a:cubicBezTo>
                  <a:cubicBezTo>
                    <a:pt x="1" y="326"/>
                    <a:pt x="97" y="422"/>
                    <a:pt x="212" y="422"/>
                  </a:cubicBezTo>
                  <a:cubicBezTo>
                    <a:pt x="330" y="422"/>
                    <a:pt x="422" y="326"/>
                    <a:pt x="422" y="212"/>
                  </a:cubicBezTo>
                  <a:cubicBezTo>
                    <a:pt x="422" y="93"/>
                    <a:pt x="330" y="0"/>
                    <a:pt x="212" y="0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90"/>
            <p:cNvSpPr/>
            <p:nvPr/>
          </p:nvSpPr>
          <p:spPr>
            <a:xfrm>
              <a:off x="870632" y="3618928"/>
              <a:ext cx="19841" cy="19841"/>
            </a:xfrm>
            <a:custGeom>
              <a:rect b="b" l="l" r="r" t="t"/>
              <a:pathLst>
                <a:path extrusionOk="0" h="101" w="101">
                  <a:moveTo>
                    <a:pt x="49" y="0"/>
                  </a:moveTo>
                  <a:cubicBezTo>
                    <a:pt x="23" y="0"/>
                    <a:pt x="1" y="23"/>
                    <a:pt x="1" y="49"/>
                  </a:cubicBezTo>
                  <a:cubicBezTo>
                    <a:pt x="1" y="79"/>
                    <a:pt x="23" y="101"/>
                    <a:pt x="49" y="101"/>
                  </a:cubicBezTo>
                  <a:cubicBezTo>
                    <a:pt x="78" y="101"/>
                    <a:pt x="100" y="79"/>
                    <a:pt x="100" y="49"/>
                  </a:cubicBezTo>
                  <a:cubicBezTo>
                    <a:pt x="100" y="23"/>
                    <a:pt x="78" y="0"/>
                    <a:pt x="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90"/>
            <p:cNvSpPr/>
            <p:nvPr/>
          </p:nvSpPr>
          <p:spPr>
            <a:xfrm>
              <a:off x="484036" y="3520118"/>
              <a:ext cx="160886" cy="139278"/>
            </a:xfrm>
            <a:custGeom>
              <a:rect b="b" l="l" r="r" t="t"/>
              <a:pathLst>
                <a:path extrusionOk="0" h="709" w="819">
                  <a:moveTo>
                    <a:pt x="404" y="1"/>
                  </a:moveTo>
                  <a:cubicBezTo>
                    <a:pt x="181" y="1"/>
                    <a:pt x="4" y="162"/>
                    <a:pt x="4" y="363"/>
                  </a:cubicBezTo>
                  <a:cubicBezTo>
                    <a:pt x="1" y="563"/>
                    <a:pt x="171" y="700"/>
                    <a:pt x="404" y="708"/>
                  </a:cubicBezTo>
                  <a:cubicBezTo>
                    <a:pt x="412" y="708"/>
                    <a:pt x="421" y="708"/>
                    <a:pt x="429" y="708"/>
                  </a:cubicBezTo>
                  <a:cubicBezTo>
                    <a:pt x="676" y="708"/>
                    <a:pt x="818" y="560"/>
                    <a:pt x="818" y="363"/>
                  </a:cubicBezTo>
                  <a:cubicBezTo>
                    <a:pt x="818" y="163"/>
                    <a:pt x="637" y="1"/>
                    <a:pt x="412" y="1"/>
                  </a:cubicBezTo>
                  <a:cubicBezTo>
                    <a:pt x="409" y="1"/>
                    <a:pt x="407" y="1"/>
                    <a:pt x="4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90"/>
            <p:cNvSpPr/>
            <p:nvPr/>
          </p:nvSpPr>
          <p:spPr>
            <a:xfrm>
              <a:off x="484036" y="3508528"/>
              <a:ext cx="164422" cy="90953"/>
            </a:xfrm>
            <a:custGeom>
              <a:rect b="b" l="l" r="r" t="t"/>
              <a:pathLst>
                <a:path extrusionOk="0" h="463" w="837">
                  <a:moveTo>
                    <a:pt x="412" y="1"/>
                  </a:moveTo>
                  <a:cubicBezTo>
                    <a:pt x="297" y="1"/>
                    <a:pt x="183" y="49"/>
                    <a:pt x="104" y="141"/>
                  </a:cubicBezTo>
                  <a:cubicBezTo>
                    <a:pt x="30" y="222"/>
                    <a:pt x="1" y="323"/>
                    <a:pt x="4" y="422"/>
                  </a:cubicBezTo>
                  <a:cubicBezTo>
                    <a:pt x="16" y="333"/>
                    <a:pt x="57" y="248"/>
                    <a:pt x="130" y="178"/>
                  </a:cubicBezTo>
                  <a:cubicBezTo>
                    <a:pt x="208" y="108"/>
                    <a:pt x="309" y="70"/>
                    <a:pt x="410" y="70"/>
                  </a:cubicBezTo>
                  <a:cubicBezTo>
                    <a:pt x="478" y="70"/>
                    <a:pt x="546" y="87"/>
                    <a:pt x="607" y="123"/>
                  </a:cubicBezTo>
                  <a:cubicBezTo>
                    <a:pt x="740" y="197"/>
                    <a:pt x="811" y="326"/>
                    <a:pt x="815" y="463"/>
                  </a:cubicBezTo>
                  <a:cubicBezTo>
                    <a:pt x="837" y="311"/>
                    <a:pt x="770" y="152"/>
                    <a:pt x="629" y="63"/>
                  </a:cubicBezTo>
                  <a:cubicBezTo>
                    <a:pt x="562" y="21"/>
                    <a:pt x="487" y="1"/>
                    <a:pt x="412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90"/>
            <p:cNvSpPr/>
            <p:nvPr/>
          </p:nvSpPr>
          <p:spPr>
            <a:xfrm>
              <a:off x="574988" y="3575514"/>
              <a:ext cx="40664" cy="23966"/>
            </a:xfrm>
            <a:custGeom>
              <a:rect b="b" l="l" r="r" t="t"/>
              <a:pathLst>
                <a:path extrusionOk="0" h="122" w="207">
                  <a:moveTo>
                    <a:pt x="95" y="0"/>
                  </a:moveTo>
                  <a:cubicBezTo>
                    <a:pt x="51" y="0"/>
                    <a:pt x="13" y="30"/>
                    <a:pt x="0" y="74"/>
                  </a:cubicBezTo>
                  <a:lnTo>
                    <a:pt x="193" y="122"/>
                  </a:lnTo>
                  <a:cubicBezTo>
                    <a:pt x="207" y="70"/>
                    <a:pt x="174" y="15"/>
                    <a:pt x="122" y="4"/>
                  </a:cubicBezTo>
                  <a:cubicBezTo>
                    <a:pt x="113" y="1"/>
                    <a:pt x="104" y="0"/>
                    <a:pt x="95" y="0"/>
                  </a:cubicBezTo>
                  <a:close/>
                </a:path>
              </a:pathLst>
            </a:custGeom>
            <a:solidFill>
              <a:srgbClr val="0516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90"/>
            <p:cNvSpPr/>
            <p:nvPr/>
          </p:nvSpPr>
          <p:spPr>
            <a:xfrm>
              <a:off x="552397" y="3553513"/>
              <a:ext cx="83095" cy="83095"/>
            </a:xfrm>
            <a:custGeom>
              <a:rect b="b" l="l" r="r" t="t"/>
              <a:pathLst>
                <a:path extrusionOk="0" h="423" w="423">
                  <a:moveTo>
                    <a:pt x="211" y="0"/>
                  </a:moveTo>
                  <a:cubicBezTo>
                    <a:pt x="96" y="0"/>
                    <a:pt x="1" y="94"/>
                    <a:pt x="1" y="212"/>
                  </a:cubicBezTo>
                  <a:cubicBezTo>
                    <a:pt x="1" y="326"/>
                    <a:pt x="96" y="422"/>
                    <a:pt x="211" y="422"/>
                  </a:cubicBezTo>
                  <a:cubicBezTo>
                    <a:pt x="330" y="422"/>
                    <a:pt x="422" y="326"/>
                    <a:pt x="422" y="212"/>
                  </a:cubicBezTo>
                  <a:cubicBezTo>
                    <a:pt x="422" y="94"/>
                    <a:pt x="330" y="0"/>
                    <a:pt x="211" y="0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90"/>
            <p:cNvSpPr/>
            <p:nvPr/>
          </p:nvSpPr>
          <p:spPr>
            <a:xfrm>
              <a:off x="614866" y="3566675"/>
              <a:ext cx="19841" cy="19841"/>
            </a:xfrm>
            <a:custGeom>
              <a:rect b="b" l="l" r="r" t="t"/>
              <a:pathLst>
                <a:path extrusionOk="0" h="101" w="101">
                  <a:moveTo>
                    <a:pt x="52" y="0"/>
                  </a:moveTo>
                  <a:cubicBezTo>
                    <a:pt x="23" y="0"/>
                    <a:pt x="0" y="22"/>
                    <a:pt x="0" y="49"/>
                  </a:cubicBezTo>
                  <a:cubicBezTo>
                    <a:pt x="0" y="78"/>
                    <a:pt x="23" y="100"/>
                    <a:pt x="52" y="100"/>
                  </a:cubicBezTo>
                  <a:cubicBezTo>
                    <a:pt x="79" y="100"/>
                    <a:pt x="101" y="78"/>
                    <a:pt x="101" y="49"/>
                  </a:cubicBezTo>
                  <a:cubicBezTo>
                    <a:pt x="101" y="22"/>
                    <a:pt x="79" y="0"/>
                    <a:pt x="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90"/>
            <p:cNvSpPr/>
            <p:nvPr/>
          </p:nvSpPr>
          <p:spPr>
            <a:xfrm>
              <a:off x="712104" y="3644465"/>
              <a:ext cx="20037" cy="33592"/>
            </a:xfrm>
            <a:custGeom>
              <a:rect b="b" l="l" r="r" t="t"/>
              <a:pathLst>
                <a:path extrusionOk="0" h="171" w="102">
                  <a:moveTo>
                    <a:pt x="50" y="0"/>
                  </a:moveTo>
                  <a:cubicBezTo>
                    <a:pt x="42" y="56"/>
                    <a:pt x="27" y="115"/>
                    <a:pt x="1" y="170"/>
                  </a:cubicBezTo>
                  <a:cubicBezTo>
                    <a:pt x="38" y="167"/>
                    <a:pt x="75" y="141"/>
                    <a:pt x="86" y="104"/>
                  </a:cubicBezTo>
                  <a:cubicBezTo>
                    <a:pt x="101" y="70"/>
                    <a:pt x="86" y="26"/>
                    <a:pt x="50" y="0"/>
                  </a:cubicBezTo>
                  <a:close/>
                </a:path>
              </a:pathLst>
            </a:custGeom>
            <a:solidFill>
              <a:srgbClr val="C869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90"/>
            <p:cNvSpPr/>
            <p:nvPr/>
          </p:nvSpPr>
          <p:spPr>
            <a:xfrm>
              <a:off x="618598" y="3671181"/>
              <a:ext cx="167958" cy="118258"/>
            </a:xfrm>
            <a:custGeom>
              <a:rect b="b" l="l" r="r" t="t"/>
              <a:pathLst>
                <a:path extrusionOk="0" h="602" w="855">
                  <a:moveTo>
                    <a:pt x="140" y="1"/>
                  </a:moveTo>
                  <a:cubicBezTo>
                    <a:pt x="126" y="5"/>
                    <a:pt x="111" y="9"/>
                    <a:pt x="96" y="12"/>
                  </a:cubicBezTo>
                  <a:cubicBezTo>
                    <a:pt x="0" y="138"/>
                    <a:pt x="0" y="323"/>
                    <a:pt x="100" y="449"/>
                  </a:cubicBezTo>
                  <a:cubicBezTo>
                    <a:pt x="175" y="546"/>
                    <a:pt x="308" y="602"/>
                    <a:pt x="439" y="602"/>
                  </a:cubicBezTo>
                  <a:cubicBezTo>
                    <a:pt x="487" y="602"/>
                    <a:pt x="536" y="594"/>
                    <a:pt x="581" y="578"/>
                  </a:cubicBezTo>
                  <a:cubicBezTo>
                    <a:pt x="748" y="519"/>
                    <a:pt x="854" y="345"/>
                    <a:pt x="840" y="175"/>
                  </a:cubicBezTo>
                  <a:lnTo>
                    <a:pt x="806" y="175"/>
                  </a:lnTo>
                  <a:cubicBezTo>
                    <a:pt x="574" y="156"/>
                    <a:pt x="348" y="98"/>
                    <a:pt x="140" y="1"/>
                  </a:cubicBezTo>
                  <a:close/>
                </a:path>
              </a:pathLst>
            </a:custGeom>
            <a:solidFill>
              <a:srgbClr val="4D223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90"/>
            <p:cNvSpPr/>
            <p:nvPr/>
          </p:nvSpPr>
          <p:spPr>
            <a:xfrm>
              <a:off x="636671" y="3669217"/>
              <a:ext cx="140456" cy="55790"/>
            </a:xfrm>
            <a:custGeom>
              <a:rect b="b" l="l" r="r" t="t"/>
              <a:pathLst>
                <a:path extrusionOk="0" h="284" w="715">
                  <a:moveTo>
                    <a:pt x="23" y="0"/>
                  </a:moveTo>
                  <a:lnTo>
                    <a:pt x="0" y="22"/>
                  </a:lnTo>
                  <a:cubicBezTo>
                    <a:pt x="38" y="92"/>
                    <a:pt x="93" y="148"/>
                    <a:pt x="156" y="185"/>
                  </a:cubicBezTo>
                  <a:cubicBezTo>
                    <a:pt x="237" y="237"/>
                    <a:pt x="326" y="259"/>
                    <a:pt x="415" y="274"/>
                  </a:cubicBezTo>
                  <a:cubicBezTo>
                    <a:pt x="448" y="279"/>
                    <a:pt x="482" y="284"/>
                    <a:pt x="516" y="284"/>
                  </a:cubicBezTo>
                  <a:cubicBezTo>
                    <a:pt x="550" y="284"/>
                    <a:pt x="583" y="279"/>
                    <a:pt x="615" y="266"/>
                  </a:cubicBezTo>
                  <a:cubicBezTo>
                    <a:pt x="656" y="251"/>
                    <a:pt x="688" y="222"/>
                    <a:pt x="714" y="185"/>
                  </a:cubicBezTo>
                  <a:cubicBezTo>
                    <a:pt x="474" y="166"/>
                    <a:pt x="237" y="104"/>
                    <a:pt x="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90"/>
            <p:cNvSpPr/>
            <p:nvPr/>
          </p:nvSpPr>
          <p:spPr>
            <a:xfrm>
              <a:off x="859042" y="3464721"/>
              <a:ext cx="114133" cy="91935"/>
            </a:xfrm>
            <a:custGeom>
              <a:rect b="b" l="l" r="r" t="t"/>
              <a:pathLst>
                <a:path extrusionOk="0" h="468" w="581">
                  <a:moveTo>
                    <a:pt x="199" y="0"/>
                  </a:moveTo>
                  <a:cubicBezTo>
                    <a:pt x="124" y="0"/>
                    <a:pt x="51" y="27"/>
                    <a:pt x="0" y="83"/>
                  </a:cubicBezTo>
                  <a:cubicBezTo>
                    <a:pt x="222" y="94"/>
                    <a:pt x="474" y="242"/>
                    <a:pt x="581" y="468"/>
                  </a:cubicBezTo>
                  <a:cubicBezTo>
                    <a:pt x="581" y="368"/>
                    <a:pt x="552" y="268"/>
                    <a:pt x="500" y="186"/>
                  </a:cubicBezTo>
                  <a:cubicBezTo>
                    <a:pt x="448" y="102"/>
                    <a:pt x="367" y="35"/>
                    <a:pt x="270" y="9"/>
                  </a:cubicBezTo>
                  <a:cubicBezTo>
                    <a:pt x="247" y="3"/>
                    <a:pt x="223" y="0"/>
                    <a:pt x="199" y="0"/>
                  </a:cubicBezTo>
                  <a:close/>
                </a:path>
              </a:pathLst>
            </a:custGeom>
            <a:solidFill>
              <a:srgbClr val="F059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90"/>
            <p:cNvSpPr/>
            <p:nvPr/>
          </p:nvSpPr>
          <p:spPr>
            <a:xfrm>
              <a:off x="499358" y="3406771"/>
              <a:ext cx="144778" cy="53236"/>
            </a:xfrm>
            <a:custGeom>
              <a:rect b="b" l="l" r="r" t="t"/>
              <a:pathLst>
                <a:path extrusionOk="0" h="271" w="737">
                  <a:moveTo>
                    <a:pt x="385" y="1"/>
                  </a:moveTo>
                  <a:cubicBezTo>
                    <a:pt x="237" y="1"/>
                    <a:pt x="97" y="93"/>
                    <a:pt x="1" y="271"/>
                  </a:cubicBezTo>
                  <a:cubicBezTo>
                    <a:pt x="129" y="200"/>
                    <a:pt x="275" y="164"/>
                    <a:pt x="421" y="164"/>
                  </a:cubicBezTo>
                  <a:cubicBezTo>
                    <a:pt x="529" y="164"/>
                    <a:pt x="636" y="184"/>
                    <a:pt x="737" y="223"/>
                  </a:cubicBezTo>
                  <a:cubicBezTo>
                    <a:pt x="674" y="90"/>
                    <a:pt x="529" y="1"/>
                    <a:pt x="385" y="1"/>
                  </a:cubicBezTo>
                  <a:close/>
                </a:path>
              </a:pathLst>
            </a:custGeom>
            <a:solidFill>
              <a:srgbClr val="F059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90"/>
            <p:cNvSpPr/>
            <p:nvPr/>
          </p:nvSpPr>
          <p:spPr>
            <a:xfrm>
              <a:off x="397602" y="3129199"/>
              <a:ext cx="734891" cy="564969"/>
            </a:xfrm>
            <a:custGeom>
              <a:rect b="b" l="l" r="r" t="t"/>
              <a:pathLst>
                <a:path extrusionOk="0" h="2876" w="3741">
                  <a:moveTo>
                    <a:pt x="1310" y="0"/>
                  </a:moveTo>
                  <a:cubicBezTo>
                    <a:pt x="1088" y="267"/>
                    <a:pt x="700" y="337"/>
                    <a:pt x="437" y="545"/>
                  </a:cubicBezTo>
                  <a:cubicBezTo>
                    <a:pt x="378" y="593"/>
                    <a:pt x="326" y="644"/>
                    <a:pt x="282" y="711"/>
                  </a:cubicBezTo>
                  <a:cubicBezTo>
                    <a:pt x="41" y="1228"/>
                    <a:pt x="0" y="1891"/>
                    <a:pt x="75" y="2442"/>
                  </a:cubicBezTo>
                  <a:cubicBezTo>
                    <a:pt x="374" y="1935"/>
                    <a:pt x="415" y="1513"/>
                    <a:pt x="792" y="1170"/>
                  </a:cubicBezTo>
                  <a:cubicBezTo>
                    <a:pt x="1040" y="1266"/>
                    <a:pt x="1335" y="1388"/>
                    <a:pt x="1598" y="1414"/>
                  </a:cubicBezTo>
                  <a:cubicBezTo>
                    <a:pt x="1469" y="1306"/>
                    <a:pt x="1429" y="1188"/>
                    <a:pt x="1399" y="1084"/>
                  </a:cubicBezTo>
                  <a:lnTo>
                    <a:pt x="1399" y="1084"/>
                  </a:lnTo>
                  <a:cubicBezTo>
                    <a:pt x="1739" y="1236"/>
                    <a:pt x="2179" y="1480"/>
                    <a:pt x="2453" y="1636"/>
                  </a:cubicBezTo>
                  <a:cubicBezTo>
                    <a:pt x="2460" y="1566"/>
                    <a:pt x="2409" y="1361"/>
                    <a:pt x="2356" y="1218"/>
                  </a:cubicBezTo>
                  <a:lnTo>
                    <a:pt x="2356" y="1218"/>
                  </a:lnTo>
                  <a:cubicBezTo>
                    <a:pt x="2578" y="1369"/>
                    <a:pt x="2786" y="1547"/>
                    <a:pt x="2930" y="1776"/>
                  </a:cubicBezTo>
                  <a:cubicBezTo>
                    <a:pt x="3034" y="2138"/>
                    <a:pt x="3071" y="2501"/>
                    <a:pt x="3085" y="2875"/>
                  </a:cubicBezTo>
                  <a:cubicBezTo>
                    <a:pt x="3222" y="2498"/>
                    <a:pt x="3304" y="2105"/>
                    <a:pt x="3300" y="1750"/>
                  </a:cubicBezTo>
                  <a:cubicBezTo>
                    <a:pt x="3343" y="1745"/>
                    <a:pt x="3435" y="1732"/>
                    <a:pt x="3555" y="1732"/>
                  </a:cubicBezTo>
                  <a:cubicBezTo>
                    <a:pt x="3612" y="1732"/>
                    <a:pt x="3674" y="1735"/>
                    <a:pt x="3741" y="1743"/>
                  </a:cubicBezTo>
                  <a:cubicBezTo>
                    <a:pt x="3715" y="1691"/>
                    <a:pt x="3670" y="1632"/>
                    <a:pt x="3618" y="1573"/>
                  </a:cubicBezTo>
                  <a:cubicBezTo>
                    <a:pt x="3481" y="1421"/>
                    <a:pt x="3289" y="1258"/>
                    <a:pt x="3160" y="1173"/>
                  </a:cubicBezTo>
                  <a:cubicBezTo>
                    <a:pt x="3278" y="1107"/>
                    <a:pt x="3448" y="1006"/>
                    <a:pt x="3670" y="958"/>
                  </a:cubicBezTo>
                  <a:cubicBezTo>
                    <a:pt x="3374" y="740"/>
                    <a:pt x="2923" y="552"/>
                    <a:pt x="2561" y="500"/>
                  </a:cubicBezTo>
                  <a:cubicBezTo>
                    <a:pt x="2657" y="426"/>
                    <a:pt x="2797" y="340"/>
                    <a:pt x="2882" y="267"/>
                  </a:cubicBezTo>
                  <a:cubicBezTo>
                    <a:pt x="2680" y="199"/>
                    <a:pt x="2443" y="171"/>
                    <a:pt x="2202" y="171"/>
                  </a:cubicBezTo>
                  <a:cubicBezTo>
                    <a:pt x="1890" y="171"/>
                    <a:pt x="1570" y="218"/>
                    <a:pt x="1310" y="289"/>
                  </a:cubicBezTo>
                  <a:lnTo>
                    <a:pt x="1310" y="0"/>
                  </a:lnTo>
                  <a:close/>
                </a:path>
              </a:pathLst>
            </a:custGeom>
            <a:solidFill>
              <a:srgbClr val="F059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90"/>
            <p:cNvSpPr/>
            <p:nvPr/>
          </p:nvSpPr>
          <p:spPr>
            <a:xfrm>
              <a:off x="483447" y="3129789"/>
              <a:ext cx="635295" cy="308415"/>
            </a:xfrm>
            <a:custGeom>
              <a:rect b="b" l="l" r="r" t="t"/>
              <a:pathLst>
                <a:path extrusionOk="0" h="1570" w="3234">
                  <a:moveTo>
                    <a:pt x="873" y="1"/>
                  </a:moveTo>
                  <a:cubicBezTo>
                    <a:pt x="651" y="264"/>
                    <a:pt x="263" y="334"/>
                    <a:pt x="0" y="542"/>
                  </a:cubicBezTo>
                  <a:cubicBezTo>
                    <a:pt x="67" y="511"/>
                    <a:pt x="140" y="489"/>
                    <a:pt x="207" y="471"/>
                  </a:cubicBezTo>
                  <a:cubicBezTo>
                    <a:pt x="400" y="419"/>
                    <a:pt x="618" y="368"/>
                    <a:pt x="729" y="204"/>
                  </a:cubicBezTo>
                  <a:lnTo>
                    <a:pt x="729" y="204"/>
                  </a:lnTo>
                  <a:cubicBezTo>
                    <a:pt x="743" y="271"/>
                    <a:pt x="740" y="345"/>
                    <a:pt x="717" y="412"/>
                  </a:cubicBezTo>
                  <a:cubicBezTo>
                    <a:pt x="1101" y="315"/>
                    <a:pt x="1498" y="262"/>
                    <a:pt x="1892" y="262"/>
                  </a:cubicBezTo>
                  <a:cubicBezTo>
                    <a:pt x="1962" y="262"/>
                    <a:pt x="2032" y="264"/>
                    <a:pt x="2101" y="267"/>
                  </a:cubicBezTo>
                  <a:cubicBezTo>
                    <a:pt x="1942" y="337"/>
                    <a:pt x="1813" y="467"/>
                    <a:pt x="1738" y="626"/>
                  </a:cubicBezTo>
                  <a:cubicBezTo>
                    <a:pt x="2134" y="667"/>
                    <a:pt x="2527" y="759"/>
                    <a:pt x="2901" y="900"/>
                  </a:cubicBezTo>
                  <a:cubicBezTo>
                    <a:pt x="2726" y="948"/>
                    <a:pt x="2568" y="1048"/>
                    <a:pt x="2449" y="1181"/>
                  </a:cubicBezTo>
                  <a:cubicBezTo>
                    <a:pt x="2711" y="1266"/>
                    <a:pt x="2963" y="1399"/>
                    <a:pt x="3181" y="1570"/>
                  </a:cubicBezTo>
                  <a:cubicBezTo>
                    <a:pt x="3044" y="1418"/>
                    <a:pt x="2852" y="1255"/>
                    <a:pt x="2723" y="1170"/>
                  </a:cubicBezTo>
                  <a:cubicBezTo>
                    <a:pt x="2841" y="1104"/>
                    <a:pt x="3011" y="1003"/>
                    <a:pt x="3233" y="955"/>
                  </a:cubicBezTo>
                  <a:cubicBezTo>
                    <a:pt x="2937" y="737"/>
                    <a:pt x="2486" y="549"/>
                    <a:pt x="2124" y="497"/>
                  </a:cubicBezTo>
                  <a:cubicBezTo>
                    <a:pt x="2220" y="423"/>
                    <a:pt x="2360" y="337"/>
                    <a:pt x="2445" y="264"/>
                  </a:cubicBezTo>
                  <a:cubicBezTo>
                    <a:pt x="2243" y="196"/>
                    <a:pt x="2006" y="168"/>
                    <a:pt x="1765" y="168"/>
                  </a:cubicBezTo>
                  <a:cubicBezTo>
                    <a:pt x="1453" y="168"/>
                    <a:pt x="1133" y="215"/>
                    <a:pt x="873" y="286"/>
                  </a:cubicBezTo>
                  <a:lnTo>
                    <a:pt x="873" y="1"/>
                  </a:lnTo>
                  <a:close/>
                </a:path>
              </a:pathLst>
            </a:custGeom>
            <a:solidFill>
              <a:srgbClr val="F77B5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90"/>
            <p:cNvSpPr/>
            <p:nvPr/>
          </p:nvSpPr>
          <p:spPr>
            <a:xfrm>
              <a:off x="225323" y="2865575"/>
              <a:ext cx="287985" cy="237892"/>
            </a:xfrm>
            <a:custGeom>
              <a:rect b="b" l="l" r="r" t="t"/>
              <a:pathLst>
                <a:path extrusionOk="0" h="1211" w="1466">
                  <a:moveTo>
                    <a:pt x="499" y="0"/>
                  </a:moveTo>
                  <a:cubicBezTo>
                    <a:pt x="493" y="0"/>
                    <a:pt x="485" y="1"/>
                    <a:pt x="478" y="4"/>
                  </a:cubicBezTo>
                  <a:cubicBezTo>
                    <a:pt x="448" y="11"/>
                    <a:pt x="426" y="36"/>
                    <a:pt x="415" y="67"/>
                  </a:cubicBezTo>
                  <a:cubicBezTo>
                    <a:pt x="370" y="195"/>
                    <a:pt x="341" y="329"/>
                    <a:pt x="308" y="473"/>
                  </a:cubicBezTo>
                  <a:cubicBezTo>
                    <a:pt x="289" y="432"/>
                    <a:pt x="289" y="381"/>
                    <a:pt x="289" y="333"/>
                  </a:cubicBezTo>
                  <a:cubicBezTo>
                    <a:pt x="286" y="273"/>
                    <a:pt x="278" y="214"/>
                    <a:pt x="234" y="170"/>
                  </a:cubicBezTo>
                  <a:cubicBezTo>
                    <a:pt x="215" y="147"/>
                    <a:pt x="186" y="137"/>
                    <a:pt x="156" y="137"/>
                  </a:cubicBezTo>
                  <a:cubicBezTo>
                    <a:pt x="90" y="144"/>
                    <a:pt x="68" y="210"/>
                    <a:pt x="56" y="270"/>
                  </a:cubicBezTo>
                  <a:cubicBezTo>
                    <a:pt x="1" y="528"/>
                    <a:pt x="1" y="803"/>
                    <a:pt x="56" y="1057"/>
                  </a:cubicBezTo>
                  <a:cubicBezTo>
                    <a:pt x="233" y="1101"/>
                    <a:pt x="413" y="1211"/>
                    <a:pt x="626" y="1211"/>
                  </a:cubicBezTo>
                  <a:cubicBezTo>
                    <a:pt x="671" y="1211"/>
                    <a:pt x="718" y="1206"/>
                    <a:pt x="766" y="1194"/>
                  </a:cubicBezTo>
                  <a:cubicBezTo>
                    <a:pt x="970" y="1143"/>
                    <a:pt x="1169" y="1076"/>
                    <a:pt x="1362" y="987"/>
                  </a:cubicBezTo>
                  <a:cubicBezTo>
                    <a:pt x="1388" y="977"/>
                    <a:pt x="1418" y="962"/>
                    <a:pt x="1436" y="939"/>
                  </a:cubicBezTo>
                  <a:cubicBezTo>
                    <a:pt x="1454" y="917"/>
                    <a:pt x="1466" y="880"/>
                    <a:pt x="1451" y="854"/>
                  </a:cubicBezTo>
                  <a:cubicBezTo>
                    <a:pt x="1436" y="832"/>
                    <a:pt x="1403" y="821"/>
                    <a:pt x="1377" y="813"/>
                  </a:cubicBezTo>
                  <a:cubicBezTo>
                    <a:pt x="1321" y="802"/>
                    <a:pt x="1264" y="794"/>
                    <a:pt x="1203" y="794"/>
                  </a:cubicBezTo>
                  <a:cubicBezTo>
                    <a:pt x="1167" y="794"/>
                    <a:pt x="1129" y="797"/>
                    <a:pt x="1089" y="803"/>
                  </a:cubicBezTo>
                  <a:cubicBezTo>
                    <a:pt x="1177" y="673"/>
                    <a:pt x="1251" y="533"/>
                    <a:pt x="1307" y="388"/>
                  </a:cubicBezTo>
                  <a:cubicBezTo>
                    <a:pt x="1318" y="359"/>
                    <a:pt x="1329" y="329"/>
                    <a:pt x="1325" y="299"/>
                  </a:cubicBezTo>
                  <a:cubicBezTo>
                    <a:pt x="1325" y="270"/>
                    <a:pt x="1307" y="236"/>
                    <a:pt x="1280" y="229"/>
                  </a:cubicBezTo>
                  <a:cubicBezTo>
                    <a:pt x="1272" y="225"/>
                    <a:pt x="1263" y="224"/>
                    <a:pt x="1255" y="224"/>
                  </a:cubicBezTo>
                  <a:cubicBezTo>
                    <a:pt x="1220" y="224"/>
                    <a:pt x="1190" y="251"/>
                    <a:pt x="1166" y="277"/>
                  </a:cubicBezTo>
                  <a:cubicBezTo>
                    <a:pt x="1092" y="355"/>
                    <a:pt x="1029" y="440"/>
                    <a:pt x="955" y="540"/>
                  </a:cubicBezTo>
                  <a:cubicBezTo>
                    <a:pt x="978" y="407"/>
                    <a:pt x="981" y="270"/>
                    <a:pt x="962" y="137"/>
                  </a:cubicBezTo>
                  <a:cubicBezTo>
                    <a:pt x="959" y="103"/>
                    <a:pt x="937" y="70"/>
                    <a:pt x="907" y="59"/>
                  </a:cubicBezTo>
                  <a:cubicBezTo>
                    <a:pt x="896" y="53"/>
                    <a:pt x="886" y="51"/>
                    <a:pt x="876" y="51"/>
                  </a:cubicBezTo>
                  <a:cubicBezTo>
                    <a:pt x="828" y="51"/>
                    <a:pt x="792" y="101"/>
                    <a:pt x="770" y="144"/>
                  </a:cubicBezTo>
                  <a:cubicBezTo>
                    <a:pt x="725" y="236"/>
                    <a:pt x="696" y="333"/>
                    <a:pt x="648" y="440"/>
                  </a:cubicBezTo>
                  <a:cubicBezTo>
                    <a:pt x="663" y="314"/>
                    <a:pt x="641" y="185"/>
                    <a:pt x="582" y="70"/>
                  </a:cubicBezTo>
                  <a:cubicBezTo>
                    <a:pt x="566" y="35"/>
                    <a:pt x="539" y="0"/>
                    <a:pt x="499" y="0"/>
                  </a:cubicBezTo>
                  <a:close/>
                </a:path>
              </a:pathLst>
            </a:custGeom>
            <a:solidFill>
              <a:srgbClr val="FCB9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90"/>
            <p:cNvSpPr/>
            <p:nvPr/>
          </p:nvSpPr>
          <p:spPr>
            <a:xfrm>
              <a:off x="207250" y="3055730"/>
              <a:ext cx="235731" cy="649242"/>
            </a:xfrm>
            <a:custGeom>
              <a:rect b="b" l="l" r="r" t="t"/>
              <a:pathLst>
                <a:path extrusionOk="0" h="3305" w="1200">
                  <a:moveTo>
                    <a:pt x="148" y="1"/>
                  </a:moveTo>
                  <a:cubicBezTo>
                    <a:pt x="148" y="1"/>
                    <a:pt x="1" y="1510"/>
                    <a:pt x="267" y="2705"/>
                  </a:cubicBezTo>
                  <a:cubicBezTo>
                    <a:pt x="307" y="2894"/>
                    <a:pt x="359" y="3079"/>
                    <a:pt x="422" y="3256"/>
                  </a:cubicBezTo>
                  <a:cubicBezTo>
                    <a:pt x="429" y="3275"/>
                    <a:pt x="437" y="3289"/>
                    <a:pt x="440" y="3304"/>
                  </a:cubicBezTo>
                  <a:lnTo>
                    <a:pt x="666" y="3134"/>
                  </a:lnTo>
                  <a:lnTo>
                    <a:pt x="1199" y="2724"/>
                  </a:lnTo>
                  <a:cubicBezTo>
                    <a:pt x="1199" y="2724"/>
                    <a:pt x="1165" y="2642"/>
                    <a:pt x="1117" y="2479"/>
                  </a:cubicBezTo>
                  <a:cubicBezTo>
                    <a:pt x="1014" y="2124"/>
                    <a:pt x="781" y="1429"/>
                    <a:pt x="829" y="145"/>
                  </a:cubicBezTo>
                  <a:lnTo>
                    <a:pt x="148" y="1"/>
                  </a:lnTo>
                  <a:close/>
                </a:path>
              </a:pathLst>
            </a:custGeom>
            <a:solidFill>
              <a:srgbClr val="FCB9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90"/>
            <p:cNvSpPr/>
            <p:nvPr/>
          </p:nvSpPr>
          <p:spPr>
            <a:xfrm>
              <a:off x="259503" y="3542709"/>
              <a:ext cx="183477" cy="152832"/>
            </a:xfrm>
            <a:custGeom>
              <a:rect b="b" l="l" r="r" t="t"/>
              <a:pathLst>
                <a:path extrusionOk="0" h="778" w="934">
                  <a:moveTo>
                    <a:pt x="851" y="0"/>
                  </a:moveTo>
                  <a:lnTo>
                    <a:pt x="1" y="226"/>
                  </a:lnTo>
                  <a:cubicBezTo>
                    <a:pt x="41" y="415"/>
                    <a:pt x="93" y="600"/>
                    <a:pt x="156" y="777"/>
                  </a:cubicBezTo>
                  <a:lnTo>
                    <a:pt x="400" y="655"/>
                  </a:lnTo>
                  <a:lnTo>
                    <a:pt x="933" y="245"/>
                  </a:lnTo>
                  <a:cubicBezTo>
                    <a:pt x="933" y="245"/>
                    <a:pt x="899" y="163"/>
                    <a:pt x="851" y="0"/>
                  </a:cubicBezTo>
                  <a:close/>
                </a:path>
              </a:pathLst>
            </a:custGeom>
            <a:solidFill>
              <a:srgbClr val="E189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90"/>
            <p:cNvSpPr/>
            <p:nvPr/>
          </p:nvSpPr>
          <p:spPr>
            <a:xfrm>
              <a:off x="225323" y="3551352"/>
              <a:ext cx="317844" cy="522144"/>
            </a:xfrm>
            <a:custGeom>
              <a:rect b="b" l="l" r="r" t="t"/>
              <a:pathLst>
                <a:path extrusionOk="0" h="2658" w="1618">
                  <a:moveTo>
                    <a:pt x="1159" y="1"/>
                  </a:moveTo>
                  <a:lnTo>
                    <a:pt x="1" y="622"/>
                  </a:lnTo>
                  <a:lnTo>
                    <a:pt x="952" y="2657"/>
                  </a:lnTo>
                  <a:cubicBezTo>
                    <a:pt x="1147" y="2520"/>
                    <a:pt x="1580" y="1773"/>
                    <a:pt x="1618" y="1333"/>
                  </a:cubicBezTo>
                  <a:lnTo>
                    <a:pt x="115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90"/>
            <p:cNvSpPr/>
            <p:nvPr/>
          </p:nvSpPr>
          <p:spPr>
            <a:xfrm>
              <a:off x="391119" y="4099424"/>
              <a:ext cx="508786" cy="73469"/>
            </a:xfrm>
            <a:custGeom>
              <a:rect b="b" l="l" r="r" t="t"/>
              <a:pathLst>
                <a:path extrusionOk="0" h="374" w="2590">
                  <a:moveTo>
                    <a:pt x="26" y="0"/>
                  </a:moveTo>
                  <a:lnTo>
                    <a:pt x="0" y="229"/>
                  </a:lnTo>
                  <a:lnTo>
                    <a:pt x="2589" y="373"/>
                  </a:lnTo>
                  <a:lnTo>
                    <a:pt x="2541" y="111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9" name="Google Shape;759;p90"/>
          <p:cNvGrpSpPr/>
          <p:nvPr/>
        </p:nvGrpSpPr>
        <p:grpSpPr>
          <a:xfrm>
            <a:off x="7482913" y="440765"/>
            <a:ext cx="1116404" cy="1116457"/>
            <a:chOff x="2350924" y="382650"/>
            <a:chExt cx="826170" cy="763024"/>
          </a:xfrm>
        </p:grpSpPr>
        <p:sp>
          <p:nvSpPr>
            <p:cNvPr id="760" name="Google Shape;760;p90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90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90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1"/>
          <p:cNvSpPr txBox="1"/>
          <p:nvPr>
            <p:ph type="title"/>
          </p:nvPr>
        </p:nvSpPr>
        <p:spPr>
          <a:xfrm>
            <a:off x="713225" y="2143625"/>
            <a:ext cx="4158900" cy="89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9" name="Google Shape;69;p61"/>
          <p:cNvSpPr txBox="1"/>
          <p:nvPr>
            <p:ph idx="2" type="title"/>
          </p:nvPr>
        </p:nvSpPr>
        <p:spPr>
          <a:xfrm>
            <a:off x="713225" y="1432175"/>
            <a:ext cx="1652100" cy="89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0" name="Google Shape;70;p61"/>
          <p:cNvSpPr txBox="1"/>
          <p:nvPr>
            <p:ph idx="1" type="subTitle"/>
          </p:nvPr>
        </p:nvSpPr>
        <p:spPr>
          <a:xfrm>
            <a:off x="713225" y="2921125"/>
            <a:ext cx="41589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71" name="Google Shape;71;p61"/>
          <p:cNvGrpSpPr/>
          <p:nvPr/>
        </p:nvGrpSpPr>
        <p:grpSpPr>
          <a:xfrm flipH="1">
            <a:off x="27" y="4194900"/>
            <a:ext cx="9143851" cy="948600"/>
            <a:chOff x="0" y="4194900"/>
            <a:chExt cx="9143851" cy="948600"/>
          </a:xfrm>
        </p:grpSpPr>
        <p:sp>
          <p:nvSpPr>
            <p:cNvPr id="72" name="Google Shape;72;p61"/>
            <p:cNvSpPr/>
            <p:nvPr/>
          </p:nvSpPr>
          <p:spPr>
            <a:xfrm>
              <a:off x="1753876" y="4194900"/>
              <a:ext cx="7389975" cy="948600"/>
            </a:xfrm>
            <a:custGeom>
              <a:rect b="b" l="l" r="r" t="t"/>
              <a:pathLst>
                <a:path extrusionOk="0" h="10625" w="46134">
                  <a:moveTo>
                    <a:pt x="46133" y="0"/>
                  </a:moveTo>
                  <a:lnTo>
                    <a:pt x="45882" y="45"/>
                  </a:lnTo>
                  <a:cubicBezTo>
                    <a:pt x="15119" y="981"/>
                    <a:pt x="4040" y="6608"/>
                    <a:pt x="1" y="10625"/>
                  </a:cubicBezTo>
                  <a:lnTo>
                    <a:pt x="46133" y="10625"/>
                  </a:lnTo>
                  <a:lnTo>
                    <a:pt x="461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61"/>
            <p:cNvSpPr/>
            <p:nvPr/>
          </p:nvSpPr>
          <p:spPr>
            <a:xfrm>
              <a:off x="0" y="4194900"/>
              <a:ext cx="4930700" cy="948600"/>
            </a:xfrm>
            <a:custGeom>
              <a:rect b="b" l="l" r="r" t="t"/>
              <a:pathLst>
                <a:path extrusionOk="0" h="7667" w="47373">
                  <a:moveTo>
                    <a:pt x="9639" y="0"/>
                  </a:moveTo>
                  <a:cubicBezTo>
                    <a:pt x="5938" y="0"/>
                    <a:pt x="2607" y="121"/>
                    <a:pt x="1" y="317"/>
                  </a:cubicBezTo>
                  <a:lnTo>
                    <a:pt x="1" y="7667"/>
                  </a:lnTo>
                  <a:lnTo>
                    <a:pt x="47373" y="7667"/>
                  </a:lnTo>
                  <a:cubicBezTo>
                    <a:pt x="46082" y="6180"/>
                    <a:pt x="44532" y="4915"/>
                    <a:pt x="42874" y="4315"/>
                  </a:cubicBezTo>
                  <a:cubicBezTo>
                    <a:pt x="34685" y="1050"/>
                    <a:pt x="20556" y="0"/>
                    <a:pt x="9639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" name="Google Shape;74;p61"/>
          <p:cNvGrpSpPr/>
          <p:nvPr/>
        </p:nvGrpSpPr>
        <p:grpSpPr>
          <a:xfrm>
            <a:off x="7571702" y="4414485"/>
            <a:ext cx="766473" cy="532239"/>
            <a:chOff x="743252" y="4290710"/>
            <a:chExt cx="766473" cy="532239"/>
          </a:xfrm>
        </p:grpSpPr>
        <p:sp>
          <p:nvSpPr>
            <p:cNvPr id="75" name="Google Shape;75;p61"/>
            <p:cNvSpPr/>
            <p:nvPr/>
          </p:nvSpPr>
          <p:spPr>
            <a:xfrm>
              <a:off x="743252" y="4509499"/>
              <a:ext cx="212925" cy="282862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61"/>
            <p:cNvSpPr/>
            <p:nvPr/>
          </p:nvSpPr>
          <p:spPr>
            <a:xfrm>
              <a:off x="1110125" y="4290710"/>
              <a:ext cx="164800" cy="218938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61"/>
            <p:cNvSpPr/>
            <p:nvPr/>
          </p:nvSpPr>
          <p:spPr>
            <a:xfrm>
              <a:off x="1344925" y="4604000"/>
              <a:ext cx="164800" cy="218949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3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0" name="Google Shape;80;p63"/>
          <p:cNvSpPr txBox="1"/>
          <p:nvPr>
            <p:ph idx="1" type="subTitle"/>
          </p:nvPr>
        </p:nvSpPr>
        <p:spPr>
          <a:xfrm>
            <a:off x="720000" y="1538900"/>
            <a:ext cx="3623700" cy="22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Nunito Light"/>
              <a:buChar char="●"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/>
        </p:txBody>
      </p:sp>
      <p:grpSp>
        <p:nvGrpSpPr>
          <p:cNvPr id="81" name="Google Shape;81;p63"/>
          <p:cNvGrpSpPr/>
          <p:nvPr/>
        </p:nvGrpSpPr>
        <p:grpSpPr>
          <a:xfrm flipH="1">
            <a:off x="-291774" y="4387780"/>
            <a:ext cx="9676274" cy="948435"/>
            <a:chOff x="-291775" y="3986300"/>
            <a:chExt cx="9676274" cy="1516527"/>
          </a:xfrm>
        </p:grpSpPr>
        <p:sp>
          <p:nvSpPr>
            <p:cNvPr id="82" name="Google Shape;82;p63"/>
            <p:cNvSpPr/>
            <p:nvPr/>
          </p:nvSpPr>
          <p:spPr>
            <a:xfrm>
              <a:off x="-249475" y="3986300"/>
              <a:ext cx="9633974" cy="1462179"/>
            </a:xfrm>
            <a:custGeom>
              <a:rect b="b" l="l" r="r" t="t"/>
              <a:pathLst>
                <a:path extrusionOk="0" h="3674" w="22555">
                  <a:moveTo>
                    <a:pt x="16648" y="0"/>
                  </a:moveTo>
                  <a:cubicBezTo>
                    <a:pt x="11198" y="0"/>
                    <a:pt x="5642" y="166"/>
                    <a:pt x="393" y="510"/>
                  </a:cubicBezTo>
                  <a:lnTo>
                    <a:pt x="1" y="2852"/>
                  </a:lnTo>
                  <a:lnTo>
                    <a:pt x="21949" y="3673"/>
                  </a:lnTo>
                  <a:lnTo>
                    <a:pt x="22555" y="66"/>
                  </a:lnTo>
                  <a:cubicBezTo>
                    <a:pt x="20614" y="22"/>
                    <a:pt x="18638" y="0"/>
                    <a:pt x="166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63"/>
            <p:cNvSpPr/>
            <p:nvPr/>
          </p:nvSpPr>
          <p:spPr>
            <a:xfrm>
              <a:off x="-291775" y="4453250"/>
              <a:ext cx="9633948" cy="1049577"/>
            </a:xfrm>
            <a:custGeom>
              <a:rect b="b" l="l" r="r" t="t"/>
              <a:pathLst>
                <a:path extrusionOk="0" h="2806" w="22326">
                  <a:moveTo>
                    <a:pt x="19453" y="1"/>
                  </a:moveTo>
                  <a:cubicBezTo>
                    <a:pt x="18748" y="1"/>
                    <a:pt x="18031" y="50"/>
                    <a:pt x="17349" y="130"/>
                  </a:cubicBezTo>
                  <a:cubicBezTo>
                    <a:pt x="15481" y="348"/>
                    <a:pt x="13680" y="760"/>
                    <a:pt x="11775" y="852"/>
                  </a:cubicBezTo>
                  <a:cubicBezTo>
                    <a:pt x="11487" y="866"/>
                    <a:pt x="11200" y="872"/>
                    <a:pt x="10913" y="872"/>
                  </a:cubicBezTo>
                  <a:cubicBezTo>
                    <a:pt x="7838" y="872"/>
                    <a:pt x="4784" y="151"/>
                    <a:pt x="1757" y="151"/>
                  </a:cubicBezTo>
                  <a:cubicBezTo>
                    <a:pt x="1263" y="151"/>
                    <a:pt x="770" y="171"/>
                    <a:pt x="277" y="215"/>
                  </a:cubicBezTo>
                  <a:lnTo>
                    <a:pt x="0" y="2080"/>
                  </a:lnTo>
                  <a:lnTo>
                    <a:pt x="21962" y="2805"/>
                  </a:lnTo>
                  <a:lnTo>
                    <a:pt x="22325" y="378"/>
                  </a:lnTo>
                  <a:cubicBezTo>
                    <a:pt x="21485" y="106"/>
                    <a:pt x="20481" y="1"/>
                    <a:pt x="194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" name="Google Shape;84;p63"/>
          <p:cNvGrpSpPr/>
          <p:nvPr/>
        </p:nvGrpSpPr>
        <p:grpSpPr>
          <a:xfrm>
            <a:off x="859214" y="4525033"/>
            <a:ext cx="8111415" cy="554604"/>
            <a:chOff x="859214" y="4525033"/>
            <a:chExt cx="8111415" cy="554604"/>
          </a:xfrm>
        </p:grpSpPr>
        <p:grpSp>
          <p:nvGrpSpPr>
            <p:cNvPr id="85" name="Google Shape;85;p63"/>
            <p:cNvGrpSpPr/>
            <p:nvPr/>
          </p:nvGrpSpPr>
          <p:grpSpPr>
            <a:xfrm>
              <a:off x="8543175" y="4742466"/>
              <a:ext cx="427454" cy="239061"/>
              <a:chOff x="310650" y="4605816"/>
              <a:chExt cx="427454" cy="239061"/>
            </a:xfrm>
          </p:grpSpPr>
          <p:sp>
            <p:nvSpPr>
              <p:cNvPr id="86" name="Google Shape;86;p63"/>
              <p:cNvSpPr/>
              <p:nvPr/>
            </p:nvSpPr>
            <p:spPr>
              <a:xfrm>
                <a:off x="611577" y="4641324"/>
                <a:ext cx="126527" cy="168056"/>
              </a:xfrm>
              <a:custGeom>
                <a:rect b="b" l="l" r="r" t="t"/>
                <a:pathLst>
                  <a:path extrusionOk="0" h="1384" w="1042">
                    <a:moveTo>
                      <a:pt x="326" y="1"/>
                    </a:moveTo>
                    <a:cubicBezTo>
                      <a:pt x="298" y="1"/>
                      <a:pt x="271" y="15"/>
                      <a:pt x="255" y="45"/>
                    </a:cubicBezTo>
                    <a:cubicBezTo>
                      <a:pt x="156" y="245"/>
                      <a:pt x="204" y="588"/>
                      <a:pt x="200" y="777"/>
                    </a:cubicBezTo>
                    <a:cubicBezTo>
                      <a:pt x="141" y="679"/>
                      <a:pt x="82" y="633"/>
                      <a:pt x="46" y="633"/>
                    </a:cubicBezTo>
                    <a:cubicBezTo>
                      <a:pt x="14" y="633"/>
                      <a:pt x="0" y="669"/>
                      <a:pt x="19" y="737"/>
                    </a:cubicBezTo>
                    <a:cubicBezTo>
                      <a:pt x="19" y="737"/>
                      <a:pt x="16" y="936"/>
                      <a:pt x="296" y="1266"/>
                    </a:cubicBezTo>
                    <a:cubicBezTo>
                      <a:pt x="367" y="1349"/>
                      <a:pt x="446" y="1384"/>
                      <a:pt x="524" y="1384"/>
                    </a:cubicBezTo>
                    <a:cubicBezTo>
                      <a:pt x="750" y="1384"/>
                      <a:pt x="972" y="1093"/>
                      <a:pt x="999" y="870"/>
                    </a:cubicBezTo>
                    <a:cubicBezTo>
                      <a:pt x="1041" y="681"/>
                      <a:pt x="1036" y="605"/>
                      <a:pt x="992" y="605"/>
                    </a:cubicBezTo>
                    <a:cubicBezTo>
                      <a:pt x="947" y="605"/>
                      <a:pt x="859" y="688"/>
                      <a:pt x="740" y="815"/>
                    </a:cubicBezTo>
                    <a:cubicBezTo>
                      <a:pt x="726" y="744"/>
                      <a:pt x="733" y="496"/>
                      <a:pt x="718" y="378"/>
                    </a:cubicBezTo>
                    <a:cubicBezTo>
                      <a:pt x="714" y="343"/>
                      <a:pt x="686" y="323"/>
                      <a:pt x="658" y="323"/>
                    </a:cubicBezTo>
                    <a:cubicBezTo>
                      <a:pt x="639" y="323"/>
                      <a:pt x="619" y="333"/>
                      <a:pt x="607" y="352"/>
                    </a:cubicBezTo>
                    <a:cubicBezTo>
                      <a:pt x="537" y="470"/>
                      <a:pt x="500" y="696"/>
                      <a:pt x="485" y="792"/>
                    </a:cubicBezTo>
                    <a:cubicBezTo>
                      <a:pt x="437" y="552"/>
                      <a:pt x="474" y="293"/>
                      <a:pt x="407" y="64"/>
                    </a:cubicBezTo>
                    <a:cubicBezTo>
                      <a:pt x="395" y="22"/>
                      <a:pt x="360" y="1"/>
                      <a:pt x="3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63"/>
              <p:cNvSpPr/>
              <p:nvPr/>
            </p:nvSpPr>
            <p:spPr>
              <a:xfrm>
                <a:off x="310650" y="4605816"/>
                <a:ext cx="179924" cy="239061"/>
              </a:xfrm>
              <a:custGeom>
                <a:rect b="b" l="l" r="r" t="t"/>
                <a:pathLst>
                  <a:path extrusionOk="0" h="1088" w="819">
                    <a:moveTo>
                      <a:pt x="256" y="1"/>
                    </a:moveTo>
                    <a:cubicBezTo>
                      <a:pt x="234" y="1"/>
                      <a:pt x="213" y="11"/>
                      <a:pt x="201" y="34"/>
                    </a:cubicBezTo>
                    <a:cubicBezTo>
                      <a:pt x="124" y="193"/>
                      <a:pt x="161" y="463"/>
                      <a:pt x="156" y="611"/>
                    </a:cubicBezTo>
                    <a:cubicBezTo>
                      <a:pt x="112" y="533"/>
                      <a:pt x="66" y="497"/>
                      <a:pt x="38" y="497"/>
                    </a:cubicBezTo>
                    <a:cubicBezTo>
                      <a:pt x="12" y="497"/>
                      <a:pt x="1" y="526"/>
                      <a:pt x="16" y="578"/>
                    </a:cubicBezTo>
                    <a:cubicBezTo>
                      <a:pt x="16" y="578"/>
                      <a:pt x="13" y="737"/>
                      <a:pt x="235" y="995"/>
                    </a:cubicBezTo>
                    <a:cubicBezTo>
                      <a:pt x="290" y="1061"/>
                      <a:pt x="352" y="1088"/>
                      <a:pt x="413" y="1088"/>
                    </a:cubicBezTo>
                    <a:cubicBezTo>
                      <a:pt x="591" y="1088"/>
                      <a:pt x="767" y="858"/>
                      <a:pt x="786" y="685"/>
                    </a:cubicBezTo>
                    <a:cubicBezTo>
                      <a:pt x="819" y="536"/>
                      <a:pt x="815" y="476"/>
                      <a:pt x="780" y="476"/>
                    </a:cubicBezTo>
                    <a:cubicBezTo>
                      <a:pt x="745" y="476"/>
                      <a:pt x="677" y="541"/>
                      <a:pt x="583" y="640"/>
                    </a:cubicBezTo>
                    <a:cubicBezTo>
                      <a:pt x="571" y="585"/>
                      <a:pt x="575" y="389"/>
                      <a:pt x="564" y="297"/>
                    </a:cubicBezTo>
                    <a:cubicBezTo>
                      <a:pt x="562" y="270"/>
                      <a:pt x="540" y="254"/>
                      <a:pt x="518" y="254"/>
                    </a:cubicBezTo>
                    <a:cubicBezTo>
                      <a:pt x="503" y="254"/>
                      <a:pt x="488" y="261"/>
                      <a:pt x="479" y="278"/>
                    </a:cubicBezTo>
                    <a:cubicBezTo>
                      <a:pt x="423" y="370"/>
                      <a:pt x="394" y="544"/>
                      <a:pt x="383" y="622"/>
                    </a:cubicBezTo>
                    <a:cubicBezTo>
                      <a:pt x="342" y="433"/>
                      <a:pt x="371" y="230"/>
                      <a:pt x="320" y="49"/>
                    </a:cubicBezTo>
                    <a:cubicBezTo>
                      <a:pt x="311" y="18"/>
                      <a:pt x="283" y="1"/>
                      <a:pt x="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" name="Google Shape;88;p63"/>
            <p:cNvGrpSpPr/>
            <p:nvPr/>
          </p:nvGrpSpPr>
          <p:grpSpPr>
            <a:xfrm>
              <a:off x="859214" y="4525033"/>
              <a:ext cx="663366" cy="554604"/>
              <a:chOff x="7726989" y="4429658"/>
              <a:chExt cx="663366" cy="554604"/>
            </a:xfrm>
          </p:grpSpPr>
          <p:sp>
            <p:nvSpPr>
              <p:cNvPr id="89" name="Google Shape;89;p63"/>
              <p:cNvSpPr/>
              <p:nvPr/>
            </p:nvSpPr>
            <p:spPr>
              <a:xfrm>
                <a:off x="7726989" y="4429658"/>
                <a:ext cx="213855" cy="283970"/>
              </a:xfrm>
              <a:custGeom>
                <a:rect b="b" l="l" r="r" t="t"/>
                <a:pathLst>
                  <a:path extrusionOk="0" h="895" w="674">
                    <a:moveTo>
                      <a:pt x="212" y="1"/>
                    </a:moveTo>
                    <a:cubicBezTo>
                      <a:pt x="194" y="1"/>
                      <a:pt x="177" y="10"/>
                      <a:pt x="168" y="30"/>
                    </a:cubicBezTo>
                    <a:cubicBezTo>
                      <a:pt x="102" y="159"/>
                      <a:pt x="136" y="381"/>
                      <a:pt x="132" y="504"/>
                    </a:cubicBezTo>
                    <a:cubicBezTo>
                      <a:pt x="95" y="439"/>
                      <a:pt x="57" y="410"/>
                      <a:pt x="33" y="410"/>
                    </a:cubicBezTo>
                    <a:cubicBezTo>
                      <a:pt x="11" y="410"/>
                      <a:pt x="1" y="434"/>
                      <a:pt x="13" y="478"/>
                    </a:cubicBezTo>
                    <a:cubicBezTo>
                      <a:pt x="13" y="478"/>
                      <a:pt x="13" y="607"/>
                      <a:pt x="195" y="818"/>
                    </a:cubicBezTo>
                    <a:cubicBezTo>
                      <a:pt x="240" y="872"/>
                      <a:pt x="291" y="894"/>
                      <a:pt x="341" y="894"/>
                    </a:cubicBezTo>
                    <a:cubicBezTo>
                      <a:pt x="486" y="894"/>
                      <a:pt x="630" y="706"/>
                      <a:pt x="646" y="562"/>
                    </a:cubicBezTo>
                    <a:cubicBezTo>
                      <a:pt x="673" y="441"/>
                      <a:pt x="670" y="392"/>
                      <a:pt x="642" y="392"/>
                    </a:cubicBezTo>
                    <a:cubicBezTo>
                      <a:pt x="613" y="392"/>
                      <a:pt x="557" y="445"/>
                      <a:pt x="479" y="526"/>
                    </a:cubicBezTo>
                    <a:cubicBezTo>
                      <a:pt x="472" y="482"/>
                      <a:pt x="476" y="318"/>
                      <a:pt x="465" y="245"/>
                    </a:cubicBezTo>
                    <a:cubicBezTo>
                      <a:pt x="463" y="223"/>
                      <a:pt x="445" y="210"/>
                      <a:pt x="427" y="210"/>
                    </a:cubicBezTo>
                    <a:cubicBezTo>
                      <a:pt x="415" y="210"/>
                      <a:pt x="402" y="216"/>
                      <a:pt x="395" y="230"/>
                    </a:cubicBezTo>
                    <a:cubicBezTo>
                      <a:pt x="350" y="304"/>
                      <a:pt x="324" y="452"/>
                      <a:pt x="317" y="511"/>
                    </a:cubicBezTo>
                    <a:cubicBezTo>
                      <a:pt x="284" y="359"/>
                      <a:pt x="310" y="190"/>
                      <a:pt x="265" y="41"/>
                    </a:cubicBezTo>
                    <a:cubicBezTo>
                      <a:pt x="257" y="15"/>
                      <a:pt x="234" y="1"/>
                      <a:pt x="21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63"/>
              <p:cNvSpPr/>
              <p:nvPr/>
            </p:nvSpPr>
            <p:spPr>
              <a:xfrm>
                <a:off x="8251076" y="4674101"/>
                <a:ext cx="139279" cy="185042"/>
              </a:xfrm>
              <a:custGeom>
                <a:rect b="b" l="l" r="r" t="t"/>
                <a:pathLst>
                  <a:path extrusionOk="0" h="1088" w="819">
                    <a:moveTo>
                      <a:pt x="254" y="0"/>
                    </a:moveTo>
                    <a:cubicBezTo>
                      <a:pt x="232" y="0"/>
                      <a:pt x="210" y="11"/>
                      <a:pt x="199" y="33"/>
                    </a:cubicBezTo>
                    <a:cubicBezTo>
                      <a:pt x="122" y="193"/>
                      <a:pt x="162" y="463"/>
                      <a:pt x="158" y="611"/>
                    </a:cubicBezTo>
                    <a:cubicBezTo>
                      <a:pt x="111" y="533"/>
                      <a:pt x="65" y="497"/>
                      <a:pt x="37" y="497"/>
                    </a:cubicBezTo>
                    <a:cubicBezTo>
                      <a:pt x="12" y="497"/>
                      <a:pt x="0" y="525"/>
                      <a:pt x="14" y="578"/>
                    </a:cubicBezTo>
                    <a:cubicBezTo>
                      <a:pt x="14" y="578"/>
                      <a:pt x="11" y="737"/>
                      <a:pt x="233" y="996"/>
                    </a:cubicBezTo>
                    <a:cubicBezTo>
                      <a:pt x="288" y="1061"/>
                      <a:pt x="349" y="1088"/>
                      <a:pt x="410" y="1088"/>
                    </a:cubicBezTo>
                    <a:cubicBezTo>
                      <a:pt x="589" y="1088"/>
                      <a:pt x="764" y="858"/>
                      <a:pt x="783" y="685"/>
                    </a:cubicBezTo>
                    <a:cubicBezTo>
                      <a:pt x="818" y="536"/>
                      <a:pt x="814" y="475"/>
                      <a:pt x="780" y="475"/>
                    </a:cubicBezTo>
                    <a:cubicBezTo>
                      <a:pt x="745" y="475"/>
                      <a:pt x="676" y="541"/>
                      <a:pt x="584" y="641"/>
                    </a:cubicBezTo>
                    <a:cubicBezTo>
                      <a:pt x="573" y="585"/>
                      <a:pt x="576" y="389"/>
                      <a:pt x="566" y="296"/>
                    </a:cubicBezTo>
                    <a:cubicBezTo>
                      <a:pt x="561" y="270"/>
                      <a:pt x="540" y="254"/>
                      <a:pt x="518" y="254"/>
                    </a:cubicBezTo>
                    <a:cubicBezTo>
                      <a:pt x="503" y="254"/>
                      <a:pt x="487" y="261"/>
                      <a:pt x="477" y="278"/>
                    </a:cubicBezTo>
                    <a:cubicBezTo>
                      <a:pt x="421" y="371"/>
                      <a:pt x="392" y="548"/>
                      <a:pt x="380" y="622"/>
                    </a:cubicBezTo>
                    <a:cubicBezTo>
                      <a:pt x="344" y="433"/>
                      <a:pt x="373" y="230"/>
                      <a:pt x="322" y="49"/>
                    </a:cubicBezTo>
                    <a:cubicBezTo>
                      <a:pt x="311" y="18"/>
                      <a:pt x="282" y="0"/>
                      <a:pt x="2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63"/>
              <p:cNvSpPr/>
              <p:nvPr/>
            </p:nvSpPr>
            <p:spPr>
              <a:xfrm>
                <a:off x="8023736" y="4745477"/>
                <a:ext cx="179923" cy="238785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71"/>
          <p:cNvSpPr txBox="1"/>
          <p:nvPr>
            <p:ph type="title"/>
          </p:nvPr>
        </p:nvSpPr>
        <p:spPr>
          <a:xfrm>
            <a:off x="713243" y="3199875"/>
            <a:ext cx="3858600" cy="5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4" name="Google Shape;94;p71"/>
          <p:cNvSpPr txBox="1"/>
          <p:nvPr>
            <p:ph idx="1" type="subTitle"/>
          </p:nvPr>
        </p:nvSpPr>
        <p:spPr>
          <a:xfrm>
            <a:off x="713225" y="539500"/>
            <a:ext cx="3858600" cy="2836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grpSp>
        <p:nvGrpSpPr>
          <p:cNvPr id="95" name="Google Shape;95;p71"/>
          <p:cNvGrpSpPr/>
          <p:nvPr/>
        </p:nvGrpSpPr>
        <p:grpSpPr>
          <a:xfrm>
            <a:off x="-44600" y="4285036"/>
            <a:ext cx="9275308" cy="891688"/>
            <a:chOff x="4218921" y="334150"/>
            <a:chExt cx="5704371" cy="572696"/>
          </a:xfrm>
        </p:grpSpPr>
        <p:sp>
          <p:nvSpPr>
            <p:cNvPr id="96" name="Google Shape;96;p71"/>
            <p:cNvSpPr/>
            <p:nvPr/>
          </p:nvSpPr>
          <p:spPr>
            <a:xfrm>
              <a:off x="4218925" y="334150"/>
              <a:ext cx="5683745" cy="389656"/>
            </a:xfrm>
            <a:custGeom>
              <a:rect b="b" l="l" r="r" t="t"/>
              <a:pathLst>
                <a:path extrusionOk="0" h="2565" w="19289">
                  <a:moveTo>
                    <a:pt x="19288" y="1"/>
                  </a:moveTo>
                  <a:cubicBezTo>
                    <a:pt x="12925" y="82"/>
                    <a:pt x="6504" y="322"/>
                    <a:pt x="0" y="785"/>
                  </a:cubicBezTo>
                  <a:lnTo>
                    <a:pt x="0" y="2564"/>
                  </a:lnTo>
                  <a:lnTo>
                    <a:pt x="19288" y="2564"/>
                  </a:lnTo>
                  <a:lnTo>
                    <a:pt x="192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71"/>
            <p:cNvSpPr/>
            <p:nvPr/>
          </p:nvSpPr>
          <p:spPr>
            <a:xfrm>
              <a:off x="4218921" y="456669"/>
              <a:ext cx="5704371" cy="450177"/>
            </a:xfrm>
            <a:custGeom>
              <a:rect b="b" l="l" r="r" t="t"/>
              <a:pathLst>
                <a:path extrusionOk="0" h="2275" w="19359">
                  <a:moveTo>
                    <a:pt x="17199" y="0"/>
                  </a:moveTo>
                  <a:cubicBezTo>
                    <a:pt x="16449" y="0"/>
                    <a:pt x="15682" y="69"/>
                    <a:pt x="14967" y="173"/>
                  </a:cubicBezTo>
                  <a:cubicBezTo>
                    <a:pt x="13355" y="406"/>
                    <a:pt x="11827" y="799"/>
                    <a:pt x="10169" y="928"/>
                  </a:cubicBezTo>
                  <a:cubicBezTo>
                    <a:pt x="9717" y="963"/>
                    <a:pt x="9261" y="977"/>
                    <a:pt x="8804" y="977"/>
                  </a:cubicBezTo>
                  <a:cubicBezTo>
                    <a:pt x="6505" y="977"/>
                    <a:pt x="4163" y="610"/>
                    <a:pt x="1894" y="610"/>
                  </a:cubicBezTo>
                  <a:cubicBezTo>
                    <a:pt x="1256" y="610"/>
                    <a:pt x="624" y="639"/>
                    <a:pt x="0" y="713"/>
                  </a:cubicBezTo>
                  <a:lnTo>
                    <a:pt x="0" y="2275"/>
                  </a:lnTo>
                  <a:lnTo>
                    <a:pt x="19358" y="2275"/>
                  </a:lnTo>
                  <a:lnTo>
                    <a:pt x="19358" y="244"/>
                  </a:lnTo>
                  <a:cubicBezTo>
                    <a:pt x="18705" y="71"/>
                    <a:pt x="17961" y="0"/>
                    <a:pt x="171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" name="Google Shape;98;p71"/>
          <p:cNvGrpSpPr/>
          <p:nvPr/>
        </p:nvGrpSpPr>
        <p:grpSpPr>
          <a:xfrm>
            <a:off x="153894" y="3192664"/>
            <a:ext cx="8885137" cy="1862040"/>
            <a:chOff x="153894" y="3192664"/>
            <a:chExt cx="8885137" cy="1862040"/>
          </a:xfrm>
        </p:grpSpPr>
        <p:grpSp>
          <p:nvGrpSpPr>
            <p:cNvPr id="99" name="Google Shape;99;p71"/>
            <p:cNvGrpSpPr/>
            <p:nvPr/>
          </p:nvGrpSpPr>
          <p:grpSpPr>
            <a:xfrm>
              <a:off x="8491590" y="3192664"/>
              <a:ext cx="547441" cy="1232266"/>
              <a:chOff x="5515526" y="2193277"/>
              <a:chExt cx="1056836" cy="2378892"/>
            </a:xfrm>
          </p:grpSpPr>
          <p:sp>
            <p:nvSpPr>
              <p:cNvPr id="100" name="Google Shape;100;p71"/>
              <p:cNvSpPr/>
              <p:nvPr/>
            </p:nvSpPr>
            <p:spPr>
              <a:xfrm>
                <a:off x="5515526" y="2193277"/>
                <a:ext cx="1056836" cy="1830667"/>
              </a:xfrm>
              <a:custGeom>
                <a:rect b="b" l="l" r="r" t="t"/>
                <a:pathLst>
                  <a:path extrusionOk="0" h="8318" w="4802">
                    <a:moveTo>
                      <a:pt x="2401" y="1"/>
                    </a:moveTo>
                    <a:cubicBezTo>
                      <a:pt x="2401" y="1"/>
                      <a:pt x="2397" y="16"/>
                      <a:pt x="2386" y="41"/>
                    </a:cubicBezTo>
                    <a:cubicBezTo>
                      <a:pt x="2309" y="300"/>
                      <a:pt x="1865" y="1672"/>
                      <a:pt x="1295" y="2601"/>
                    </a:cubicBezTo>
                    <a:cubicBezTo>
                      <a:pt x="1418" y="2689"/>
                      <a:pt x="1622" y="2726"/>
                      <a:pt x="1819" y="2726"/>
                    </a:cubicBezTo>
                    <a:cubicBezTo>
                      <a:pt x="1870" y="2726"/>
                      <a:pt x="1920" y="2724"/>
                      <a:pt x="1968" y="2719"/>
                    </a:cubicBezTo>
                    <a:lnTo>
                      <a:pt x="1968" y="2719"/>
                    </a:lnTo>
                    <a:cubicBezTo>
                      <a:pt x="1927" y="3515"/>
                      <a:pt x="1590" y="4025"/>
                      <a:pt x="910" y="4699"/>
                    </a:cubicBezTo>
                    <a:cubicBezTo>
                      <a:pt x="1153" y="4836"/>
                      <a:pt x="1459" y="4860"/>
                      <a:pt x="1732" y="4860"/>
                    </a:cubicBezTo>
                    <a:cubicBezTo>
                      <a:pt x="1784" y="4860"/>
                      <a:pt x="1834" y="4859"/>
                      <a:pt x="1882" y="4858"/>
                    </a:cubicBezTo>
                    <a:lnTo>
                      <a:pt x="1882" y="4858"/>
                    </a:lnTo>
                    <a:cubicBezTo>
                      <a:pt x="1479" y="5579"/>
                      <a:pt x="1239" y="5898"/>
                      <a:pt x="462" y="6359"/>
                    </a:cubicBezTo>
                    <a:cubicBezTo>
                      <a:pt x="740" y="6504"/>
                      <a:pt x="1021" y="6578"/>
                      <a:pt x="1278" y="6578"/>
                    </a:cubicBezTo>
                    <a:cubicBezTo>
                      <a:pt x="1415" y="6578"/>
                      <a:pt x="1545" y="6557"/>
                      <a:pt x="1665" y="6515"/>
                    </a:cubicBezTo>
                    <a:lnTo>
                      <a:pt x="1665" y="6515"/>
                    </a:lnTo>
                    <a:cubicBezTo>
                      <a:pt x="1073" y="7029"/>
                      <a:pt x="499" y="7436"/>
                      <a:pt x="0" y="7591"/>
                    </a:cubicBezTo>
                    <a:cubicBezTo>
                      <a:pt x="680" y="8042"/>
                      <a:pt x="1643" y="8298"/>
                      <a:pt x="2356" y="8317"/>
                    </a:cubicBezTo>
                    <a:lnTo>
                      <a:pt x="2401" y="8317"/>
                    </a:lnTo>
                    <a:cubicBezTo>
                      <a:pt x="2418" y="8317"/>
                      <a:pt x="2435" y="8317"/>
                      <a:pt x="2451" y="8317"/>
                    </a:cubicBezTo>
                    <a:cubicBezTo>
                      <a:pt x="3337" y="8317"/>
                      <a:pt x="4119" y="8042"/>
                      <a:pt x="4802" y="7591"/>
                    </a:cubicBezTo>
                    <a:cubicBezTo>
                      <a:pt x="4298" y="7436"/>
                      <a:pt x="3729" y="7029"/>
                      <a:pt x="3137" y="6515"/>
                    </a:cubicBezTo>
                    <a:lnTo>
                      <a:pt x="3137" y="6515"/>
                    </a:lnTo>
                    <a:cubicBezTo>
                      <a:pt x="3256" y="6557"/>
                      <a:pt x="3386" y="6578"/>
                      <a:pt x="3523" y="6578"/>
                    </a:cubicBezTo>
                    <a:cubicBezTo>
                      <a:pt x="3781" y="6578"/>
                      <a:pt x="4061" y="6504"/>
                      <a:pt x="4339" y="6359"/>
                    </a:cubicBezTo>
                    <a:cubicBezTo>
                      <a:pt x="3562" y="5898"/>
                      <a:pt x="3322" y="5579"/>
                      <a:pt x="2918" y="4858"/>
                    </a:cubicBezTo>
                    <a:lnTo>
                      <a:pt x="2918" y="4858"/>
                    </a:lnTo>
                    <a:cubicBezTo>
                      <a:pt x="2967" y="4859"/>
                      <a:pt x="3018" y="4860"/>
                      <a:pt x="3069" y="4860"/>
                    </a:cubicBezTo>
                    <a:cubicBezTo>
                      <a:pt x="3343" y="4860"/>
                      <a:pt x="3649" y="4836"/>
                      <a:pt x="3892" y="4699"/>
                    </a:cubicBezTo>
                    <a:cubicBezTo>
                      <a:pt x="3211" y="4025"/>
                      <a:pt x="2874" y="3515"/>
                      <a:pt x="2833" y="2719"/>
                    </a:cubicBezTo>
                    <a:lnTo>
                      <a:pt x="2833" y="2719"/>
                    </a:lnTo>
                    <a:cubicBezTo>
                      <a:pt x="2881" y="2724"/>
                      <a:pt x="2931" y="2726"/>
                      <a:pt x="2982" y="2726"/>
                    </a:cubicBezTo>
                    <a:cubicBezTo>
                      <a:pt x="3180" y="2726"/>
                      <a:pt x="3383" y="2689"/>
                      <a:pt x="3507" y="2601"/>
                    </a:cubicBezTo>
                    <a:cubicBezTo>
                      <a:pt x="2874" y="1573"/>
                      <a:pt x="2401" y="1"/>
                      <a:pt x="24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71"/>
              <p:cNvSpPr/>
              <p:nvPr/>
            </p:nvSpPr>
            <p:spPr>
              <a:xfrm>
                <a:off x="6034040" y="2193277"/>
                <a:ext cx="538322" cy="1830667"/>
              </a:xfrm>
              <a:custGeom>
                <a:rect b="b" l="l" r="r" t="t"/>
                <a:pathLst>
                  <a:path extrusionOk="0" h="8318" w="2446">
                    <a:moveTo>
                      <a:pt x="45" y="1"/>
                    </a:moveTo>
                    <a:cubicBezTo>
                      <a:pt x="45" y="1"/>
                      <a:pt x="41" y="16"/>
                      <a:pt x="30" y="41"/>
                    </a:cubicBezTo>
                    <a:lnTo>
                      <a:pt x="0" y="8317"/>
                    </a:lnTo>
                    <a:lnTo>
                      <a:pt x="45" y="8317"/>
                    </a:lnTo>
                    <a:cubicBezTo>
                      <a:pt x="62" y="8317"/>
                      <a:pt x="79" y="8317"/>
                      <a:pt x="95" y="8317"/>
                    </a:cubicBezTo>
                    <a:cubicBezTo>
                      <a:pt x="981" y="8317"/>
                      <a:pt x="1763" y="8042"/>
                      <a:pt x="2446" y="7591"/>
                    </a:cubicBezTo>
                    <a:cubicBezTo>
                      <a:pt x="1942" y="7436"/>
                      <a:pt x="1373" y="7029"/>
                      <a:pt x="781" y="6515"/>
                    </a:cubicBezTo>
                    <a:lnTo>
                      <a:pt x="781" y="6515"/>
                    </a:lnTo>
                    <a:cubicBezTo>
                      <a:pt x="900" y="6557"/>
                      <a:pt x="1030" y="6578"/>
                      <a:pt x="1167" y="6578"/>
                    </a:cubicBezTo>
                    <a:cubicBezTo>
                      <a:pt x="1425" y="6578"/>
                      <a:pt x="1705" y="6504"/>
                      <a:pt x="1983" y="6359"/>
                    </a:cubicBezTo>
                    <a:cubicBezTo>
                      <a:pt x="1206" y="5898"/>
                      <a:pt x="966" y="5579"/>
                      <a:pt x="562" y="4858"/>
                    </a:cubicBezTo>
                    <a:lnTo>
                      <a:pt x="562" y="4858"/>
                    </a:lnTo>
                    <a:cubicBezTo>
                      <a:pt x="611" y="4859"/>
                      <a:pt x="662" y="4860"/>
                      <a:pt x="713" y="4860"/>
                    </a:cubicBezTo>
                    <a:cubicBezTo>
                      <a:pt x="987" y="4860"/>
                      <a:pt x="1293" y="4836"/>
                      <a:pt x="1536" y="4699"/>
                    </a:cubicBezTo>
                    <a:cubicBezTo>
                      <a:pt x="855" y="4025"/>
                      <a:pt x="518" y="3515"/>
                      <a:pt x="477" y="2719"/>
                    </a:cubicBezTo>
                    <a:lnTo>
                      <a:pt x="477" y="2719"/>
                    </a:lnTo>
                    <a:cubicBezTo>
                      <a:pt x="525" y="2724"/>
                      <a:pt x="575" y="2726"/>
                      <a:pt x="626" y="2726"/>
                    </a:cubicBezTo>
                    <a:cubicBezTo>
                      <a:pt x="824" y="2726"/>
                      <a:pt x="1027" y="2689"/>
                      <a:pt x="1151" y="2601"/>
                    </a:cubicBezTo>
                    <a:cubicBezTo>
                      <a:pt x="518" y="1573"/>
                      <a:pt x="45" y="1"/>
                      <a:pt x="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71"/>
              <p:cNvSpPr/>
              <p:nvPr/>
            </p:nvSpPr>
            <p:spPr>
              <a:xfrm>
                <a:off x="5898909" y="2608571"/>
                <a:ext cx="269821" cy="1963598"/>
              </a:xfrm>
              <a:custGeom>
                <a:rect b="b" l="l" r="r" t="t"/>
                <a:pathLst>
                  <a:path extrusionOk="0" h="8922" w="1226">
                    <a:moveTo>
                      <a:pt x="729" y="0"/>
                    </a:moveTo>
                    <a:cubicBezTo>
                      <a:pt x="725" y="200"/>
                      <a:pt x="714" y="622"/>
                      <a:pt x="703" y="1180"/>
                    </a:cubicBezTo>
                    <a:cubicBezTo>
                      <a:pt x="673" y="1084"/>
                      <a:pt x="640" y="987"/>
                      <a:pt x="603" y="895"/>
                    </a:cubicBezTo>
                    <a:cubicBezTo>
                      <a:pt x="592" y="869"/>
                      <a:pt x="581" y="847"/>
                      <a:pt x="574" y="825"/>
                    </a:cubicBezTo>
                    <a:cubicBezTo>
                      <a:pt x="574" y="825"/>
                      <a:pt x="559" y="799"/>
                      <a:pt x="536" y="762"/>
                    </a:cubicBezTo>
                    <a:cubicBezTo>
                      <a:pt x="511" y="729"/>
                      <a:pt x="481" y="685"/>
                      <a:pt x="451" y="655"/>
                    </a:cubicBezTo>
                    <a:cubicBezTo>
                      <a:pt x="425" y="625"/>
                      <a:pt x="407" y="610"/>
                      <a:pt x="396" y="603"/>
                    </a:cubicBezTo>
                    <a:cubicBezTo>
                      <a:pt x="390" y="600"/>
                      <a:pt x="386" y="598"/>
                      <a:pt x="382" y="598"/>
                    </a:cubicBezTo>
                    <a:cubicBezTo>
                      <a:pt x="379" y="598"/>
                      <a:pt x="377" y="600"/>
                      <a:pt x="377" y="603"/>
                    </a:cubicBezTo>
                    <a:cubicBezTo>
                      <a:pt x="377" y="607"/>
                      <a:pt x="381" y="618"/>
                      <a:pt x="389" y="632"/>
                    </a:cubicBezTo>
                    <a:cubicBezTo>
                      <a:pt x="393" y="640"/>
                      <a:pt x="396" y="647"/>
                      <a:pt x="403" y="655"/>
                    </a:cubicBezTo>
                    <a:cubicBezTo>
                      <a:pt x="407" y="663"/>
                      <a:pt x="411" y="673"/>
                      <a:pt x="418" y="681"/>
                    </a:cubicBezTo>
                    <a:cubicBezTo>
                      <a:pt x="415" y="681"/>
                      <a:pt x="422" y="692"/>
                      <a:pt x="429" y="707"/>
                    </a:cubicBezTo>
                    <a:cubicBezTo>
                      <a:pt x="440" y="726"/>
                      <a:pt x="451" y="748"/>
                      <a:pt x="463" y="770"/>
                    </a:cubicBezTo>
                    <a:cubicBezTo>
                      <a:pt x="470" y="781"/>
                      <a:pt x="473" y="796"/>
                      <a:pt x="481" y="806"/>
                    </a:cubicBezTo>
                    <a:cubicBezTo>
                      <a:pt x="485" y="818"/>
                      <a:pt x="488" y="829"/>
                      <a:pt x="492" y="837"/>
                    </a:cubicBezTo>
                    <a:cubicBezTo>
                      <a:pt x="500" y="854"/>
                      <a:pt x="507" y="869"/>
                      <a:pt x="507" y="869"/>
                    </a:cubicBezTo>
                    <a:cubicBezTo>
                      <a:pt x="514" y="888"/>
                      <a:pt x="522" y="907"/>
                      <a:pt x="529" y="925"/>
                    </a:cubicBezTo>
                    <a:cubicBezTo>
                      <a:pt x="581" y="1047"/>
                      <a:pt x="618" y="1180"/>
                      <a:pt x="662" y="1310"/>
                    </a:cubicBezTo>
                    <a:cubicBezTo>
                      <a:pt x="673" y="1347"/>
                      <a:pt x="685" y="1380"/>
                      <a:pt x="695" y="1414"/>
                    </a:cubicBezTo>
                    <a:cubicBezTo>
                      <a:pt x="688" y="1772"/>
                      <a:pt x="678" y="2172"/>
                      <a:pt x="662" y="2601"/>
                    </a:cubicBezTo>
                    <a:cubicBezTo>
                      <a:pt x="589" y="2435"/>
                      <a:pt x="504" y="2275"/>
                      <a:pt x="411" y="2124"/>
                    </a:cubicBezTo>
                    <a:cubicBezTo>
                      <a:pt x="400" y="2102"/>
                      <a:pt x="385" y="2083"/>
                      <a:pt x="370" y="2061"/>
                    </a:cubicBezTo>
                    <a:cubicBezTo>
                      <a:pt x="370" y="2061"/>
                      <a:pt x="352" y="2035"/>
                      <a:pt x="326" y="2005"/>
                    </a:cubicBezTo>
                    <a:cubicBezTo>
                      <a:pt x="300" y="1972"/>
                      <a:pt x="266" y="1931"/>
                      <a:pt x="237" y="1902"/>
                    </a:cubicBezTo>
                    <a:cubicBezTo>
                      <a:pt x="197" y="1864"/>
                      <a:pt x="174" y="1849"/>
                      <a:pt x="166" y="1849"/>
                    </a:cubicBezTo>
                    <a:cubicBezTo>
                      <a:pt x="164" y="1849"/>
                      <a:pt x="163" y="1851"/>
                      <a:pt x="163" y="1853"/>
                    </a:cubicBezTo>
                    <a:cubicBezTo>
                      <a:pt x="159" y="1865"/>
                      <a:pt x="181" y="1894"/>
                      <a:pt x="203" y="1931"/>
                    </a:cubicBezTo>
                    <a:cubicBezTo>
                      <a:pt x="203" y="1931"/>
                      <a:pt x="203" y="1931"/>
                      <a:pt x="203" y="1931"/>
                    </a:cubicBezTo>
                    <a:lnTo>
                      <a:pt x="203" y="1931"/>
                    </a:lnTo>
                    <a:cubicBezTo>
                      <a:pt x="202" y="1931"/>
                      <a:pt x="230" y="1974"/>
                      <a:pt x="256" y="2020"/>
                    </a:cubicBezTo>
                    <a:cubicBezTo>
                      <a:pt x="270" y="2042"/>
                      <a:pt x="285" y="2064"/>
                      <a:pt x="292" y="2083"/>
                    </a:cubicBezTo>
                    <a:cubicBezTo>
                      <a:pt x="304" y="2102"/>
                      <a:pt x="311" y="2112"/>
                      <a:pt x="311" y="2112"/>
                    </a:cubicBezTo>
                    <a:cubicBezTo>
                      <a:pt x="322" y="2131"/>
                      <a:pt x="333" y="2146"/>
                      <a:pt x="345" y="2164"/>
                    </a:cubicBezTo>
                    <a:cubicBezTo>
                      <a:pt x="448" y="2331"/>
                      <a:pt x="536" y="2508"/>
                      <a:pt x="618" y="2689"/>
                    </a:cubicBezTo>
                    <a:cubicBezTo>
                      <a:pt x="633" y="2719"/>
                      <a:pt x="644" y="2752"/>
                      <a:pt x="659" y="2785"/>
                    </a:cubicBezTo>
                    <a:cubicBezTo>
                      <a:pt x="640" y="3330"/>
                      <a:pt x="622" y="3903"/>
                      <a:pt x="603" y="4480"/>
                    </a:cubicBezTo>
                    <a:cubicBezTo>
                      <a:pt x="522" y="4299"/>
                      <a:pt x="433" y="4125"/>
                      <a:pt x="329" y="3958"/>
                    </a:cubicBezTo>
                    <a:cubicBezTo>
                      <a:pt x="314" y="3936"/>
                      <a:pt x="304" y="3917"/>
                      <a:pt x="289" y="3895"/>
                    </a:cubicBezTo>
                    <a:cubicBezTo>
                      <a:pt x="289" y="3895"/>
                      <a:pt x="270" y="3869"/>
                      <a:pt x="244" y="3840"/>
                    </a:cubicBezTo>
                    <a:cubicBezTo>
                      <a:pt x="219" y="3806"/>
                      <a:pt x="185" y="3766"/>
                      <a:pt x="152" y="3736"/>
                    </a:cubicBezTo>
                    <a:cubicBezTo>
                      <a:pt x="112" y="3699"/>
                      <a:pt x="92" y="3684"/>
                      <a:pt x="85" y="3684"/>
                    </a:cubicBezTo>
                    <a:cubicBezTo>
                      <a:pt x="83" y="3684"/>
                      <a:pt x="82" y="3686"/>
                      <a:pt x="82" y="3688"/>
                    </a:cubicBezTo>
                    <a:cubicBezTo>
                      <a:pt x="78" y="3700"/>
                      <a:pt x="96" y="3729"/>
                      <a:pt x="123" y="3766"/>
                    </a:cubicBezTo>
                    <a:cubicBezTo>
                      <a:pt x="122" y="3766"/>
                      <a:pt x="122" y="3766"/>
                      <a:pt x="122" y="3766"/>
                    </a:cubicBezTo>
                    <a:lnTo>
                      <a:pt x="122" y="3766"/>
                    </a:lnTo>
                    <a:cubicBezTo>
                      <a:pt x="121" y="3766"/>
                      <a:pt x="150" y="3809"/>
                      <a:pt x="174" y="3855"/>
                    </a:cubicBezTo>
                    <a:cubicBezTo>
                      <a:pt x="189" y="3877"/>
                      <a:pt x="200" y="3900"/>
                      <a:pt x="211" y="3917"/>
                    </a:cubicBezTo>
                    <a:cubicBezTo>
                      <a:pt x="222" y="3936"/>
                      <a:pt x="229" y="3947"/>
                      <a:pt x="229" y="3947"/>
                    </a:cubicBezTo>
                    <a:cubicBezTo>
                      <a:pt x="241" y="3966"/>
                      <a:pt x="251" y="3980"/>
                      <a:pt x="263" y="3999"/>
                    </a:cubicBezTo>
                    <a:cubicBezTo>
                      <a:pt x="362" y="4166"/>
                      <a:pt x="456" y="4343"/>
                      <a:pt x="533" y="4525"/>
                    </a:cubicBezTo>
                    <a:cubicBezTo>
                      <a:pt x="551" y="4561"/>
                      <a:pt x="570" y="4602"/>
                      <a:pt x="584" y="4643"/>
                    </a:cubicBezTo>
                    <a:cubicBezTo>
                      <a:pt x="584" y="4643"/>
                      <a:pt x="584" y="4646"/>
                      <a:pt x="589" y="4646"/>
                    </a:cubicBezTo>
                    <a:cubicBezTo>
                      <a:pt x="589" y="4646"/>
                      <a:pt x="592" y="4650"/>
                      <a:pt x="596" y="4650"/>
                    </a:cubicBezTo>
                    <a:cubicBezTo>
                      <a:pt x="577" y="5142"/>
                      <a:pt x="555" y="5631"/>
                      <a:pt x="536" y="6092"/>
                    </a:cubicBezTo>
                    <a:cubicBezTo>
                      <a:pt x="533" y="6089"/>
                      <a:pt x="533" y="6085"/>
                      <a:pt x="529" y="6082"/>
                    </a:cubicBezTo>
                    <a:cubicBezTo>
                      <a:pt x="448" y="5897"/>
                      <a:pt x="355" y="5720"/>
                      <a:pt x="251" y="5549"/>
                    </a:cubicBezTo>
                    <a:cubicBezTo>
                      <a:pt x="241" y="5527"/>
                      <a:pt x="226" y="5505"/>
                      <a:pt x="211" y="5486"/>
                    </a:cubicBezTo>
                    <a:cubicBezTo>
                      <a:pt x="211" y="5486"/>
                      <a:pt x="193" y="5460"/>
                      <a:pt x="167" y="5431"/>
                    </a:cubicBezTo>
                    <a:cubicBezTo>
                      <a:pt x="140" y="5397"/>
                      <a:pt x="108" y="5356"/>
                      <a:pt x="78" y="5327"/>
                    </a:cubicBezTo>
                    <a:cubicBezTo>
                      <a:pt x="39" y="5289"/>
                      <a:pt x="17" y="5275"/>
                      <a:pt x="8" y="5275"/>
                    </a:cubicBezTo>
                    <a:cubicBezTo>
                      <a:pt x="5" y="5275"/>
                      <a:pt x="4" y="5276"/>
                      <a:pt x="4" y="5279"/>
                    </a:cubicBezTo>
                    <a:cubicBezTo>
                      <a:pt x="0" y="5290"/>
                      <a:pt x="22" y="5320"/>
                      <a:pt x="45" y="5356"/>
                    </a:cubicBezTo>
                    <a:cubicBezTo>
                      <a:pt x="44" y="5356"/>
                      <a:pt x="44" y="5356"/>
                      <a:pt x="44" y="5356"/>
                    </a:cubicBezTo>
                    <a:lnTo>
                      <a:pt x="44" y="5356"/>
                    </a:lnTo>
                    <a:cubicBezTo>
                      <a:pt x="43" y="5356"/>
                      <a:pt x="71" y="5399"/>
                      <a:pt x="96" y="5442"/>
                    </a:cubicBezTo>
                    <a:cubicBezTo>
                      <a:pt x="111" y="5467"/>
                      <a:pt x="126" y="5490"/>
                      <a:pt x="133" y="5508"/>
                    </a:cubicBezTo>
                    <a:cubicBezTo>
                      <a:pt x="145" y="5527"/>
                      <a:pt x="152" y="5538"/>
                      <a:pt x="152" y="5538"/>
                    </a:cubicBezTo>
                    <a:cubicBezTo>
                      <a:pt x="163" y="5553"/>
                      <a:pt x="174" y="5571"/>
                      <a:pt x="185" y="5590"/>
                    </a:cubicBezTo>
                    <a:cubicBezTo>
                      <a:pt x="289" y="5756"/>
                      <a:pt x="377" y="5934"/>
                      <a:pt x="459" y="6115"/>
                    </a:cubicBezTo>
                    <a:cubicBezTo>
                      <a:pt x="473" y="6152"/>
                      <a:pt x="492" y="6193"/>
                      <a:pt x="507" y="6234"/>
                    </a:cubicBezTo>
                    <a:cubicBezTo>
                      <a:pt x="507" y="6234"/>
                      <a:pt x="507" y="6237"/>
                      <a:pt x="511" y="6237"/>
                    </a:cubicBezTo>
                    <a:cubicBezTo>
                      <a:pt x="514" y="6241"/>
                      <a:pt x="522" y="6244"/>
                      <a:pt x="529" y="6244"/>
                    </a:cubicBezTo>
                    <a:cubicBezTo>
                      <a:pt x="466" y="7528"/>
                      <a:pt x="393" y="8571"/>
                      <a:pt x="307" y="8860"/>
                    </a:cubicBezTo>
                    <a:cubicBezTo>
                      <a:pt x="355" y="8906"/>
                      <a:pt x="464" y="8921"/>
                      <a:pt x="582" y="8921"/>
                    </a:cubicBezTo>
                    <a:cubicBezTo>
                      <a:pt x="783" y="8921"/>
                      <a:pt x="1010" y="8878"/>
                      <a:pt x="1010" y="8878"/>
                    </a:cubicBezTo>
                    <a:cubicBezTo>
                      <a:pt x="784" y="8042"/>
                      <a:pt x="710" y="6833"/>
                      <a:pt x="695" y="5568"/>
                    </a:cubicBezTo>
                    <a:cubicBezTo>
                      <a:pt x="707" y="5553"/>
                      <a:pt x="714" y="5538"/>
                      <a:pt x="725" y="5523"/>
                    </a:cubicBezTo>
                    <a:cubicBezTo>
                      <a:pt x="736" y="5505"/>
                      <a:pt x="748" y="5486"/>
                      <a:pt x="758" y="5464"/>
                    </a:cubicBezTo>
                    <a:cubicBezTo>
                      <a:pt x="851" y="5283"/>
                      <a:pt x="925" y="5098"/>
                      <a:pt x="995" y="4909"/>
                    </a:cubicBezTo>
                    <a:cubicBezTo>
                      <a:pt x="1028" y="4817"/>
                      <a:pt x="1062" y="4721"/>
                      <a:pt x="1095" y="4624"/>
                    </a:cubicBezTo>
                    <a:lnTo>
                      <a:pt x="1144" y="4484"/>
                    </a:lnTo>
                    <a:lnTo>
                      <a:pt x="1169" y="4406"/>
                    </a:lnTo>
                    <a:cubicBezTo>
                      <a:pt x="1169" y="4406"/>
                      <a:pt x="1199" y="4291"/>
                      <a:pt x="1214" y="4206"/>
                    </a:cubicBezTo>
                    <a:cubicBezTo>
                      <a:pt x="1226" y="4141"/>
                      <a:pt x="1225" y="4117"/>
                      <a:pt x="1217" y="4117"/>
                    </a:cubicBezTo>
                    <a:cubicBezTo>
                      <a:pt x="1208" y="4117"/>
                      <a:pt x="1189" y="4151"/>
                      <a:pt x="1169" y="4195"/>
                    </a:cubicBezTo>
                    <a:cubicBezTo>
                      <a:pt x="1169" y="4195"/>
                      <a:pt x="1170" y="4195"/>
                      <a:pt x="1170" y="4195"/>
                    </a:cubicBezTo>
                    <a:lnTo>
                      <a:pt x="1170" y="4195"/>
                    </a:lnTo>
                    <a:cubicBezTo>
                      <a:pt x="1171" y="4195"/>
                      <a:pt x="1150" y="4241"/>
                      <a:pt x="1132" y="4291"/>
                    </a:cubicBezTo>
                    <a:cubicBezTo>
                      <a:pt x="1110" y="4339"/>
                      <a:pt x="1091" y="4391"/>
                      <a:pt x="1091" y="4391"/>
                    </a:cubicBezTo>
                    <a:lnTo>
                      <a:pt x="1014" y="4613"/>
                    </a:lnTo>
                    <a:cubicBezTo>
                      <a:pt x="984" y="4706"/>
                      <a:pt x="951" y="4798"/>
                      <a:pt x="917" y="4890"/>
                    </a:cubicBezTo>
                    <a:cubicBezTo>
                      <a:pt x="851" y="5068"/>
                      <a:pt x="781" y="5249"/>
                      <a:pt x="695" y="5416"/>
                    </a:cubicBezTo>
                    <a:cubicBezTo>
                      <a:pt x="688" y="4683"/>
                      <a:pt x="703" y="3936"/>
                      <a:pt x="725" y="3241"/>
                    </a:cubicBezTo>
                    <a:cubicBezTo>
                      <a:pt x="748" y="3211"/>
                      <a:pt x="773" y="3178"/>
                      <a:pt x="796" y="3148"/>
                    </a:cubicBezTo>
                    <a:cubicBezTo>
                      <a:pt x="910" y="2982"/>
                      <a:pt x="1014" y="2812"/>
                      <a:pt x="1106" y="2630"/>
                    </a:cubicBezTo>
                    <a:cubicBezTo>
                      <a:pt x="1117" y="2612"/>
                      <a:pt x="1129" y="2590"/>
                      <a:pt x="1139" y="2568"/>
                    </a:cubicBezTo>
                    <a:cubicBezTo>
                      <a:pt x="1139" y="2568"/>
                      <a:pt x="1151" y="2538"/>
                      <a:pt x="1166" y="2497"/>
                    </a:cubicBezTo>
                    <a:cubicBezTo>
                      <a:pt x="1180" y="2460"/>
                      <a:pt x="1195" y="2408"/>
                      <a:pt x="1206" y="2368"/>
                    </a:cubicBezTo>
                    <a:cubicBezTo>
                      <a:pt x="1220" y="2303"/>
                      <a:pt x="1221" y="2279"/>
                      <a:pt x="1213" y="2279"/>
                    </a:cubicBezTo>
                    <a:cubicBezTo>
                      <a:pt x="1212" y="2279"/>
                      <a:pt x="1211" y="2279"/>
                      <a:pt x="1210" y="2279"/>
                    </a:cubicBezTo>
                    <a:cubicBezTo>
                      <a:pt x="1199" y="2283"/>
                      <a:pt x="1184" y="2316"/>
                      <a:pt x="1161" y="2357"/>
                    </a:cubicBezTo>
                    <a:cubicBezTo>
                      <a:pt x="1162" y="2356"/>
                      <a:pt x="1162" y="2356"/>
                      <a:pt x="1162" y="2356"/>
                    </a:cubicBezTo>
                    <a:lnTo>
                      <a:pt x="1162" y="2356"/>
                    </a:lnTo>
                    <a:cubicBezTo>
                      <a:pt x="1163" y="2356"/>
                      <a:pt x="1142" y="2401"/>
                      <a:pt x="1117" y="2445"/>
                    </a:cubicBezTo>
                    <a:cubicBezTo>
                      <a:pt x="1103" y="2467"/>
                      <a:pt x="1091" y="2493"/>
                      <a:pt x="1081" y="2512"/>
                    </a:cubicBezTo>
                    <a:cubicBezTo>
                      <a:pt x="1073" y="2531"/>
                      <a:pt x="1065" y="2541"/>
                      <a:pt x="1065" y="2541"/>
                    </a:cubicBezTo>
                    <a:cubicBezTo>
                      <a:pt x="1055" y="2560"/>
                      <a:pt x="1047" y="2578"/>
                      <a:pt x="1036" y="2597"/>
                    </a:cubicBezTo>
                    <a:cubicBezTo>
                      <a:pt x="947" y="2771"/>
                      <a:pt x="844" y="2941"/>
                      <a:pt x="729" y="3100"/>
                    </a:cubicBezTo>
                    <a:lnTo>
                      <a:pt x="729" y="3100"/>
                    </a:lnTo>
                    <a:cubicBezTo>
                      <a:pt x="733" y="2994"/>
                      <a:pt x="736" y="2892"/>
                      <a:pt x="736" y="2790"/>
                    </a:cubicBezTo>
                    <a:lnTo>
                      <a:pt x="740" y="2785"/>
                    </a:lnTo>
                    <a:lnTo>
                      <a:pt x="740" y="2778"/>
                    </a:lnTo>
                    <a:lnTo>
                      <a:pt x="740" y="2775"/>
                    </a:lnTo>
                    <a:cubicBezTo>
                      <a:pt x="781" y="1380"/>
                      <a:pt x="828" y="263"/>
                      <a:pt x="7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3" name="Google Shape;103;p71"/>
            <p:cNvGrpSpPr/>
            <p:nvPr/>
          </p:nvGrpSpPr>
          <p:grpSpPr>
            <a:xfrm>
              <a:off x="153894" y="3909056"/>
              <a:ext cx="784133" cy="1145648"/>
              <a:chOff x="7224532" y="2036448"/>
              <a:chExt cx="1668368" cy="2437549"/>
            </a:xfrm>
          </p:grpSpPr>
          <p:sp>
            <p:nvSpPr>
              <p:cNvPr id="104" name="Google Shape;104;p71"/>
              <p:cNvSpPr/>
              <p:nvPr/>
            </p:nvSpPr>
            <p:spPr>
              <a:xfrm>
                <a:off x="7224532" y="2036448"/>
                <a:ext cx="1668368" cy="1961512"/>
              </a:xfrm>
              <a:custGeom>
                <a:rect b="b" l="l" r="r" t="t"/>
                <a:pathLst>
                  <a:path extrusionOk="0" h="5233" w="4451">
                    <a:moveTo>
                      <a:pt x="2307" y="1"/>
                    </a:moveTo>
                    <a:cubicBezTo>
                      <a:pt x="1217" y="1"/>
                      <a:pt x="125" y="1230"/>
                      <a:pt x="63" y="2385"/>
                    </a:cubicBezTo>
                    <a:cubicBezTo>
                      <a:pt x="0" y="3561"/>
                      <a:pt x="596" y="5159"/>
                      <a:pt x="1953" y="5229"/>
                    </a:cubicBezTo>
                    <a:cubicBezTo>
                      <a:pt x="1992" y="5231"/>
                      <a:pt x="2031" y="5232"/>
                      <a:pt x="2069" y="5232"/>
                    </a:cubicBezTo>
                    <a:cubicBezTo>
                      <a:pt x="3524" y="5232"/>
                      <a:pt x="4330" y="3739"/>
                      <a:pt x="4391" y="2588"/>
                    </a:cubicBezTo>
                    <a:cubicBezTo>
                      <a:pt x="4451" y="1412"/>
                      <a:pt x="3493" y="62"/>
                      <a:pt x="2379" y="3"/>
                    </a:cubicBezTo>
                    <a:cubicBezTo>
                      <a:pt x="2355" y="1"/>
                      <a:pt x="2331" y="1"/>
                      <a:pt x="2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71"/>
              <p:cNvSpPr/>
              <p:nvPr/>
            </p:nvSpPr>
            <p:spPr>
              <a:xfrm>
                <a:off x="7883108" y="2036823"/>
                <a:ext cx="1009792" cy="1961137"/>
              </a:xfrm>
              <a:custGeom>
                <a:rect b="b" l="l" r="r" t="t"/>
                <a:pathLst>
                  <a:path extrusionOk="0" h="5232" w="2694">
                    <a:moveTo>
                      <a:pt x="565" y="1"/>
                    </a:moveTo>
                    <a:cubicBezTo>
                      <a:pt x="388" y="1"/>
                      <a:pt x="212" y="30"/>
                      <a:pt x="41" y="87"/>
                    </a:cubicBezTo>
                    <a:cubicBezTo>
                      <a:pt x="1040" y="316"/>
                      <a:pt x="2154" y="1600"/>
                      <a:pt x="2076" y="2684"/>
                    </a:cubicBezTo>
                    <a:cubicBezTo>
                      <a:pt x="1976" y="4070"/>
                      <a:pt x="1121" y="4900"/>
                      <a:pt x="1" y="5206"/>
                    </a:cubicBezTo>
                    <a:cubicBezTo>
                      <a:pt x="63" y="5218"/>
                      <a:pt x="130" y="5225"/>
                      <a:pt x="196" y="5228"/>
                    </a:cubicBezTo>
                    <a:cubicBezTo>
                      <a:pt x="235" y="5230"/>
                      <a:pt x="274" y="5231"/>
                      <a:pt x="312" y="5231"/>
                    </a:cubicBezTo>
                    <a:cubicBezTo>
                      <a:pt x="1767" y="5231"/>
                      <a:pt x="2573" y="3738"/>
                      <a:pt x="2634" y="2587"/>
                    </a:cubicBezTo>
                    <a:cubicBezTo>
                      <a:pt x="2694" y="1411"/>
                      <a:pt x="1736" y="61"/>
                      <a:pt x="622" y="2"/>
                    </a:cubicBezTo>
                    <a:cubicBezTo>
                      <a:pt x="603" y="1"/>
                      <a:pt x="584" y="1"/>
                      <a:pt x="5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71"/>
              <p:cNvSpPr/>
              <p:nvPr/>
            </p:nvSpPr>
            <p:spPr>
              <a:xfrm>
                <a:off x="7439684" y="2251600"/>
                <a:ext cx="1169844" cy="2222397"/>
              </a:xfrm>
              <a:custGeom>
                <a:rect b="b" l="l" r="r" t="t"/>
                <a:pathLst>
                  <a:path extrusionOk="0" h="5929" w="3121">
                    <a:moveTo>
                      <a:pt x="1674" y="0"/>
                    </a:moveTo>
                    <a:cubicBezTo>
                      <a:pt x="1660" y="0"/>
                      <a:pt x="1617" y="160"/>
                      <a:pt x="1531" y="553"/>
                    </a:cubicBezTo>
                    <a:cubicBezTo>
                      <a:pt x="1490" y="834"/>
                      <a:pt x="1446" y="1115"/>
                      <a:pt x="1409" y="1400"/>
                    </a:cubicBezTo>
                    <a:cubicBezTo>
                      <a:pt x="1302" y="1271"/>
                      <a:pt x="1206" y="1138"/>
                      <a:pt x="1106" y="1001"/>
                    </a:cubicBezTo>
                    <a:cubicBezTo>
                      <a:pt x="1095" y="716"/>
                      <a:pt x="1132" y="409"/>
                      <a:pt x="1188" y="127"/>
                    </a:cubicBezTo>
                    <a:cubicBezTo>
                      <a:pt x="1198" y="61"/>
                      <a:pt x="1197" y="35"/>
                      <a:pt x="1189" y="35"/>
                    </a:cubicBezTo>
                    <a:cubicBezTo>
                      <a:pt x="1165" y="35"/>
                      <a:pt x="1076" y="281"/>
                      <a:pt x="1073" y="320"/>
                    </a:cubicBezTo>
                    <a:cubicBezTo>
                      <a:pt x="1036" y="505"/>
                      <a:pt x="1017" y="694"/>
                      <a:pt x="1024" y="882"/>
                    </a:cubicBezTo>
                    <a:cubicBezTo>
                      <a:pt x="865" y="664"/>
                      <a:pt x="710" y="409"/>
                      <a:pt x="544" y="194"/>
                    </a:cubicBezTo>
                    <a:cubicBezTo>
                      <a:pt x="506" y="146"/>
                      <a:pt x="485" y="127"/>
                      <a:pt x="477" y="127"/>
                    </a:cubicBezTo>
                    <a:cubicBezTo>
                      <a:pt x="447" y="127"/>
                      <a:pt x="599" y="409"/>
                      <a:pt x="599" y="409"/>
                    </a:cubicBezTo>
                    <a:cubicBezTo>
                      <a:pt x="599" y="409"/>
                      <a:pt x="599" y="409"/>
                      <a:pt x="599" y="409"/>
                    </a:cubicBezTo>
                    <a:lnTo>
                      <a:pt x="599" y="409"/>
                    </a:lnTo>
                    <a:cubicBezTo>
                      <a:pt x="851" y="783"/>
                      <a:pt x="1099" y="1163"/>
                      <a:pt x="1394" y="1508"/>
                    </a:cubicBezTo>
                    <a:cubicBezTo>
                      <a:pt x="1306" y="2188"/>
                      <a:pt x="1261" y="2565"/>
                      <a:pt x="1213" y="3306"/>
                    </a:cubicBezTo>
                    <a:cubicBezTo>
                      <a:pt x="1039" y="3146"/>
                      <a:pt x="877" y="2973"/>
                      <a:pt x="729" y="2784"/>
                    </a:cubicBezTo>
                    <a:cubicBezTo>
                      <a:pt x="754" y="2499"/>
                      <a:pt x="858" y="2214"/>
                      <a:pt x="954" y="1947"/>
                    </a:cubicBezTo>
                    <a:cubicBezTo>
                      <a:pt x="977" y="1881"/>
                      <a:pt x="980" y="1856"/>
                      <a:pt x="972" y="1856"/>
                    </a:cubicBezTo>
                    <a:cubicBezTo>
                      <a:pt x="946" y="1856"/>
                      <a:pt x="817" y="2078"/>
                      <a:pt x="807" y="2114"/>
                    </a:cubicBezTo>
                    <a:cubicBezTo>
                      <a:pt x="736" y="2299"/>
                      <a:pt x="684" y="2495"/>
                      <a:pt x="658" y="2691"/>
                    </a:cubicBezTo>
                    <a:cubicBezTo>
                      <a:pt x="418" y="2388"/>
                      <a:pt x="233" y="2010"/>
                      <a:pt x="63" y="1670"/>
                    </a:cubicBezTo>
                    <a:cubicBezTo>
                      <a:pt x="41" y="1625"/>
                      <a:pt x="19" y="1590"/>
                      <a:pt x="9" y="1590"/>
                    </a:cubicBezTo>
                    <a:cubicBezTo>
                      <a:pt x="0" y="1590"/>
                      <a:pt x="1" y="1616"/>
                      <a:pt x="18" y="1685"/>
                    </a:cubicBezTo>
                    <a:cubicBezTo>
                      <a:pt x="233" y="2358"/>
                      <a:pt x="696" y="2939"/>
                      <a:pt x="1210" y="3417"/>
                    </a:cubicBezTo>
                    <a:cubicBezTo>
                      <a:pt x="1236" y="3959"/>
                      <a:pt x="1049" y="5929"/>
                      <a:pt x="1473" y="5929"/>
                    </a:cubicBezTo>
                    <a:cubicBezTo>
                      <a:pt x="1515" y="5929"/>
                      <a:pt x="1562" y="5910"/>
                      <a:pt x="1616" y="5869"/>
                    </a:cubicBezTo>
                    <a:cubicBezTo>
                      <a:pt x="1495" y="5273"/>
                      <a:pt x="1409" y="4663"/>
                      <a:pt x="1369" y="4052"/>
                    </a:cubicBezTo>
                    <a:cubicBezTo>
                      <a:pt x="1765" y="3938"/>
                      <a:pt x="2171" y="3801"/>
                      <a:pt x="2523" y="3576"/>
                    </a:cubicBezTo>
                    <a:cubicBezTo>
                      <a:pt x="2584" y="3531"/>
                      <a:pt x="2596" y="3513"/>
                      <a:pt x="2576" y="3513"/>
                    </a:cubicBezTo>
                    <a:cubicBezTo>
                      <a:pt x="2511" y="3513"/>
                      <a:pt x="2092" y="3712"/>
                      <a:pt x="2060" y="3723"/>
                    </a:cubicBezTo>
                    <a:cubicBezTo>
                      <a:pt x="1975" y="3298"/>
                      <a:pt x="2364" y="3028"/>
                      <a:pt x="2627" y="2758"/>
                    </a:cubicBezTo>
                    <a:cubicBezTo>
                      <a:pt x="2683" y="2703"/>
                      <a:pt x="2694" y="2682"/>
                      <a:pt x="2680" y="2682"/>
                    </a:cubicBezTo>
                    <a:cubicBezTo>
                      <a:pt x="2645" y="2682"/>
                      <a:pt x="2447" y="2816"/>
                      <a:pt x="2422" y="2843"/>
                    </a:cubicBezTo>
                    <a:cubicBezTo>
                      <a:pt x="2297" y="2954"/>
                      <a:pt x="2186" y="3079"/>
                      <a:pt x="2086" y="3217"/>
                    </a:cubicBezTo>
                    <a:cubicBezTo>
                      <a:pt x="2098" y="3157"/>
                      <a:pt x="2127" y="2965"/>
                      <a:pt x="2138" y="2906"/>
                    </a:cubicBezTo>
                    <a:cubicBezTo>
                      <a:pt x="2149" y="2839"/>
                      <a:pt x="2148" y="2813"/>
                      <a:pt x="2141" y="2813"/>
                    </a:cubicBezTo>
                    <a:cubicBezTo>
                      <a:pt x="2117" y="2813"/>
                      <a:pt x="2029" y="3059"/>
                      <a:pt x="2023" y="3098"/>
                    </a:cubicBezTo>
                    <a:cubicBezTo>
                      <a:pt x="1983" y="3313"/>
                      <a:pt x="1964" y="3535"/>
                      <a:pt x="1979" y="3757"/>
                    </a:cubicBezTo>
                    <a:cubicBezTo>
                      <a:pt x="1779" y="3838"/>
                      <a:pt x="1572" y="3909"/>
                      <a:pt x="1365" y="3967"/>
                    </a:cubicBezTo>
                    <a:cubicBezTo>
                      <a:pt x="1346" y="3671"/>
                      <a:pt x="1343" y="3376"/>
                      <a:pt x="1350" y="3079"/>
                    </a:cubicBezTo>
                    <a:cubicBezTo>
                      <a:pt x="1531" y="2813"/>
                      <a:pt x="1676" y="2495"/>
                      <a:pt x="1872" y="2229"/>
                    </a:cubicBezTo>
                    <a:cubicBezTo>
                      <a:pt x="2267" y="2111"/>
                      <a:pt x="2682" y="1974"/>
                      <a:pt x="3033" y="1748"/>
                    </a:cubicBezTo>
                    <a:cubicBezTo>
                      <a:pt x="3085" y="1713"/>
                      <a:pt x="3121" y="1682"/>
                      <a:pt x="3096" y="1682"/>
                    </a:cubicBezTo>
                    <a:cubicBezTo>
                      <a:pt x="3084" y="1682"/>
                      <a:pt x="3057" y="1689"/>
                      <a:pt x="3011" y="1708"/>
                    </a:cubicBezTo>
                    <a:cubicBezTo>
                      <a:pt x="2619" y="1863"/>
                      <a:pt x="2338" y="2010"/>
                      <a:pt x="1946" y="2121"/>
                    </a:cubicBezTo>
                    <a:cubicBezTo>
                      <a:pt x="2145" y="1826"/>
                      <a:pt x="2412" y="1541"/>
                      <a:pt x="2671" y="1308"/>
                    </a:cubicBezTo>
                    <a:cubicBezTo>
                      <a:pt x="2714" y="1265"/>
                      <a:pt x="2746" y="1228"/>
                      <a:pt x="2727" y="1228"/>
                    </a:cubicBezTo>
                    <a:cubicBezTo>
                      <a:pt x="2717" y="1228"/>
                      <a:pt x="2692" y="1240"/>
                      <a:pt x="2644" y="1267"/>
                    </a:cubicBezTo>
                    <a:cubicBezTo>
                      <a:pt x="2057" y="1663"/>
                      <a:pt x="1705" y="2325"/>
                      <a:pt x="1354" y="2920"/>
                    </a:cubicBezTo>
                    <a:cubicBezTo>
                      <a:pt x="1303" y="2630"/>
                      <a:pt x="1729" y="0"/>
                      <a:pt x="16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" name="Google Shape;107;p71"/>
          <p:cNvGrpSpPr/>
          <p:nvPr/>
        </p:nvGrpSpPr>
        <p:grpSpPr>
          <a:xfrm>
            <a:off x="1127151" y="4531376"/>
            <a:ext cx="7706597" cy="451475"/>
            <a:chOff x="1127151" y="4531376"/>
            <a:chExt cx="7706597" cy="451475"/>
          </a:xfrm>
        </p:grpSpPr>
        <p:sp>
          <p:nvSpPr>
            <p:cNvPr id="108" name="Google Shape;108;p71"/>
            <p:cNvSpPr/>
            <p:nvPr/>
          </p:nvSpPr>
          <p:spPr>
            <a:xfrm>
              <a:off x="8713179" y="4761176"/>
              <a:ext cx="120569" cy="160028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71"/>
            <p:cNvSpPr/>
            <p:nvPr/>
          </p:nvSpPr>
          <p:spPr>
            <a:xfrm>
              <a:off x="1375164" y="4588883"/>
              <a:ext cx="213855" cy="283970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71"/>
            <p:cNvSpPr/>
            <p:nvPr/>
          </p:nvSpPr>
          <p:spPr>
            <a:xfrm>
              <a:off x="1127151" y="4699515"/>
              <a:ext cx="213221" cy="283336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71"/>
            <p:cNvSpPr/>
            <p:nvPr/>
          </p:nvSpPr>
          <p:spPr>
            <a:xfrm>
              <a:off x="4657863" y="4531376"/>
              <a:ext cx="139279" cy="185042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71"/>
            <p:cNvSpPr/>
            <p:nvPr/>
          </p:nvSpPr>
          <p:spPr>
            <a:xfrm>
              <a:off x="4085799" y="4634064"/>
              <a:ext cx="179923" cy="238785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TWO_COLUMNS_1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15" name="Google Shape;115;p64"/>
          <p:cNvSpPr txBox="1"/>
          <p:nvPr>
            <p:ph idx="1" type="subTitle"/>
          </p:nvPr>
        </p:nvSpPr>
        <p:spPr>
          <a:xfrm>
            <a:off x="4749834" y="2256150"/>
            <a:ext cx="3405900" cy="8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64"/>
          <p:cNvSpPr txBox="1"/>
          <p:nvPr>
            <p:ph idx="2" type="subTitle"/>
          </p:nvPr>
        </p:nvSpPr>
        <p:spPr>
          <a:xfrm>
            <a:off x="988263" y="2256150"/>
            <a:ext cx="3405900" cy="8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4"/>
          <p:cNvSpPr txBox="1"/>
          <p:nvPr>
            <p:ph idx="3" type="subTitle"/>
          </p:nvPr>
        </p:nvSpPr>
        <p:spPr>
          <a:xfrm>
            <a:off x="988262" y="1849650"/>
            <a:ext cx="34059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18" name="Google Shape;118;p64"/>
          <p:cNvSpPr txBox="1"/>
          <p:nvPr>
            <p:ph idx="4" type="subTitle"/>
          </p:nvPr>
        </p:nvSpPr>
        <p:spPr>
          <a:xfrm>
            <a:off x="4749826" y="1849650"/>
            <a:ext cx="34059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grpSp>
        <p:nvGrpSpPr>
          <p:cNvPr id="119" name="Google Shape;119;p64"/>
          <p:cNvGrpSpPr/>
          <p:nvPr/>
        </p:nvGrpSpPr>
        <p:grpSpPr>
          <a:xfrm>
            <a:off x="158288" y="3670437"/>
            <a:ext cx="8823627" cy="988776"/>
            <a:chOff x="158288" y="3670437"/>
            <a:chExt cx="8823627" cy="988776"/>
          </a:xfrm>
        </p:grpSpPr>
        <p:grpSp>
          <p:nvGrpSpPr>
            <p:cNvPr id="120" name="Google Shape;120;p64"/>
            <p:cNvGrpSpPr/>
            <p:nvPr/>
          </p:nvGrpSpPr>
          <p:grpSpPr>
            <a:xfrm>
              <a:off x="6217348" y="3670437"/>
              <a:ext cx="2764567" cy="966163"/>
              <a:chOff x="6217348" y="3670437"/>
              <a:chExt cx="2764567" cy="966163"/>
            </a:xfrm>
          </p:grpSpPr>
          <p:sp>
            <p:nvSpPr>
              <p:cNvPr id="121" name="Google Shape;121;p64"/>
              <p:cNvSpPr/>
              <p:nvPr/>
            </p:nvSpPr>
            <p:spPr>
              <a:xfrm>
                <a:off x="6217348" y="3670437"/>
                <a:ext cx="2764567" cy="966163"/>
              </a:xfrm>
              <a:custGeom>
                <a:rect b="b" l="l" r="r" t="t"/>
                <a:pathLst>
                  <a:path extrusionOk="0" h="8246" w="23595">
                    <a:moveTo>
                      <a:pt x="20028" y="1"/>
                    </a:moveTo>
                    <a:lnTo>
                      <a:pt x="19277" y="19"/>
                    </a:lnTo>
                    <a:lnTo>
                      <a:pt x="18459" y="37"/>
                    </a:lnTo>
                    <a:cubicBezTo>
                      <a:pt x="18459" y="37"/>
                      <a:pt x="18285" y="1291"/>
                      <a:pt x="17996" y="2153"/>
                    </a:cubicBezTo>
                    <a:cubicBezTo>
                      <a:pt x="17149" y="2256"/>
                      <a:pt x="16724" y="2268"/>
                      <a:pt x="15966" y="2312"/>
                    </a:cubicBezTo>
                    <a:cubicBezTo>
                      <a:pt x="15763" y="2734"/>
                      <a:pt x="15755" y="3344"/>
                      <a:pt x="15515" y="3781"/>
                    </a:cubicBezTo>
                    <a:cubicBezTo>
                      <a:pt x="14675" y="3840"/>
                      <a:pt x="14312" y="4136"/>
                      <a:pt x="14023" y="4184"/>
                    </a:cubicBezTo>
                    <a:cubicBezTo>
                      <a:pt x="13850" y="4428"/>
                      <a:pt x="13617" y="5080"/>
                      <a:pt x="13199" y="5553"/>
                    </a:cubicBezTo>
                    <a:lnTo>
                      <a:pt x="13195" y="5556"/>
                    </a:lnTo>
                    <a:cubicBezTo>
                      <a:pt x="13188" y="5560"/>
                      <a:pt x="13184" y="5568"/>
                      <a:pt x="13176" y="5575"/>
                    </a:cubicBezTo>
                    <a:cubicBezTo>
                      <a:pt x="13171" y="5576"/>
                      <a:pt x="13166" y="5576"/>
                      <a:pt x="13160" y="5576"/>
                    </a:cubicBezTo>
                    <a:cubicBezTo>
                      <a:pt x="12653" y="5576"/>
                      <a:pt x="12027" y="2211"/>
                      <a:pt x="11404" y="1343"/>
                    </a:cubicBezTo>
                    <a:cubicBezTo>
                      <a:pt x="11359" y="1277"/>
                      <a:pt x="11317" y="1247"/>
                      <a:pt x="11278" y="1247"/>
                    </a:cubicBezTo>
                    <a:cubicBezTo>
                      <a:pt x="11276" y="1247"/>
                      <a:pt x="11273" y="1247"/>
                      <a:pt x="11271" y="1247"/>
                    </a:cubicBezTo>
                    <a:cubicBezTo>
                      <a:pt x="11079" y="1266"/>
                      <a:pt x="10957" y="1976"/>
                      <a:pt x="10706" y="2486"/>
                    </a:cubicBezTo>
                    <a:cubicBezTo>
                      <a:pt x="10600" y="2553"/>
                      <a:pt x="10452" y="2570"/>
                      <a:pt x="10308" y="2570"/>
                    </a:cubicBezTo>
                    <a:cubicBezTo>
                      <a:pt x="10164" y="2570"/>
                      <a:pt x="10025" y="2553"/>
                      <a:pt x="9936" y="2553"/>
                    </a:cubicBezTo>
                    <a:cubicBezTo>
                      <a:pt x="9814" y="2605"/>
                      <a:pt x="9681" y="3518"/>
                      <a:pt x="9437" y="4243"/>
                    </a:cubicBezTo>
                    <a:cubicBezTo>
                      <a:pt x="9115" y="4480"/>
                      <a:pt x="8208" y="4558"/>
                      <a:pt x="7276" y="4658"/>
                    </a:cubicBezTo>
                    <a:cubicBezTo>
                      <a:pt x="6892" y="5490"/>
                      <a:pt x="6869" y="5690"/>
                      <a:pt x="6070" y="5905"/>
                    </a:cubicBezTo>
                    <a:cubicBezTo>
                      <a:pt x="5989" y="5927"/>
                      <a:pt x="5904" y="5945"/>
                      <a:pt x="5808" y="5968"/>
                    </a:cubicBezTo>
                    <a:cubicBezTo>
                      <a:pt x="5804" y="5968"/>
                      <a:pt x="5799" y="5968"/>
                      <a:pt x="5795" y="5968"/>
                    </a:cubicBezTo>
                    <a:cubicBezTo>
                      <a:pt x="5770" y="5968"/>
                      <a:pt x="5738" y="5960"/>
                      <a:pt x="5705" y="5945"/>
                    </a:cubicBezTo>
                    <a:cubicBezTo>
                      <a:pt x="5375" y="5816"/>
                      <a:pt x="4679" y="5201"/>
                      <a:pt x="4679" y="5201"/>
                    </a:cubicBezTo>
                    <a:cubicBezTo>
                      <a:pt x="4679" y="5201"/>
                      <a:pt x="4669" y="5213"/>
                      <a:pt x="4646" y="5239"/>
                    </a:cubicBezTo>
                    <a:cubicBezTo>
                      <a:pt x="4513" y="5386"/>
                      <a:pt x="4010" y="5937"/>
                      <a:pt x="3396" y="6489"/>
                    </a:cubicBezTo>
                    <a:cubicBezTo>
                      <a:pt x="2937" y="5860"/>
                      <a:pt x="2541" y="5586"/>
                      <a:pt x="2541" y="5586"/>
                    </a:cubicBezTo>
                    <a:lnTo>
                      <a:pt x="1702" y="5516"/>
                    </a:lnTo>
                    <a:lnTo>
                      <a:pt x="733" y="3847"/>
                    </a:lnTo>
                    <a:lnTo>
                      <a:pt x="0" y="8246"/>
                    </a:lnTo>
                    <a:lnTo>
                      <a:pt x="23594" y="8246"/>
                    </a:lnTo>
                    <a:cubicBezTo>
                      <a:pt x="23538" y="6825"/>
                      <a:pt x="23272" y="4798"/>
                      <a:pt x="22521" y="3781"/>
                    </a:cubicBezTo>
                    <a:cubicBezTo>
                      <a:pt x="21969" y="3666"/>
                      <a:pt x="21437" y="3578"/>
                      <a:pt x="20694" y="3356"/>
                    </a:cubicBezTo>
                    <a:cubicBezTo>
                      <a:pt x="20538" y="3033"/>
                      <a:pt x="20398" y="2394"/>
                      <a:pt x="20283" y="1758"/>
                    </a:cubicBezTo>
                    <a:cubicBezTo>
                      <a:pt x="20127" y="873"/>
                      <a:pt x="20028" y="1"/>
                      <a:pt x="200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64"/>
              <p:cNvSpPr/>
              <p:nvPr/>
            </p:nvSpPr>
            <p:spPr>
              <a:xfrm>
                <a:off x="7217227" y="3816424"/>
                <a:ext cx="663637" cy="820172"/>
              </a:xfrm>
              <a:custGeom>
                <a:rect b="b" l="l" r="r" t="t"/>
                <a:pathLst>
                  <a:path extrusionOk="0" h="7000" w="5664">
                    <a:moveTo>
                      <a:pt x="2744" y="1"/>
                    </a:moveTo>
                    <a:cubicBezTo>
                      <a:pt x="2742" y="1"/>
                      <a:pt x="2739" y="1"/>
                      <a:pt x="2737" y="1"/>
                    </a:cubicBezTo>
                    <a:cubicBezTo>
                      <a:pt x="2771" y="1137"/>
                      <a:pt x="2834" y="2820"/>
                      <a:pt x="2834" y="2820"/>
                    </a:cubicBezTo>
                    <a:cubicBezTo>
                      <a:pt x="2834" y="2820"/>
                      <a:pt x="2607" y="2829"/>
                      <a:pt x="2349" y="2829"/>
                    </a:cubicBezTo>
                    <a:cubicBezTo>
                      <a:pt x="2090" y="2829"/>
                      <a:pt x="1800" y="2820"/>
                      <a:pt x="1672" y="2783"/>
                    </a:cubicBezTo>
                    <a:cubicBezTo>
                      <a:pt x="1665" y="2781"/>
                      <a:pt x="1658" y="2780"/>
                      <a:pt x="1651" y="2780"/>
                    </a:cubicBezTo>
                    <a:cubicBezTo>
                      <a:pt x="1621" y="2780"/>
                      <a:pt x="1592" y="2797"/>
                      <a:pt x="1583" y="2827"/>
                    </a:cubicBezTo>
                    <a:cubicBezTo>
                      <a:pt x="1410" y="3330"/>
                      <a:pt x="589" y="5472"/>
                      <a:pt x="0" y="7000"/>
                    </a:cubicBezTo>
                    <a:lnTo>
                      <a:pt x="5663" y="7000"/>
                    </a:lnTo>
                    <a:lnTo>
                      <a:pt x="4661" y="4310"/>
                    </a:lnTo>
                    <a:cubicBezTo>
                      <a:pt x="4654" y="4314"/>
                      <a:pt x="4650" y="4322"/>
                      <a:pt x="4642" y="4329"/>
                    </a:cubicBezTo>
                    <a:cubicBezTo>
                      <a:pt x="4637" y="4330"/>
                      <a:pt x="4632" y="4330"/>
                      <a:pt x="4626" y="4330"/>
                    </a:cubicBezTo>
                    <a:cubicBezTo>
                      <a:pt x="4119" y="4330"/>
                      <a:pt x="3493" y="965"/>
                      <a:pt x="2870" y="97"/>
                    </a:cubicBezTo>
                    <a:cubicBezTo>
                      <a:pt x="2825" y="31"/>
                      <a:pt x="2783" y="1"/>
                      <a:pt x="27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64"/>
              <p:cNvSpPr/>
              <p:nvPr/>
            </p:nvSpPr>
            <p:spPr>
              <a:xfrm>
                <a:off x="8260808" y="3670437"/>
                <a:ext cx="721049" cy="966163"/>
              </a:xfrm>
              <a:custGeom>
                <a:rect b="b" l="l" r="r" t="t"/>
                <a:pathLst>
                  <a:path extrusionOk="0" h="8246" w="6154">
                    <a:moveTo>
                      <a:pt x="2587" y="1"/>
                    </a:moveTo>
                    <a:lnTo>
                      <a:pt x="1836" y="19"/>
                    </a:lnTo>
                    <a:lnTo>
                      <a:pt x="1773" y="3108"/>
                    </a:lnTo>
                    <a:lnTo>
                      <a:pt x="2794" y="4694"/>
                    </a:lnTo>
                    <a:lnTo>
                      <a:pt x="737" y="5479"/>
                    </a:lnTo>
                    <a:lnTo>
                      <a:pt x="1" y="5608"/>
                    </a:lnTo>
                    <a:lnTo>
                      <a:pt x="456" y="8246"/>
                    </a:lnTo>
                    <a:lnTo>
                      <a:pt x="6153" y="8246"/>
                    </a:lnTo>
                    <a:cubicBezTo>
                      <a:pt x="6097" y="6825"/>
                      <a:pt x="5831" y="4798"/>
                      <a:pt x="5080" y="3781"/>
                    </a:cubicBezTo>
                    <a:cubicBezTo>
                      <a:pt x="4528" y="3666"/>
                      <a:pt x="3996" y="3578"/>
                      <a:pt x="3253" y="3356"/>
                    </a:cubicBezTo>
                    <a:cubicBezTo>
                      <a:pt x="3097" y="3033"/>
                      <a:pt x="2957" y="2394"/>
                      <a:pt x="2842" y="1758"/>
                    </a:cubicBezTo>
                    <a:cubicBezTo>
                      <a:pt x="2686" y="873"/>
                      <a:pt x="2587" y="1"/>
                      <a:pt x="258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64"/>
              <p:cNvSpPr/>
              <p:nvPr/>
            </p:nvSpPr>
            <p:spPr>
              <a:xfrm>
                <a:off x="6746110" y="4279810"/>
                <a:ext cx="260112" cy="356775"/>
              </a:xfrm>
              <a:custGeom>
                <a:rect b="b" l="l" r="r" t="t"/>
                <a:pathLst>
                  <a:path extrusionOk="0" h="3045" w="2220">
                    <a:moveTo>
                      <a:pt x="166" y="0"/>
                    </a:moveTo>
                    <a:cubicBezTo>
                      <a:pt x="166" y="0"/>
                      <a:pt x="156" y="12"/>
                      <a:pt x="133" y="38"/>
                    </a:cubicBezTo>
                    <a:lnTo>
                      <a:pt x="0" y="1658"/>
                    </a:lnTo>
                    <a:lnTo>
                      <a:pt x="948" y="1998"/>
                    </a:lnTo>
                    <a:lnTo>
                      <a:pt x="714" y="3045"/>
                    </a:lnTo>
                    <a:lnTo>
                      <a:pt x="2220" y="3045"/>
                    </a:lnTo>
                    <a:lnTo>
                      <a:pt x="1557" y="704"/>
                    </a:lnTo>
                    <a:cubicBezTo>
                      <a:pt x="1476" y="726"/>
                      <a:pt x="1391" y="744"/>
                      <a:pt x="1295" y="767"/>
                    </a:cubicBezTo>
                    <a:cubicBezTo>
                      <a:pt x="1291" y="767"/>
                      <a:pt x="1286" y="767"/>
                      <a:pt x="1282" y="767"/>
                    </a:cubicBezTo>
                    <a:cubicBezTo>
                      <a:pt x="1257" y="767"/>
                      <a:pt x="1225" y="759"/>
                      <a:pt x="1192" y="744"/>
                    </a:cubicBezTo>
                    <a:cubicBezTo>
                      <a:pt x="862" y="615"/>
                      <a:pt x="166" y="0"/>
                      <a:pt x="1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5" name="Google Shape;125;p64"/>
            <p:cNvGrpSpPr/>
            <p:nvPr/>
          </p:nvGrpSpPr>
          <p:grpSpPr>
            <a:xfrm>
              <a:off x="158288" y="3692464"/>
              <a:ext cx="2764098" cy="966749"/>
              <a:chOff x="1192863" y="3692464"/>
              <a:chExt cx="2764098" cy="966749"/>
            </a:xfrm>
          </p:grpSpPr>
          <p:sp>
            <p:nvSpPr>
              <p:cNvPr id="126" name="Google Shape;126;p64"/>
              <p:cNvSpPr/>
              <p:nvPr/>
            </p:nvSpPr>
            <p:spPr>
              <a:xfrm>
                <a:off x="1192863" y="3692464"/>
                <a:ext cx="2764098" cy="966749"/>
              </a:xfrm>
              <a:custGeom>
                <a:rect b="b" l="l" r="r" t="t"/>
                <a:pathLst>
                  <a:path extrusionOk="0" h="8251" w="23591">
                    <a:moveTo>
                      <a:pt x="20024" y="1"/>
                    </a:moveTo>
                    <a:lnTo>
                      <a:pt x="19277" y="19"/>
                    </a:lnTo>
                    <a:lnTo>
                      <a:pt x="18455" y="42"/>
                    </a:lnTo>
                    <a:cubicBezTo>
                      <a:pt x="18455" y="42"/>
                      <a:pt x="18282" y="1292"/>
                      <a:pt x="17994" y="2157"/>
                    </a:cubicBezTo>
                    <a:cubicBezTo>
                      <a:pt x="17146" y="2258"/>
                      <a:pt x="16721" y="2273"/>
                      <a:pt x="15962" y="2317"/>
                    </a:cubicBezTo>
                    <a:cubicBezTo>
                      <a:pt x="15759" y="2739"/>
                      <a:pt x="15752" y="3349"/>
                      <a:pt x="15511" y="3782"/>
                    </a:cubicBezTo>
                    <a:cubicBezTo>
                      <a:pt x="14675" y="3841"/>
                      <a:pt x="14309" y="4137"/>
                      <a:pt x="14021" y="4189"/>
                    </a:cubicBezTo>
                    <a:cubicBezTo>
                      <a:pt x="13847" y="4429"/>
                      <a:pt x="13613" y="5080"/>
                      <a:pt x="13195" y="5553"/>
                    </a:cubicBezTo>
                    <a:lnTo>
                      <a:pt x="13192" y="5558"/>
                    </a:lnTo>
                    <a:cubicBezTo>
                      <a:pt x="13188" y="5565"/>
                      <a:pt x="13181" y="5568"/>
                      <a:pt x="13177" y="5575"/>
                    </a:cubicBezTo>
                    <a:cubicBezTo>
                      <a:pt x="13172" y="5576"/>
                      <a:pt x="13166" y="5577"/>
                      <a:pt x="13161" y="5577"/>
                    </a:cubicBezTo>
                    <a:cubicBezTo>
                      <a:pt x="12649" y="5577"/>
                      <a:pt x="12027" y="2211"/>
                      <a:pt x="11405" y="1344"/>
                    </a:cubicBezTo>
                    <a:cubicBezTo>
                      <a:pt x="11357" y="1279"/>
                      <a:pt x="11315" y="1251"/>
                      <a:pt x="11277" y="1251"/>
                    </a:cubicBezTo>
                    <a:cubicBezTo>
                      <a:pt x="11274" y="1251"/>
                      <a:pt x="11271" y="1251"/>
                      <a:pt x="11269" y="1252"/>
                    </a:cubicBezTo>
                    <a:cubicBezTo>
                      <a:pt x="11076" y="1269"/>
                      <a:pt x="10953" y="1980"/>
                      <a:pt x="10706" y="2487"/>
                    </a:cubicBezTo>
                    <a:cubicBezTo>
                      <a:pt x="10602" y="2554"/>
                      <a:pt x="10456" y="2571"/>
                      <a:pt x="10314" y="2571"/>
                    </a:cubicBezTo>
                    <a:cubicBezTo>
                      <a:pt x="10169" y="2571"/>
                      <a:pt x="10027" y="2553"/>
                      <a:pt x="9937" y="2553"/>
                    </a:cubicBezTo>
                    <a:cubicBezTo>
                      <a:pt x="9811" y="2606"/>
                      <a:pt x="9681" y="3519"/>
                      <a:pt x="9437" y="4248"/>
                    </a:cubicBezTo>
                    <a:cubicBezTo>
                      <a:pt x="9116" y="4484"/>
                      <a:pt x="8206" y="4559"/>
                      <a:pt x="7273" y="4662"/>
                    </a:cubicBezTo>
                    <a:cubicBezTo>
                      <a:pt x="6888" y="5495"/>
                      <a:pt x="6866" y="5691"/>
                      <a:pt x="6067" y="5905"/>
                    </a:cubicBezTo>
                    <a:cubicBezTo>
                      <a:pt x="5990" y="5927"/>
                      <a:pt x="5904" y="5949"/>
                      <a:pt x="5809" y="5971"/>
                    </a:cubicBezTo>
                    <a:cubicBezTo>
                      <a:pt x="5778" y="5971"/>
                      <a:pt x="5745" y="5964"/>
                      <a:pt x="5701" y="5946"/>
                    </a:cubicBezTo>
                    <a:cubicBezTo>
                      <a:pt x="5375" y="5819"/>
                      <a:pt x="4680" y="5202"/>
                      <a:pt x="4680" y="5202"/>
                    </a:cubicBezTo>
                    <a:cubicBezTo>
                      <a:pt x="4680" y="5202"/>
                      <a:pt x="4669" y="5217"/>
                      <a:pt x="4646" y="5242"/>
                    </a:cubicBezTo>
                    <a:cubicBezTo>
                      <a:pt x="4513" y="5387"/>
                      <a:pt x="4006" y="5938"/>
                      <a:pt x="3393" y="6490"/>
                    </a:cubicBezTo>
                    <a:cubicBezTo>
                      <a:pt x="2937" y="5864"/>
                      <a:pt x="2538" y="5590"/>
                      <a:pt x="2538" y="5590"/>
                    </a:cubicBezTo>
                    <a:lnTo>
                      <a:pt x="1702" y="5520"/>
                    </a:lnTo>
                    <a:lnTo>
                      <a:pt x="729" y="3849"/>
                    </a:lnTo>
                    <a:lnTo>
                      <a:pt x="0" y="8250"/>
                    </a:lnTo>
                    <a:lnTo>
                      <a:pt x="23590" y="8250"/>
                    </a:lnTo>
                    <a:cubicBezTo>
                      <a:pt x="23535" y="6826"/>
                      <a:pt x="23268" y="4799"/>
                      <a:pt x="22517" y="3782"/>
                    </a:cubicBezTo>
                    <a:cubicBezTo>
                      <a:pt x="21967" y="3667"/>
                      <a:pt x="21438" y="3578"/>
                      <a:pt x="20690" y="3360"/>
                    </a:cubicBezTo>
                    <a:cubicBezTo>
                      <a:pt x="20535" y="3038"/>
                      <a:pt x="20394" y="2398"/>
                      <a:pt x="20283" y="1762"/>
                    </a:cubicBezTo>
                    <a:cubicBezTo>
                      <a:pt x="20124" y="878"/>
                      <a:pt x="20024" y="1"/>
                      <a:pt x="2002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64"/>
              <p:cNvSpPr/>
              <p:nvPr/>
            </p:nvSpPr>
            <p:spPr>
              <a:xfrm>
                <a:off x="2192274" y="3839037"/>
                <a:ext cx="663637" cy="820172"/>
              </a:xfrm>
              <a:custGeom>
                <a:rect b="b" l="l" r="r" t="t"/>
                <a:pathLst>
                  <a:path extrusionOk="0" h="7000" w="5664">
                    <a:moveTo>
                      <a:pt x="2747" y="0"/>
                    </a:moveTo>
                    <a:cubicBezTo>
                      <a:pt x="2744" y="0"/>
                      <a:pt x="2741" y="0"/>
                      <a:pt x="2739" y="1"/>
                    </a:cubicBezTo>
                    <a:cubicBezTo>
                      <a:pt x="2771" y="1133"/>
                      <a:pt x="2834" y="2820"/>
                      <a:pt x="2834" y="2820"/>
                    </a:cubicBezTo>
                    <a:cubicBezTo>
                      <a:pt x="2834" y="2820"/>
                      <a:pt x="2633" y="2827"/>
                      <a:pt x="2394" y="2827"/>
                    </a:cubicBezTo>
                    <a:cubicBezTo>
                      <a:pt x="2126" y="2827"/>
                      <a:pt x="1810" y="2818"/>
                      <a:pt x="1677" y="2779"/>
                    </a:cubicBezTo>
                    <a:cubicBezTo>
                      <a:pt x="1669" y="2776"/>
                      <a:pt x="1662" y="2775"/>
                      <a:pt x="1654" y="2775"/>
                    </a:cubicBezTo>
                    <a:cubicBezTo>
                      <a:pt x="1624" y="2775"/>
                      <a:pt x="1596" y="2793"/>
                      <a:pt x="1584" y="2823"/>
                    </a:cubicBezTo>
                    <a:cubicBezTo>
                      <a:pt x="1410" y="3330"/>
                      <a:pt x="589" y="5471"/>
                      <a:pt x="1" y="6999"/>
                    </a:cubicBezTo>
                    <a:lnTo>
                      <a:pt x="5664" y="6999"/>
                    </a:lnTo>
                    <a:lnTo>
                      <a:pt x="4662" y="4307"/>
                    </a:lnTo>
                    <a:cubicBezTo>
                      <a:pt x="4658" y="4314"/>
                      <a:pt x="4651" y="4317"/>
                      <a:pt x="4647" y="4324"/>
                    </a:cubicBezTo>
                    <a:cubicBezTo>
                      <a:pt x="4642" y="4325"/>
                      <a:pt x="4636" y="4326"/>
                      <a:pt x="4631" y="4326"/>
                    </a:cubicBezTo>
                    <a:cubicBezTo>
                      <a:pt x="4119" y="4326"/>
                      <a:pt x="3497" y="960"/>
                      <a:pt x="2875" y="93"/>
                    </a:cubicBezTo>
                    <a:cubicBezTo>
                      <a:pt x="2827" y="28"/>
                      <a:pt x="2785" y="0"/>
                      <a:pt x="27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64"/>
              <p:cNvSpPr/>
              <p:nvPr/>
            </p:nvSpPr>
            <p:spPr>
              <a:xfrm>
                <a:off x="3236441" y="3692464"/>
                <a:ext cx="720463" cy="966749"/>
              </a:xfrm>
              <a:custGeom>
                <a:rect b="b" l="l" r="r" t="t"/>
                <a:pathLst>
                  <a:path extrusionOk="0" h="8251" w="6149">
                    <a:moveTo>
                      <a:pt x="2582" y="1"/>
                    </a:moveTo>
                    <a:lnTo>
                      <a:pt x="1835" y="19"/>
                    </a:lnTo>
                    <a:lnTo>
                      <a:pt x="1772" y="3112"/>
                    </a:lnTo>
                    <a:lnTo>
                      <a:pt x="2793" y="4696"/>
                    </a:lnTo>
                    <a:lnTo>
                      <a:pt x="733" y="5479"/>
                    </a:lnTo>
                    <a:lnTo>
                      <a:pt x="0" y="5609"/>
                    </a:lnTo>
                    <a:lnTo>
                      <a:pt x="455" y="8250"/>
                    </a:lnTo>
                    <a:lnTo>
                      <a:pt x="6148" y="8250"/>
                    </a:lnTo>
                    <a:cubicBezTo>
                      <a:pt x="6093" y="6826"/>
                      <a:pt x="5826" y="4799"/>
                      <a:pt x="5075" y="3782"/>
                    </a:cubicBezTo>
                    <a:cubicBezTo>
                      <a:pt x="4525" y="3667"/>
                      <a:pt x="3996" y="3578"/>
                      <a:pt x="3248" y="3360"/>
                    </a:cubicBezTo>
                    <a:cubicBezTo>
                      <a:pt x="3093" y="3038"/>
                      <a:pt x="2952" y="2398"/>
                      <a:pt x="2841" y="1762"/>
                    </a:cubicBezTo>
                    <a:cubicBezTo>
                      <a:pt x="2682" y="878"/>
                      <a:pt x="2582" y="1"/>
                      <a:pt x="25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64"/>
              <p:cNvSpPr/>
              <p:nvPr/>
            </p:nvSpPr>
            <p:spPr>
              <a:xfrm>
                <a:off x="1721156" y="4301954"/>
                <a:ext cx="260229" cy="357244"/>
              </a:xfrm>
              <a:custGeom>
                <a:rect b="b" l="l" r="r" t="t"/>
                <a:pathLst>
                  <a:path extrusionOk="0" h="3049" w="2221">
                    <a:moveTo>
                      <a:pt x="171" y="0"/>
                    </a:moveTo>
                    <a:cubicBezTo>
                      <a:pt x="171" y="0"/>
                      <a:pt x="160" y="15"/>
                      <a:pt x="137" y="40"/>
                    </a:cubicBezTo>
                    <a:lnTo>
                      <a:pt x="1" y="1661"/>
                    </a:lnTo>
                    <a:lnTo>
                      <a:pt x="948" y="1998"/>
                    </a:lnTo>
                    <a:lnTo>
                      <a:pt x="714" y="3048"/>
                    </a:lnTo>
                    <a:lnTo>
                      <a:pt x="2220" y="3048"/>
                    </a:lnTo>
                    <a:lnTo>
                      <a:pt x="1558" y="703"/>
                    </a:lnTo>
                    <a:cubicBezTo>
                      <a:pt x="1481" y="725"/>
                      <a:pt x="1395" y="747"/>
                      <a:pt x="1300" y="769"/>
                    </a:cubicBezTo>
                    <a:cubicBezTo>
                      <a:pt x="1269" y="769"/>
                      <a:pt x="1236" y="762"/>
                      <a:pt x="1192" y="744"/>
                    </a:cubicBezTo>
                    <a:cubicBezTo>
                      <a:pt x="866" y="617"/>
                      <a:pt x="171" y="0"/>
                      <a:pt x="1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0" name="Google Shape;130;p64"/>
          <p:cNvGrpSpPr/>
          <p:nvPr/>
        </p:nvGrpSpPr>
        <p:grpSpPr>
          <a:xfrm>
            <a:off x="-168075" y="4424426"/>
            <a:ext cx="9567249" cy="763825"/>
            <a:chOff x="-168075" y="4424426"/>
            <a:chExt cx="9567249" cy="763825"/>
          </a:xfrm>
        </p:grpSpPr>
        <p:sp>
          <p:nvSpPr>
            <p:cNvPr id="131" name="Google Shape;131;p64"/>
            <p:cNvSpPr/>
            <p:nvPr/>
          </p:nvSpPr>
          <p:spPr>
            <a:xfrm>
              <a:off x="-168075" y="4424426"/>
              <a:ext cx="9567249" cy="517974"/>
            </a:xfrm>
            <a:custGeom>
              <a:rect b="b" l="l" r="r" t="t"/>
              <a:pathLst>
                <a:path extrusionOk="0" h="2806" w="22326">
                  <a:moveTo>
                    <a:pt x="19453" y="1"/>
                  </a:moveTo>
                  <a:cubicBezTo>
                    <a:pt x="18748" y="1"/>
                    <a:pt x="18031" y="50"/>
                    <a:pt x="17349" y="130"/>
                  </a:cubicBezTo>
                  <a:cubicBezTo>
                    <a:pt x="15481" y="348"/>
                    <a:pt x="13680" y="760"/>
                    <a:pt x="11775" y="852"/>
                  </a:cubicBezTo>
                  <a:cubicBezTo>
                    <a:pt x="11487" y="866"/>
                    <a:pt x="11200" y="872"/>
                    <a:pt x="10913" y="872"/>
                  </a:cubicBezTo>
                  <a:cubicBezTo>
                    <a:pt x="7838" y="872"/>
                    <a:pt x="4784" y="151"/>
                    <a:pt x="1757" y="151"/>
                  </a:cubicBezTo>
                  <a:cubicBezTo>
                    <a:pt x="1263" y="151"/>
                    <a:pt x="770" y="171"/>
                    <a:pt x="277" y="215"/>
                  </a:cubicBezTo>
                  <a:lnTo>
                    <a:pt x="0" y="2080"/>
                  </a:lnTo>
                  <a:lnTo>
                    <a:pt x="21962" y="2805"/>
                  </a:lnTo>
                  <a:lnTo>
                    <a:pt x="22325" y="378"/>
                  </a:lnTo>
                  <a:cubicBezTo>
                    <a:pt x="21485" y="106"/>
                    <a:pt x="20481" y="1"/>
                    <a:pt x="194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64"/>
            <p:cNvSpPr/>
            <p:nvPr/>
          </p:nvSpPr>
          <p:spPr>
            <a:xfrm>
              <a:off x="-168060" y="4690991"/>
              <a:ext cx="9435692" cy="410196"/>
            </a:xfrm>
            <a:custGeom>
              <a:rect b="b" l="l" r="r" t="t"/>
              <a:pathLst>
                <a:path extrusionOk="0" h="3072" w="22019">
                  <a:moveTo>
                    <a:pt x="0" y="1"/>
                  </a:moveTo>
                  <a:lnTo>
                    <a:pt x="0" y="3072"/>
                  </a:lnTo>
                  <a:lnTo>
                    <a:pt x="22018" y="3072"/>
                  </a:lnTo>
                  <a:lnTo>
                    <a:pt x="22018" y="941"/>
                  </a:lnTo>
                  <a:cubicBezTo>
                    <a:pt x="14593" y="390"/>
                    <a:pt x="7262" y="10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64"/>
            <p:cNvSpPr/>
            <p:nvPr/>
          </p:nvSpPr>
          <p:spPr>
            <a:xfrm>
              <a:off x="-168075" y="4778030"/>
              <a:ext cx="9435692" cy="410221"/>
            </a:xfrm>
            <a:custGeom>
              <a:rect b="b" l="l" r="r" t="t"/>
              <a:pathLst>
                <a:path extrusionOk="0" h="2724" w="22019">
                  <a:moveTo>
                    <a:pt x="2460" y="1"/>
                  </a:moveTo>
                  <a:cubicBezTo>
                    <a:pt x="1593" y="1"/>
                    <a:pt x="746" y="84"/>
                    <a:pt x="0" y="293"/>
                  </a:cubicBezTo>
                  <a:lnTo>
                    <a:pt x="0" y="2723"/>
                  </a:lnTo>
                  <a:lnTo>
                    <a:pt x="22018" y="2723"/>
                  </a:lnTo>
                  <a:lnTo>
                    <a:pt x="22018" y="855"/>
                  </a:lnTo>
                  <a:cubicBezTo>
                    <a:pt x="21308" y="766"/>
                    <a:pt x="20588" y="731"/>
                    <a:pt x="19862" y="731"/>
                  </a:cubicBezTo>
                  <a:cubicBezTo>
                    <a:pt x="17284" y="731"/>
                    <a:pt x="14621" y="1170"/>
                    <a:pt x="12009" y="1170"/>
                  </a:cubicBezTo>
                  <a:cubicBezTo>
                    <a:pt x="11488" y="1170"/>
                    <a:pt x="10970" y="1153"/>
                    <a:pt x="10454" y="1111"/>
                  </a:cubicBezTo>
                  <a:cubicBezTo>
                    <a:pt x="8568" y="956"/>
                    <a:pt x="6833" y="485"/>
                    <a:pt x="4998" y="205"/>
                  </a:cubicBezTo>
                  <a:cubicBezTo>
                    <a:pt x="4185" y="82"/>
                    <a:pt x="3313" y="1"/>
                    <a:pt x="24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" name="Google Shape;134;p64"/>
          <p:cNvGrpSpPr/>
          <p:nvPr/>
        </p:nvGrpSpPr>
        <p:grpSpPr>
          <a:xfrm>
            <a:off x="8214253" y="1081976"/>
            <a:ext cx="767677" cy="767678"/>
            <a:chOff x="2350924" y="382650"/>
            <a:chExt cx="826170" cy="763024"/>
          </a:xfrm>
        </p:grpSpPr>
        <p:sp>
          <p:nvSpPr>
            <p:cNvPr id="135" name="Google Shape;135;p64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64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64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0" name="Google Shape;140;p58"/>
          <p:cNvSpPr/>
          <p:nvPr/>
        </p:nvSpPr>
        <p:spPr>
          <a:xfrm>
            <a:off x="-2650" y="4795250"/>
            <a:ext cx="9149261" cy="355392"/>
          </a:xfrm>
          <a:custGeom>
            <a:rect b="b" l="l" r="r" t="t"/>
            <a:pathLst>
              <a:path extrusionOk="0" h="8602" w="37882">
                <a:moveTo>
                  <a:pt x="19544" y="1"/>
                </a:moveTo>
                <a:cubicBezTo>
                  <a:pt x="13211" y="1"/>
                  <a:pt x="5613" y="829"/>
                  <a:pt x="1" y="1174"/>
                </a:cubicBezTo>
                <a:lnTo>
                  <a:pt x="1" y="8601"/>
                </a:lnTo>
                <a:lnTo>
                  <a:pt x="37881" y="8601"/>
                </a:lnTo>
                <a:lnTo>
                  <a:pt x="37881" y="1181"/>
                </a:lnTo>
                <a:cubicBezTo>
                  <a:pt x="32117" y="837"/>
                  <a:pt x="24275" y="1"/>
                  <a:pt x="1954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" name="Google Shape;141;p58"/>
          <p:cNvGrpSpPr/>
          <p:nvPr/>
        </p:nvGrpSpPr>
        <p:grpSpPr>
          <a:xfrm>
            <a:off x="227500" y="4694077"/>
            <a:ext cx="8640416" cy="343500"/>
            <a:chOff x="227500" y="4694077"/>
            <a:chExt cx="8640416" cy="343500"/>
          </a:xfrm>
        </p:grpSpPr>
        <p:grpSp>
          <p:nvGrpSpPr>
            <p:cNvPr id="142" name="Google Shape;142;p58"/>
            <p:cNvGrpSpPr/>
            <p:nvPr/>
          </p:nvGrpSpPr>
          <p:grpSpPr>
            <a:xfrm>
              <a:off x="8353927" y="4694077"/>
              <a:ext cx="513989" cy="343500"/>
              <a:chOff x="8353927" y="4694077"/>
              <a:chExt cx="513989" cy="343500"/>
            </a:xfrm>
          </p:grpSpPr>
          <p:sp>
            <p:nvSpPr>
              <p:cNvPr id="143" name="Google Shape;143;p58"/>
              <p:cNvSpPr/>
              <p:nvPr/>
            </p:nvSpPr>
            <p:spPr>
              <a:xfrm>
                <a:off x="8353927" y="4696978"/>
                <a:ext cx="256491" cy="340599"/>
              </a:xfrm>
              <a:custGeom>
                <a:rect b="b" l="l" r="r" t="t"/>
                <a:pathLst>
                  <a:path extrusionOk="0" h="895" w="674">
                    <a:moveTo>
                      <a:pt x="212" y="1"/>
                    </a:moveTo>
                    <a:cubicBezTo>
                      <a:pt x="194" y="1"/>
                      <a:pt x="177" y="10"/>
                      <a:pt x="168" y="30"/>
                    </a:cubicBezTo>
                    <a:cubicBezTo>
                      <a:pt x="102" y="159"/>
                      <a:pt x="136" y="381"/>
                      <a:pt x="132" y="504"/>
                    </a:cubicBezTo>
                    <a:cubicBezTo>
                      <a:pt x="95" y="439"/>
                      <a:pt x="57" y="410"/>
                      <a:pt x="33" y="410"/>
                    </a:cubicBezTo>
                    <a:cubicBezTo>
                      <a:pt x="11" y="410"/>
                      <a:pt x="1" y="434"/>
                      <a:pt x="13" y="478"/>
                    </a:cubicBezTo>
                    <a:cubicBezTo>
                      <a:pt x="13" y="478"/>
                      <a:pt x="13" y="607"/>
                      <a:pt x="195" y="818"/>
                    </a:cubicBezTo>
                    <a:cubicBezTo>
                      <a:pt x="240" y="872"/>
                      <a:pt x="291" y="894"/>
                      <a:pt x="341" y="894"/>
                    </a:cubicBezTo>
                    <a:cubicBezTo>
                      <a:pt x="486" y="894"/>
                      <a:pt x="630" y="706"/>
                      <a:pt x="646" y="562"/>
                    </a:cubicBezTo>
                    <a:cubicBezTo>
                      <a:pt x="673" y="441"/>
                      <a:pt x="670" y="392"/>
                      <a:pt x="642" y="392"/>
                    </a:cubicBezTo>
                    <a:cubicBezTo>
                      <a:pt x="613" y="392"/>
                      <a:pt x="557" y="445"/>
                      <a:pt x="479" y="526"/>
                    </a:cubicBezTo>
                    <a:cubicBezTo>
                      <a:pt x="472" y="482"/>
                      <a:pt x="476" y="318"/>
                      <a:pt x="465" y="245"/>
                    </a:cubicBezTo>
                    <a:cubicBezTo>
                      <a:pt x="463" y="223"/>
                      <a:pt x="445" y="210"/>
                      <a:pt x="427" y="210"/>
                    </a:cubicBezTo>
                    <a:cubicBezTo>
                      <a:pt x="415" y="210"/>
                      <a:pt x="402" y="216"/>
                      <a:pt x="395" y="230"/>
                    </a:cubicBezTo>
                    <a:cubicBezTo>
                      <a:pt x="350" y="304"/>
                      <a:pt x="324" y="452"/>
                      <a:pt x="317" y="511"/>
                    </a:cubicBezTo>
                    <a:cubicBezTo>
                      <a:pt x="284" y="359"/>
                      <a:pt x="310" y="190"/>
                      <a:pt x="265" y="41"/>
                    </a:cubicBezTo>
                    <a:cubicBezTo>
                      <a:pt x="257" y="15"/>
                      <a:pt x="234" y="1"/>
                      <a:pt x="21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58"/>
              <p:cNvSpPr/>
              <p:nvPr/>
            </p:nvSpPr>
            <p:spPr>
              <a:xfrm>
                <a:off x="8700871" y="4694077"/>
                <a:ext cx="167045" cy="221941"/>
              </a:xfrm>
              <a:custGeom>
                <a:rect b="b" l="l" r="r" t="t"/>
                <a:pathLst>
                  <a:path extrusionOk="0" h="1088" w="819">
                    <a:moveTo>
                      <a:pt x="254" y="0"/>
                    </a:moveTo>
                    <a:cubicBezTo>
                      <a:pt x="232" y="0"/>
                      <a:pt x="210" y="11"/>
                      <a:pt x="199" y="33"/>
                    </a:cubicBezTo>
                    <a:cubicBezTo>
                      <a:pt x="122" y="193"/>
                      <a:pt x="162" y="463"/>
                      <a:pt x="158" y="611"/>
                    </a:cubicBezTo>
                    <a:cubicBezTo>
                      <a:pt x="111" y="533"/>
                      <a:pt x="65" y="497"/>
                      <a:pt x="37" y="497"/>
                    </a:cubicBezTo>
                    <a:cubicBezTo>
                      <a:pt x="12" y="497"/>
                      <a:pt x="0" y="525"/>
                      <a:pt x="14" y="578"/>
                    </a:cubicBezTo>
                    <a:cubicBezTo>
                      <a:pt x="14" y="578"/>
                      <a:pt x="11" y="737"/>
                      <a:pt x="233" y="996"/>
                    </a:cubicBezTo>
                    <a:cubicBezTo>
                      <a:pt x="288" y="1061"/>
                      <a:pt x="349" y="1088"/>
                      <a:pt x="410" y="1088"/>
                    </a:cubicBezTo>
                    <a:cubicBezTo>
                      <a:pt x="589" y="1088"/>
                      <a:pt x="764" y="858"/>
                      <a:pt x="783" y="685"/>
                    </a:cubicBezTo>
                    <a:cubicBezTo>
                      <a:pt x="818" y="536"/>
                      <a:pt x="814" y="475"/>
                      <a:pt x="780" y="475"/>
                    </a:cubicBezTo>
                    <a:cubicBezTo>
                      <a:pt x="745" y="475"/>
                      <a:pt x="676" y="541"/>
                      <a:pt x="584" y="641"/>
                    </a:cubicBezTo>
                    <a:cubicBezTo>
                      <a:pt x="573" y="585"/>
                      <a:pt x="576" y="389"/>
                      <a:pt x="566" y="296"/>
                    </a:cubicBezTo>
                    <a:cubicBezTo>
                      <a:pt x="561" y="270"/>
                      <a:pt x="540" y="254"/>
                      <a:pt x="518" y="254"/>
                    </a:cubicBezTo>
                    <a:cubicBezTo>
                      <a:pt x="503" y="254"/>
                      <a:pt x="487" y="261"/>
                      <a:pt x="477" y="278"/>
                    </a:cubicBezTo>
                    <a:cubicBezTo>
                      <a:pt x="421" y="371"/>
                      <a:pt x="392" y="548"/>
                      <a:pt x="380" y="622"/>
                    </a:cubicBezTo>
                    <a:cubicBezTo>
                      <a:pt x="344" y="433"/>
                      <a:pt x="373" y="230"/>
                      <a:pt x="322" y="49"/>
                    </a:cubicBezTo>
                    <a:cubicBezTo>
                      <a:pt x="311" y="18"/>
                      <a:pt x="282" y="0"/>
                      <a:pt x="2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5" name="Google Shape;145;p58"/>
            <p:cNvGrpSpPr/>
            <p:nvPr/>
          </p:nvGrpSpPr>
          <p:grpSpPr>
            <a:xfrm>
              <a:off x="227500" y="4694079"/>
              <a:ext cx="649497" cy="340396"/>
              <a:chOff x="227500" y="4694079"/>
              <a:chExt cx="649497" cy="340396"/>
            </a:xfrm>
          </p:grpSpPr>
          <p:sp>
            <p:nvSpPr>
              <p:cNvPr id="146" name="Google Shape;146;p58"/>
              <p:cNvSpPr/>
              <p:nvPr/>
            </p:nvSpPr>
            <p:spPr>
              <a:xfrm>
                <a:off x="519279" y="4795701"/>
                <a:ext cx="120569" cy="160028"/>
              </a:xfrm>
              <a:custGeom>
                <a:rect b="b" l="l" r="r" t="t"/>
                <a:pathLst>
                  <a:path extrusionOk="0" h="2101" w="1583">
                    <a:moveTo>
                      <a:pt x="499" y="0"/>
                    </a:moveTo>
                    <a:cubicBezTo>
                      <a:pt x="456" y="0"/>
                      <a:pt x="413" y="22"/>
                      <a:pt x="389" y="67"/>
                    </a:cubicBezTo>
                    <a:cubicBezTo>
                      <a:pt x="237" y="371"/>
                      <a:pt x="311" y="892"/>
                      <a:pt x="308" y="1180"/>
                    </a:cubicBezTo>
                    <a:cubicBezTo>
                      <a:pt x="217" y="1030"/>
                      <a:pt x="127" y="960"/>
                      <a:pt x="72" y="960"/>
                    </a:cubicBezTo>
                    <a:cubicBezTo>
                      <a:pt x="23" y="960"/>
                      <a:pt x="0" y="1015"/>
                      <a:pt x="30" y="1118"/>
                    </a:cubicBezTo>
                    <a:cubicBezTo>
                      <a:pt x="30" y="1118"/>
                      <a:pt x="23" y="1421"/>
                      <a:pt x="451" y="1921"/>
                    </a:cubicBezTo>
                    <a:cubicBezTo>
                      <a:pt x="560" y="2048"/>
                      <a:pt x="679" y="2100"/>
                      <a:pt x="797" y="2100"/>
                    </a:cubicBezTo>
                    <a:cubicBezTo>
                      <a:pt x="1141" y="2100"/>
                      <a:pt x="1478" y="1659"/>
                      <a:pt x="1517" y="1321"/>
                    </a:cubicBezTo>
                    <a:cubicBezTo>
                      <a:pt x="1582" y="1034"/>
                      <a:pt x="1575" y="918"/>
                      <a:pt x="1508" y="918"/>
                    </a:cubicBezTo>
                    <a:cubicBezTo>
                      <a:pt x="1439" y="918"/>
                      <a:pt x="1306" y="1044"/>
                      <a:pt x="1125" y="1236"/>
                    </a:cubicBezTo>
                    <a:cubicBezTo>
                      <a:pt x="1107" y="1129"/>
                      <a:pt x="1114" y="751"/>
                      <a:pt x="1092" y="570"/>
                    </a:cubicBezTo>
                    <a:cubicBezTo>
                      <a:pt x="1085" y="519"/>
                      <a:pt x="1043" y="490"/>
                      <a:pt x="1001" y="490"/>
                    </a:cubicBezTo>
                    <a:cubicBezTo>
                      <a:pt x="972" y="490"/>
                      <a:pt x="943" y="503"/>
                      <a:pt x="925" y="533"/>
                    </a:cubicBezTo>
                    <a:cubicBezTo>
                      <a:pt x="815" y="714"/>
                      <a:pt x="759" y="1055"/>
                      <a:pt x="736" y="1202"/>
                    </a:cubicBezTo>
                    <a:cubicBezTo>
                      <a:pt x="663" y="837"/>
                      <a:pt x="718" y="441"/>
                      <a:pt x="618" y="93"/>
                    </a:cubicBezTo>
                    <a:cubicBezTo>
                      <a:pt x="602" y="32"/>
                      <a:pt x="551" y="0"/>
                      <a:pt x="4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58"/>
              <p:cNvSpPr/>
              <p:nvPr/>
            </p:nvSpPr>
            <p:spPr>
              <a:xfrm>
                <a:off x="697074" y="4795689"/>
                <a:ext cx="179923" cy="238785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58"/>
              <p:cNvSpPr/>
              <p:nvPr/>
            </p:nvSpPr>
            <p:spPr>
              <a:xfrm>
                <a:off x="227500" y="4694079"/>
                <a:ext cx="256499" cy="340396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9" name="Google Shape;149;p58"/>
          <p:cNvGrpSpPr/>
          <p:nvPr/>
        </p:nvGrpSpPr>
        <p:grpSpPr>
          <a:xfrm>
            <a:off x="8507001" y="-249472"/>
            <a:ext cx="914405" cy="914408"/>
            <a:chOff x="2350924" y="382650"/>
            <a:chExt cx="826170" cy="763024"/>
          </a:xfrm>
        </p:grpSpPr>
        <p:sp>
          <p:nvSpPr>
            <p:cNvPr id="150" name="Google Shape;150;p58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58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58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55" name="Google Shape;155;p66"/>
          <p:cNvSpPr txBox="1"/>
          <p:nvPr>
            <p:ph idx="1" type="subTitle"/>
          </p:nvPr>
        </p:nvSpPr>
        <p:spPr>
          <a:xfrm>
            <a:off x="937625" y="2429650"/>
            <a:ext cx="2175300" cy="8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66"/>
          <p:cNvSpPr txBox="1"/>
          <p:nvPr>
            <p:ph idx="2" type="subTitle"/>
          </p:nvPr>
        </p:nvSpPr>
        <p:spPr>
          <a:xfrm>
            <a:off x="3484347" y="2429650"/>
            <a:ext cx="2175300" cy="8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6"/>
          <p:cNvSpPr txBox="1"/>
          <p:nvPr>
            <p:ph idx="3" type="subTitle"/>
          </p:nvPr>
        </p:nvSpPr>
        <p:spPr>
          <a:xfrm>
            <a:off x="6031075" y="2429650"/>
            <a:ext cx="2175300" cy="8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66"/>
          <p:cNvSpPr txBox="1"/>
          <p:nvPr>
            <p:ph idx="4" type="subTitle"/>
          </p:nvPr>
        </p:nvSpPr>
        <p:spPr>
          <a:xfrm>
            <a:off x="937625" y="1702277"/>
            <a:ext cx="2175300" cy="833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9" name="Google Shape;159;p66"/>
          <p:cNvSpPr txBox="1"/>
          <p:nvPr>
            <p:ph idx="5" type="subTitle"/>
          </p:nvPr>
        </p:nvSpPr>
        <p:spPr>
          <a:xfrm>
            <a:off x="3484350" y="1702277"/>
            <a:ext cx="2175300" cy="833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60" name="Google Shape;160;p66"/>
          <p:cNvSpPr txBox="1"/>
          <p:nvPr>
            <p:ph idx="6" type="subTitle"/>
          </p:nvPr>
        </p:nvSpPr>
        <p:spPr>
          <a:xfrm>
            <a:off x="6031075" y="1702277"/>
            <a:ext cx="2175300" cy="833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grpSp>
        <p:nvGrpSpPr>
          <p:cNvPr id="161" name="Google Shape;161;p66"/>
          <p:cNvGrpSpPr/>
          <p:nvPr/>
        </p:nvGrpSpPr>
        <p:grpSpPr>
          <a:xfrm>
            <a:off x="-44608" y="4604000"/>
            <a:ext cx="9275308" cy="572700"/>
            <a:chOff x="4218925" y="334150"/>
            <a:chExt cx="5704371" cy="572700"/>
          </a:xfrm>
        </p:grpSpPr>
        <p:sp>
          <p:nvSpPr>
            <p:cNvPr id="162" name="Google Shape;162;p66"/>
            <p:cNvSpPr/>
            <p:nvPr/>
          </p:nvSpPr>
          <p:spPr>
            <a:xfrm>
              <a:off x="4218925" y="334150"/>
              <a:ext cx="5683745" cy="389656"/>
            </a:xfrm>
            <a:custGeom>
              <a:rect b="b" l="l" r="r" t="t"/>
              <a:pathLst>
                <a:path extrusionOk="0" h="2565" w="19289">
                  <a:moveTo>
                    <a:pt x="19288" y="1"/>
                  </a:moveTo>
                  <a:cubicBezTo>
                    <a:pt x="12925" y="82"/>
                    <a:pt x="6504" y="322"/>
                    <a:pt x="0" y="785"/>
                  </a:cubicBezTo>
                  <a:lnTo>
                    <a:pt x="0" y="2564"/>
                  </a:lnTo>
                  <a:lnTo>
                    <a:pt x="19288" y="2564"/>
                  </a:lnTo>
                  <a:lnTo>
                    <a:pt x="192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66"/>
            <p:cNvSpPr/>
            <p:nvPr/>
          </p:nvSpPr>
          <p:spPr>
            <a:xfrm>
              <a:off x="4218925" y="561249"/>
              <a:ext cx="5704371" cy="345601"/>
            </a:xfrm>
            <a:custGeom>
              <a:rect b="b" l="l" r="r" t="t"/>
              <a:pathLst>
                <a:path extrusionOk="0" h="2275" w="19359">
                  <a:moveTo>
                    <a:pt x="17199" y="0"/>
                  </a:moveTo>
                  <a:cubicBezTo>
                    <a:pt x="16449" y="0"/>
                    <a:pt x="15682" y="69"/>
                    <a:pt x="14967" y="173"/>
                  </a:cubicBezTo>
                  <a:cubicBezTo>
                    <a:pt x="13355" y="406"/>
                    <a:pt x="11827" y="799"/>
                    <a:pt x="10169" y="928"/>
                  </a:cubicBezTo>
                  <a:cubicBezTo>
                    <a:pt x="9717" y="963"/>
                    <a:pt x="9261" y="977"/>
                    <a:pt x="8804" y="977"/>
                  </a:cubicBezTo>
                  <a:cubicBezTo>
                    <a:pt x="6505" y="977"/>
                    <a:pt x="4163" y="610"/>
                    <a:pt x="1894" y="610"/>
                  </a:cubicBezTo>
                  <a:cubicBezTo>
                    <a:pt x="1256" y="610"/>
                    <a:pt x="624" y="639"/>
                    <a:pt x="0" y="713"/>
                  </a:cubicBezTo>
                  <a:lnTo>
                    <a:pt x="0" y="2275"/>
                  </a:lnTo>
                  <a:lnTo>
                    <a:pt x="19358" y="2275"/>
                  </a:lnTo>
                  <a:lnTo>
                    <a:pt x="19358" y="244"/>
                  </a:lnTo>
                  <a:cubicBezTo>
                    <a:pt x="18705" y="71"/>
                    <a:pt x="17961" y="0"/>
                    <a:pt x="171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" name="Google Shape;164;p66"/>
          <p:cNvGrpSpPr/>
          <p:nvPr/>
        </p:nvGrpSpPr>
        <p:grpSpPr>
          <a:xfrm>
            <a:off x="8423990" y="3550689"/>
            <a:ext cx="547441" cy="1232266"/>
            <a:chOff x="5515526" y="2193277"/>
            <a:chExt cx="1056836" cy="2378892"/>
          </a:xfrm>
        </p:grpSpPr>
        <p:sp>
          <p:nvSpPr>
            <p:cNvPr id="165" name="Google Shape;165;p66"/>
            <p:cNvSpPr/>
            <p:nvPr/>
          </p:nvSpPr>
          <p:spPr>
            <a:xfrm>
              <a:off x="5515526" y="2193277"/>
              <a:ext cx="1056836" cy="1830667"/>
            </a:xfrm>
            <a:custGeom>
              <a:rect b="b" l="l" r="r" t="t"/>
              <a:pathLst>
                <a:path extrusionOk="0" h="8318" w="4802">
                  <a:moveTo>
                    <a:pt x="2401" y="1"/>
                  </a:moveTo>
                  <a:cubicBezTo>
                    <a:pt x="2401" y="1"/>
                    <a:pt x="2397" y="16"/>
                    <a:pt x="2386" y="41"/>
                  </a:cubicBezTo>
                  <a:cubicBezTo>
                    <a:pt x="2309" y="300"/>
                    <a:pt x="1865" y="1672"/>
                    <a:pt x="1295" y="2601"/>
                  </a:cubicBezTo>
                  <a:cubicBezTo>
                    <a:pt x="1418" y="2689"/>
                    <a:pt x="1622" y="2726"/>
                    <a:pt x="1819" y="2726"/>
                  </a:cubicBezTo>
                  <a:cubicBezTo>
                    <a:pt x="1870" y="2726"/>
                    <a:pt x="1920" y="2724"/>
                    <a:pt x="1968" y="2719"/>
                  </a:cubicBezTo>
                  <a:lnTo>
                    <a:pt x="1968" y="2719"/>
                  </a:lnTo>
                  <a:cubicBezTo>
                    <a:pt x="1927" y="3515"/>
                    <a:pt x="1590" y="4025"/>
                    <a:pt x="910" y="4699"/>
                  </a:cubicBezTo>
                  <a:cubicBezTo>
                    <a:pt x="1153" y="4836"/>
                    <a:pt x="1459" y="4860"/>
                    <a:pt x="1732" y="4860"/>
                  </a:cubicBezTo>
                  <a:cubicBezTo>
                    <a:pt x="1784" y="4860"/>
                    <a:pt x="1834" y="4859"/>
                    <a:pt x="1882" y="4858"/>
                  </a:cubicBezTo>
                  <a:lnTo>
                    <a:pt x="1882" y="4858"/>
                  </a:lnTo>
                  <a:cubicBezTo>
                    <a:pt x="1479" y="5579"/>
                    <a:pt x="1239" y="5898"/>
                    <a:pt x="462" y="6359"/>
                  </a:cubicBezTo>
                  <a:cubicBezTo>
                    <a:pt x="740" y="6504"/>
                    <a:pt x="1021" y="6578"/>
                    <a:pt x="1278" y="6578"/>
                  </a:cubicBezTo>
                  <a:cubicBezTo>
                    <a:pt x="1415" y="6578"/>
                    <a:pt x="1545" y="6557"/>
                    <a:pt x="1665" y="6515"/>
                  </a:cubicBezTo>
                  <a:lnTo>
                    <a:pt x="1665" y="6515"/>
                  </a:lnTo>
                  <a:cubicBezTo>
                    <a:pt x="1073" y="7029"/>
                    <a:pt x="499" y="7436"/>
                    <a:pt x="0" y="7591"/>
                  </a:cubicBezTo>
                  <a:cubicBezTo>
                    <a:pt x="680" y="8042"/>
                    <a:pt x="1643" y="8298"/>
                    <a:pt x="2356" y="8317"/>
                  </a:cubicBezTo>
                  <a:lnTo>
                    <a:pt x="2401" y="8317"/>
                  </a:lnTo>
                  <a:cubicBezTo>
                    <a:pt x="2418" y="8317"/>
                    <a:pt x="2435" y="8317"/>
                    <a:pt x="2451" y="8317"/>
                  </a:cubicBezTo>
                  <a:cubicBezTo>
                    <a:pt x="3337" y="8317"/>
                    <a:pt x="4119" y="8042"/>
                    <a:pt x="4802" y="7591"/>
                  </a:cubicBezTo>
                  <a:cubicBezTo>
                    <a:pt x="4298" y="7436"/>
                    <a:pt x="3729" y="7029"/>
                    <a:pt x="3137" y="6515"/>
                  </a:cubicBezTo>
                  <a:lnTo>
                    <a:pt x="3137" y="6515"/>
                  </a:lnTo>
                  <a:cubicBezTo>
                    <a:pt x="3256" y="6557"/>
                    <a:pt x="3386" y="6578"/>
                    <a:pt x="3523" y="6578"/>
                  </a:cubicBezTo>
                  <a:cubicBezTo>
                    <a:pt x="3781" y="6578"/>
                    <a:pt x="4061" y="6504"/>
                    <a:pt x="4339" y="6359"/>
                  </a:cubicBezTo>
                  <a:cubicBezTo>
                    <a:pt x="3562" y="5898"/>
                    <a:pt x="3322" y="5579"/>
                    <a:pt x="2918" y="4858"/>
                  </a:cubicBezTo>
                  <a:lnTo>
                    <a:pt x="2918" y="4858"/>
                  </a:lnTo>
                  <a:cubicBezTo>
                    <a:pt x="2967" y="4859"/>
                    <a:pt x="3018" y="4860"/>
                    <a:pt x="3069" y="4860"/>
                  </a:cubicBezTo>
                  <a:cubicBezTo>
                    <a:pt x="3343" y="4860"/>
                    <a:pt x="3649" y="4836"/>
                    <a:pt x="3892" y="4699"/>
                  </a:cubicBezTo>
                  <a:cubicBezTo>
                    <a:pt x="3211" y="4025"/>
                    <a:pt x="2874" y="3515"/>
                    <a:pt x="2833" y="2719"/>
                  </a:cubicBezTo>
                  <a:lnTo>
                    <a:pt x="2833" y="2719"/>
                  </a:lnTo>
                  <a:cubicBezTo>
                    <a:pt x="2881" y="2724"/>
                    <a:pt x="2931" y="2726"/>
                    <a:pt x="2982" y="2726"/>
                  </a:cubicBezTo>
                  <a:cubicBezTo>
                    <a:pt x="3180" y="2726"/>
                    <a:pt x="3383" y="2689"/>
                    <a:pt x="3507" y="2601"/>
                  </a:cubicBezTo>
                  <a:cubicBezTo>
                    <a:pt x="2874" y="1573"/>
                    <a:pt x="2401" y="1"/>
                    <a:pt x="24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66"/>
            <p:cNvSpPr/>
            <p:nvPr/>
          </p:nvSpPr>
          <p:spPr>
            <a:xfrm>
              <a:off x="6034040" y="2193277"/>
              <a:ext cx="538322" cy="1830667"/>
            </a:xfrm>
            <a:custGeom>
              <a:rect b="b" l="l" r="r" t="t"/>
              <a:pathLst>
                <a:path extrusionOk="0" h="8318" w="2446">
                  <a:moveTo>
                    <a:pt x="45" y="1"/>
                  </a:moveTo>
                  <a:cubicBezTo>
                    <a:pt x="45" y="1"/>
                    <a:pt x="41" y="16"/>
                    <a:pt x="30" y="41"/>
                  </a:cubicBezTo>
                  <a:lnTo>
                    <a:pt x="0" y="8317"/>
                  </a:lnTo>
                  <a:lnTo>
                    <a:pt x="45" y="8317"/>
                  </a:lnTo>
                  <a:cubicBezTo>
                    <a:pt x="62" y="8317"/>
                    <a:pt x="79" y="8317"/>
                    <a:pt x="95" y="8317"/>
                  </a:cubicBezTo>
                  <a:cubicBezTo>
                    <a:pt x="981" y="8317"/>
                    <a:pt x="1763" y="8042"/>
                    <a:pt x="2446" y="7591"/>
                  </a:cubicBezTo>
                  <a:cubicBezTo>
                    <a:pt x="1942" y="7436"/>
                    <a:pt x="1373" y="7029"/>
                    <a:pt x="781" y="6515"/>
                  </a:cubicBezTo>
                  <a:lnTo>
                    <a:pt x="781" y="6515"/>
                  </a:lnTo>
                  <a:cubicBezTo>
                    <a:pt x="900" y="6557"/>
                    <a:pt x="1030" y="6578"/>
                    <a:pt x="1167" y="6578"/>
                  </a:cubicBezTo>
                  <a:cubicBezTo>
                    <a:pt x="1425" y="6578"/>
                    <a:pt x="1705" y="6504"/>
                    <a:pt x="1983" y="6359"/>
                  </a:cubicBezTo>
                  <a:cubicBezTo>
                    <a:pt x="1206" y="5898"/>
                    <a:pt x="966" y="5579"/>
                    <a:pt x="562" y="4858"/>
                  </a:cubicBezTo>
                  <a:lnTo>
                    <a:pt x="562" y="4858"/>
                  </a:lnTo>
                  <a:cubicBezTo>
                    <a:pt x="611" y="4859"/>
                    <a:pt x="662" y="4860"/>
                    <a:pt x="713" y="4860"/>
                  </a:cubicBezTo>
                  <a:cubicBezTo>
                    <a:pt x="987" y="4860"/>
                    <a:pt x="1293" y="4836"/>
                    <a:pt x="1536" y="4699"/>
                  </a:cubicBezTo>
                  <a:cubicBezTo>
                    <a:pt x="855" y="4025"/>
                    <a:pt x="518" y="3515"/>
                    <a:pt x="477" y="2719"/>
                  </a:cubicBezTo>
                  <a:lnTo>
                    <a:pt x="477" y="2719"/>
                  </a:lnTo>
                  <a:cubicBezTo>
                    <a:pt x="525" y="2724"/>
                    <a:pt x="575" y="2726"/>
                    <a:pt x="626" y="2726"/>
                  </a:cubicBezTo>
                  <a:cubicBezTo>
                    <a:pt x="824" y="2726"/>
                    <a:pt x="1027" y="2689"/>
                    <a:pt x="1151" y="2601"/>
                  </a:cubicBezTo>
                  <a:cubicBezTo>
                    <a:pt x="518" y="1573"/>
                    <a:pt x="45" y="1"/>
                    <a:pt x="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66"/>
            <p:cNvSpPr/>
            <p:nvPr/>
          </p:nvSpPr>
          <p:spPr>
            <a:xfrm>
              <a:off x="5898909" y="2608571"/>
              <a:ext cx="269821" cy="1963598"/>
            </a:xfrm>
            <a:custGeom>
              <a:rect b="b" l="l" r="r" t="t"/>
              <a:pathLst>
                <a:path extrusionOk="0" h="8922" w="1226">
                  <a:moveTo>
                    <a:pt x="729" y="0"/>
                  </a:moveTo>
                  <a:cubicBezTo>
                    <a:pt x="725" y="200"/>
                    <a:pt x="714" y="622"/>
                    <a:pt x="703" y="1180"/>
                  </a:cubicBezTo>
                  <a:cubicBezTo>
                    <a:pt x="673" y="1084"/>
                    <a:pt x="640" y="987"/>
                    <a:pt x="603" y="895"/>
                  </a:cubicBezTo>
                  <a:cubicBezTo>
                    <a:pt x="592" y="869"/>
                    <a:pt x="581" y="847"/>
                    <a:pt x="574" y="825"/>
                  </a:cubicBezTo>
                  <a:cubicBezTo>
                    <a:pt x="574" y="825"/>
                    <a:pt x="559" y="799"/>
                    <a:pt x="536" y="762"/>
                  </a:cubicBezTo>
                  <a:cubicBezTo>
                    <a:pt x="511" y="729"/>
                    <a:pt x="481" y="685"/>
                    <a:pt x="451" y="655"/>
                  </a:cubicBezTo>
                  <a:cubicBezTo>
                    <a:pt x="425" y="625"/>
                    <a:pt x="407" y="610"/>
                    <a:pt x="396" y="603"/>
                  </a:cubicBezTo>
                  <a:cubicBezTo>
                    <a:pt x="390" y="600"/>
                    <a:pt x="386" y="598"/>
                    <a:pt x="382" y="598"/>
                  </a:cubicBezTo>
                  <a:cubicBezTo>
                    <a:pt x="379" y="598"/>
                    <a:pt x="377" y="600"/>
                    <a:pt x="377" y="603"/>
                  </a:cubicBezTo>
                  <a:cubicBezTo>
                    <a:pt x="377" y="607"/>
                    <a:pt x="381" y="618"/>
                    <a:pt x="389" y="632"/>
                  </a:cubicBezTo>
                  <a:cubicBezTo>
                    <a:pt x="393" y="640"/>
                    <a:pt x="396" y="647"/>
                    <a:pt x="403" y="655"/>
                  </a:cubicBezTo>
                  <a:cubicBezTo>
                    <a:pt x="407" y="663"/>
                    <a:pt x="411" y="673"/>
                    <a:pt x="418" y="681"/>
                  </a:cubicBezTo>
                  <a:cubicBezTo>
                    <a:pt x="415" y="681"/>
                    <a:pt x="422" y="692"/>
                    <a:pt x="429" y="707"/>
                  </a:cubicBezTo>
                  <a:cubicBezTo>
                    <a:pt x="440" y="726"/>
                    <a:pt x="451" y="748"/>
                    <a:pt x="463" y="770"/>
                  </a:cubicBezTo>
                  <a:cubicBezTo>
                    <a:pt x="470" y="781"/>
                    <a:pt x="473" y="796"/>
                    <a:pt x="481" y="806"/>
                  </a:cubicBezTo>
                  <a:cubicBezTo>
                    <a:pt x="485" y="818"/>
                    <a:pt x="488" y="829"/>
                    <a:pt x="492" y="837"/>
                  </a:cubicBezTo>
                  <a:cubicBezTo>
                    <a:pt x="500" y="854"/>
                    <a:pt x="507" y="869"/>
                    <a:pt x="507" y="869"/>
                  </a:cubicBezTo>
                  <a:cubicBezTo>
                    <a:pt x="514" y="888"/>
                    <a:pt x="522" y="907"/>
                    <a:pt x="529" y="925"/>
                  </a:cubicBezTo>
                  <a:cubicBezTo>
                    <a:pt x="581" y="1047"/>
                    <a:pt x="618" y="1180"/>
                    <a:pt x="662" y="1310"/>
                  </a:cubicBezTo>
                  <a:cubicBezTo>
                    <a:pt x="673" y="1347"/>
                    <a:pt x="685" y="1380"/>
                    <a:pt x="695" y="1414"/>
                  </a:cubicBezTo>
                  <a:cubicBezTo>
                    <a:pt x="688" y="1772"/>
                    <a:pt x="678" y="2172"/>
                    <a:pt x="662" y="2601"/>
                  </a:cubicBezTo>
                  <a:cubicBezTo>
                    <a:pt x="589" y="2435"/>
                    <a:pt x="504" y="2275"/>
                    <a:pt x="411" y="2124"/>
                  </a:cubicBezTo>
                  <a:cubicBezTo>
                    <a:pt x="400" y="2102"/>
                    <a:pt x="385" y="2083"/>
                    <a:pt x="370" y="2061"/>
                  </a:cubicBezTo>
                  <a:cubicBezTo>
                    <a:pt x="370" y="2061"/>
                    <a:pt x="352" y="2035"/>
                    <a:pt x="326" y="2005"/>
                  </a:cubicBezTo>
                  <a:cubicBezTo>
                    <a:pt x="300" y="1972"/>
                    <a:pt x="266" y="1931"/>
                    <a:pt x="237" y="1902"/>
                  </a:cubicBezTo>
                  <a:cubicBezTo>
                    <a:pt x="197" y="1864"/>
                    <a:pt x="174" y="1849"/>
                    <a:pt x="166" y="1849"/>
                  </a:cubicBezTo>
                  <a:cubicBezTo>
                    <a:pt x="164" y="1849"/>
                    <a:pt x="163" y="1851"/>
                    <a:pt x="163" y="1853"/>
                  </a:cubicBezTo>
                  <a:cubicBezTo>
                    <a:pt x="159" y="1865"/>
                    <a:pt x="181" y="1894"/>
                    <a:pt x="203" y="1931"/>
                  </a:cubicBezTo>
                  <a:cubicBezTo>
                    <a:pt x="203" y="1931"/>
                    <a:pt x="203" y="1931"/>
                    <a:pt x="203" y="1931"/>
                  </a:cubicBezTo>
                  <a:lnTo>
                    <a:pt x="203" y="1931"/>
                  </a:lnTo>
                  <a:cubicBezTo>
                    <a:pt x="202" y="1931"/>
                    <a:pt x="230" y="1974"/>
                    <a:pt x="256" y="2020"/>
                  </a:cubicBezTo>
                  <a:cubicBezTo>
                    <a:pt x="270" y="2042"/>
                    <a:pt x="285" y="2064"/>
                    <a:pt x="292" y="2083"/>
                  </a:cubicBezTo>
                  <a:cubicBezTo>
                    <a:pt x="304" y="2102"/>
                    <a:pt x="311" y="2112"/>
                    <a:pt x="311" y="2112"/>
                  </a:cubicBezTo>
                  <a:cubicBezTo>
                    <a:pt x="322" y="2131"/>
                    <a:pt x="333" y="2146"/>
                    <a:pt x="345" y="2164"/>
                  </a:cubicBezTo>
                  <a:cubicBezTo>
                    <a:pt x="448" y="2331"/>
                    <a:pt x="536" y="2508"/>
                    <a:pt x="618" y="2689"/>
                  </a:cubicBezTo>
                  <a:cubicBezTo>
                    <a:pt x="633" y="2719"/>
                    <a:pt x="644" y="2752"/>
                    <a:pt x="659" y="2785"/>
                  </a:cubicBezTo>
                  <a:cubicBezTo>
                    <a:pt x="640" y="3330"/>
                    <a:pt x="622" y="3903"/>
                    <a:pt x="603" y="4480"/>
                  </a:cubicBezTo>
                  <a:cubicBezTo>
                    <a:pt x="522" y="4299"/>
                    <a:pt x="433" y="4125"/>
                    <a:pt x="329" y="3958"/>
                  </a:cubicBezTo>
                  <a:cubicBezTo>
                    <a:pt x="314" y="3936"/>
                    <a:pt x="304" y="3917"/>
                    <a:pt x="289" y="3895"/>
                  </a:cubicBezTo>
                  <a:cubicBezTo>
                    <a:pt x="289" y="3895"/>
                    <a:pt x="270" y="3869"/>
                    <a:pt x="244" y="3840"/>
                  </a:cubicBezTo>
                  <a:cubicBezTo>
                    <a:pt x="219" y="3806"/>
                    <a:pt x="185" y="3766"/>
                    <a:pt x="152" y="3736"/>
                  </a:cubicBezTo>
                  <a:cubicBezTo>
                    <a:pt x="112" y="3699"/>
                    <a:pt x="92" y="3684"/>
                    <a:pt x="85" y="3684"/>
                  </a:cubicBezTo>
                  <a:cubicBezTo>
                    <a:pt x="83" y="3684"/>
                    <a:pt x="82" y="3686"/>
                    <a:pt x="82" y="3688"/>
                  </a:cubicBezTo>
                  <a:cubicBezTo>
                    <a:pt x="78" y="3700"/>
                    <a:pt x="96" y="3729"/>
                    <a:pt x="123" y="3766"/>
                  </a:cubicBezTo>
                  <a:cubicBezTo>
                    <a:pt x="122" y="3766"/>
                    <a:pt x="122" y="3766"/>
                    <a:pt x="122" y="3766"/>
                  </a:cubicBezTo>
                  <a:lnTo>
                    <a:pt x="122" y="3766"/>
                  </a:lnTo>
                  <a:cubicBezTo>
                    <a:pt x="121" y="3766"/>
                    <a:pt x="150" y="3809"/>
                    <a:pt x="174" y="3855"/>
                  </a:cubicBezTo>
                  <a:cubicBezTo>
                    <a:pt x="189" y="3877"/>
                    <a:pt x="200" y="3900"/>
                    <a:pt x="211" y="3917"/>
                  </a:cubicBezTo>
                  <a:cubicBezTo>
                    <a:pt x="222" y="3936"/>
                    <a:pt x="229" y="3947"/>
                    <a:pt x="229" y="3947"/>
                  </a:cubicBezTo>
                  <a:cubicBezTo>
                    <a:pt x="241" y="3966"/>
                    <a:pt x="251" y="3980"/>
                    <a:pt x="263" y="3999"/>
                  </a:cubicBezTo>
                  <a:cubicBezTo>
                    <a:pt x="362" y="4166"/>
                    <a:pt x="456" y="4343"/>
                    <a:pt x="533" y="4525"/>
                  </a:cubicBezTo>
                  <a:cubicBezTo>
                    <a:pt x="551" y="4561"/>
                    <a:pt x="570" y="4602"/>
                    <a:pt x="584" y="4643"/>
                  </a:cubicBezTo>
                  <a:cubicBezTo>
                    <a:pt x="584" y="4643"/>
                    <a:pt x="584" y="4646"/>
                    <a:pt x="589" y="4646"/>
                  </a:cubicBezTo>
                  <a:cubicBezTo>
                    <a:pt x="589" y="4646"/>
                    <a:pt x="592" y="4650"/>
                    <a:pt x="596" y="4650"/>
                  </a:cubicBezTo>
                  <a:cubicBezTo>
                    <a:pt x="577" y="5142"/>
                    <a:pt x="555" y="5631"/>
                    <a:pt x="536" y="6092"/>
                  </a:cubicBezTo>
                  <a:cubicBezTo>
                    <a:pt x="533" y="6089"/>
                    <a:pt x="533" y="6085"/>
                    <a:pt x="529" y="6082"/>
                  </a:cubicBezTo>
                  <a:cubicBezTo>
                    <a:pt x="448" y="5897"/>
                    <a:pt x="355" y="5720"/>
                    <a:pt x="251" y="5549"/>
                  </a:cubicBezTo>
                  <a:cubicBezTo>
                    <a:pt x="241" y="5527"/>
                    <a:pt x="226" y="5505"/>
                    <a:pt x="211" y="5486"/>
                  </a:cubicBezTo>
                  <a:cubicBezTo>
                    <a:pt x="211" y="5486"/>
                    <a:pt x="193" y="5460"/>
                    <a:pt x="167" y="5431"/>
                  </a:cubicBezTo>
                  <a:cubicBezTo>
                    <a:pt x="140" y="5397"/>
                    <a:pt x="108" y="5356"/>
                    <a:pt x="78" y="5327"/>
                  </a:cubicBezTo>
                  <a:cubicBezTo>
                    <a:pt x="39" y="5289"/>
                    <a:pt x="17" y="5275"/>
                    <a:pt x="8" y="5275"/>
                  </a:cubicBezTo>
                  <a:cubicBezTo>
                    <a:pt x="5" y="5275"/>
                    <a:pt x="4" y="5276"/>
                    <a:pt x="4" y="5279"/>
                  </a:cubicBezTo>
                  <a:cubicBezTo>
                    <a:pt x="0" y="5290"/>
                    <a:pt x="22" y="5320"/>
                    <a:pt x="45" y="5356"/>
                  </a:cubicBezTo>
                  <a:cubicBezTo>
                    <a:pt x="44" y="5356"/>
                    <a:pt x="44" y="5356"/>
                    <a:pt x="44" y="5356"/>
                  </a:cubicBezTo>
                  <a:lnTo>
                    <a:pt x="44" y="5356"/>
                  </a:lnTo>
                  <a:cubicBezTo>
                    <a:pt x="43" y="5356"/>
                    <a:pt x="71" y="5399"/>
                    <a:pt x="96" y="5442"/>
                  </a:cubicBezTo>
                  <a:cubicBezTo>
                    <a:pt x="111" y="5467"/>
                    <a:pt x="126" y="5490"/>
                    <a:pt x="133" y="5508"/>
                  </a:cubicBezTo>
                  <a:cubicBezTo>
                    <a:pt x="145" y="5527"/>
                    <a:pt x="152" y="5538"/>
                    <a:pt x="152" y="5538"/>
                  </a:cubicBezTo>
                  <a:cubicBezTo>
                    <a:pt x="163" y="5553"/>
                    <a:pt x="174" y="5571"/>
                    <a:pt x="185" y="5590"/>
                  </a:cubicBezTo>
                  <a:cubicBezTo>
                    <a:pt x="289" y="5756"/>
                    <a:pt x="377" y="5934"/>
                    <a:pt x="459" y="6115"/>
                  </a:cubicBezTo>
                  <a:cubicBezTo>
                    <a:pt x="473" y="6152"/>
                    <a:pt x="492" y="6193"/>
                    <a:pt x="507" y="6234"/>
                  </a:cubicBezTo>
                  <a:cubicBezTo>
                    <a:pt x="507" y="6234"/>
                    <a:pt x="507" y="6237"/>
                    <a:pt x="511" y="6237"/>
                  </a:cubicBezTo>
                  <a:cubicBezTo>
                    <a:pt x="514" y="6241"/>
                    <a:pt x="522" y="6244"/>
                    <a:pt x="529" y="6244"/>
                  </a:cubicBezTo>
                  <a:cubicBezTo>
                    <a:pt x="466" y="7528"/>
                    <a:pt x="393" y="8571"/>
                    <a:pt x="307" y="8860"/>
                  </a:cubicBezTo>
                  <a:cubicBezTo>
                    <a:pt x="355" y="8906"/>
                    <a:pt x="464" y="8921"/>
                    <a:pt x="582" y="8921"/>
                  </a:cubicBezTo>
                  <a:cubicBezTo>
                    <a:pt x="783" y="8921"/>
                    <a:pt x="1010" y="8878"/>
                    <a:pt x="1010" y="8878"/>
                  </a:cubicBezTo>
                  <a:cubicBezTo>
                    <a:pt x="784" y="8042"/>
                    <a:pt x="710" y="6833"/>
                    <a:pt x="695" y="5568"/>
                  </a:cubicBezTo>
                  <a:cubicBezTo>
                    <a:pt x="707" y="5553"/>
                    <a:pt x="714" y="5538"/>
                    <a:pt x="725" y="5523"/>
                  </a:cubicBezTo>
                  <a:cubicBezTo>
                    <a:pt x="736" y="5505"/>
                    <a:pt x="748" y="5486"/>
                    <a:pt x="758" y="5464"/>
                  </a:cubicBezTo>
                  <a:cubicBezTo>
                    <a:pt x="851" y="5283"/>
                    <a:pt x="925" y="5098"/>
                    <a:pt x="995" y="4909"/>
                  </a:cubicBezTo>
                  <a:cubicBezTo>
                    <a:pt x="1028" y="4817"/>
                    <a:pt x="1062" y="4721"/>
                    <a:pt x="1095" y="4624"/>
                  </a:cubicBezTo>
                  <a:lnTo>
                    <a:pt x="1144" y="4484"/>
                  </a:lnTo>
                  <a:lnTo>
                    <a:pt x="1169" y="4406"/>
                  </a:lnTo>
                  <a:cubicBezTo>
                    <a:pt x="1169" y="4406"/>
                    <a:pt x="1199" y="4291"/>
                    <a:pt x="1214" y="4206"/>
                  </a:cubicBezTo>
                  <a:cubicBezTo>
                    <a:pt x="1226" y="4141"/>
                    <a:pt x="1225" y="4117"/>
                    <a:pt x="1217" y="4117"/>
                  </a:cubicBezTo>
                  <a:cubicBezTo>
                    <a:pt x="1208" y="4117"/>
                    <a:pt x="1189" y="4151"/>
                    <a:pt x="1169" y="4195"/>
                  </a:cubicBezTo>
                  <a:cubicBezTo>
                    <a:pt x="1169" y="4195"/>
                    <a:pt x="1170" y="4195"/>
                    <a:pt x="1170" y="4195"/>
                  </a:cubicBezTo>
                  <a:lnTo>
                    <a:pt x="1170" y="4195"/>
                  </a:lnTo>
                  <a:cubicBezTo>
                    <a:pt x="1171" y="4195"/>
                    <a:pt x="1150" y="4241"/>
                    <a:pt x="1132" y="4291"/>
                  </a:cubicBezTo>
                  <a:cubicBezTo>
                    <a:pt x="1110" y="4339"/>
                    <a:pt x="1091" y="4391"/>
                    <a:pt x="1091" y="4391"/>
                  </a:cubicBezTo>
                  <a:lnTo>
                    <a:pt x="1014" y="4613"/>
                  </a:lnTo>
                  <a:cubicBezTo>
                    <a:pt x="984" y="4706"/>
                    <a:pt x="951" y="4798"/>
                    <a:pt x="917" y="4890"/>
                  </a:cubicBezTo>
                  <a:cubicBezTo>
                    <a:pt x="851" y="5068"/>
                    <a:pt x="781" y="5249"/>
                    <a:pt x="695" y="5416"/>
                  </a:cubicBezTo>
                  <a:cubicBezTo>
                    <a:pt x="688" y="4683"/>
                    <a:pt x="703" y="3936"/>
                    <a:pt x="725" y="3241"/>
                  </a:cubicBezTo>
                  <a:cubicBezTo>
                    <a:pt x="748" y="3211"/>
                    <a:pt x="773" y="3178"/>
                    <a:pt x="796" y="3148"/>
                  </a:cubicBezTo>
                  <a:cubicBezTo>
                    <a:pt x="910" y="2982"/>
                    <a:pt x="1014" y="2812"/>
                    <a:pt x="1106" y="2630"/>
                  </a:cubicBezTo>
                  <a:cubicBezTo>
                    <a:pt x="1117" y="2612"/>
                    <a:pt x="1129" y="2590"/>
                    <a:pt x="1139" y="2568"/>
                  </a:cubicBezTo>
                  <a:cubicBezTo>
                    <a:pt x="1139" y="2568"/>
                    <a:pt x="1151" y="2538"/>
                    <a:pt x="1166" y="2497"/>
                  </a:cubicBezTo>
                  <a:cubicBezTo>
                    <a:pt x="1180" y="2460"/>
                    <a:pt x="1195" y="2408"/>
                    <a:pt x="1206" y="2368"/>
                  </a:cubicBezTo>
                  <a:cubicBezTo>
                    <a:pt x="1220" y="2303"/>
                    <a:pt x="1221" y="2279"/>
                    <a:pt x="1213" y="2279"/>
                  </a:cubicBezTo>
                  <a:cubicBezTo>
                    <a:pt x="1212" y="2279"/>
                    <a:pt x="1211" y="2279"/>
                    <a:pt x="1210" y="2279"/>
                  </a:cubicBezTo>
                  <a:cubicBezTo>
                    <a:pt x="1199" y="2283"/>
                    <a:pt x="1184" y="2316"/>
                    <a:pt x="1161" y="2357"/>
                  </a:cubicBezTo>
                  <a:cubicBezTo>
                    <a:pt x="1162" y="2356"/>
                    <a:pt x="1162" y="2356"/>
                    <a:pt x="1162" y="2356"/>
                  </a:cubicBezTo>
                  <a:lnTo>
                    <a:pt x="1162" y="2356"/>
                  </a:lnTo>
                  <a:cubicBezTo>
                    <a:pt x="1163" y="2356"/>
                    <a:pt x="1142" y="2401"/>
                    <a:pt x="1117" y="2445"/>
                  </a:cubicBezTo>
                  <a:cubicBezTo>
                    <a:pt x="1103" y="2467"/>
                    <a:pt x="1091" y="2493"/>
                    <a:pt x="1081" y="2512"/>
                  </a:cubicBezTo>
                  <a:cubicBezTo>
                    <a:pt x="1073" y="2531"/>
                    <a:pt x="1065" y="2541"/>
                    <a:pt x="1065" y="2541"/>
                  </a:cubicBezTo>
                  <a:cubicBezTo>
                    <a:pt x="1055" y="2560"/>
                    <a:pt x="1047" y="2578"/>
                    <a:pt x="1036" y="2597"/>
                  </a:cubicBezTo>
                  <a:cubicBezTo>
                    <a:pt x="947" y="2771"/>
                    <a:pt x="844" y="2941"/>
                    <a:pt x="729" y="3100"/>
                  </a:cubicBezTo>
                  <a:lnTo>
                    <a:pt x="729" y="3100"/>
                  </a:lnTo>
                  <a:cubicBezTo>
                    <a:pt x="733" y="2994"/>
                    <a:pt x="736" y="2892"/>
                    <a:pt x="736" y="2790"/>
                  </a:cubicBezTo>
                  <a:lnTo>
                    <a:pt x="740" y="2785"/>
                  </a:lnTo>
                  <a:lnTo>
                    <a:pt x="740" y="2778"/>
                  </a:lnTo>
                  <a:lnTo>
                    <a:pt x="740" y="2775"/>
                  </a:lnTo>
                  <a:cubicBezTo>
                    <a:pt x="781" y="1380"/>
                    <a:pt x="828" y="263"/>
                    <a:pt x="7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" name="Google Shape;168;p66"/>
          <p:cNvGrpSpPr/>
          <p:nvPr/>
        </p:nvGrpSpPr>
        <p:grpSpPr>
          <a:xfrm>
            <a:off x="311639" y="4506360"/>
            <a:ext cx="6979936" cy="532239"/>
            <a:chOff x="311639" y="4506360"/>
            <a:chExt cx="6979936" cy="532239"/>
          </a:xfrm>
        </p:grpSpPr>
        <p:grpSp>
          <p:nvGrpSpPr>
            <p:cNvPr id="169" name="Google Shape;169;p66"/>
            <p:cNvGrpSpPr/>
            <p:nvPr/>
          </p:nvGrpSpPr>
          <p:grpSpPr>
            <a:xfrm>
              <a:off x="311639" y="4623632"/>
              <a:ext cx="481049" cy="297687"/>
              <a:chOff x="8236014" y="4670619"/>
              <a:chExt cx="481049" cy="297687"/>
            </a:xfrm>
          </p:grpSpPr>
          <p:sp>
            <p:nvSpPr>
              <p:cNvPr id="170" name="Google Shape;170;p66"/>
              <p:cNvSpPr/>
              <p:nvPr/>
            </p:nvSpPr>
            <p:spPr>
              <a:xfrm>
                <a:off x="8236014" y="4670619"/>
                <a:ext cx="164807" cy="218952"/>
              </a:xfrm>
              <a:custGeom>
                <a:rect b="b" l="l" r="r" t="t"/>
                <a:pathLst>
                  <a:path extrusionOk="0" h="1088" w="819">
                    <a:moveTo>
                      <a:pt x="254" y="0"/>
                    </a:moveTo>
                    <a:cubicBezTo>
                      <a:pt x="232" y="0"/>
                      <a:pt x="210" y="11"/>
                      <a:pt x="199" y="33"/>
                    </a:cubicBezTo>
                    <a:cubicBezTo>
                      <a:pt x="122" y="193"/>
                      <a:pt x="162" y="463"/>
                      <a:pt x="158" y="611"/>
                    </a:cubicBezTo>
                    <a:cubicBezTo>
                      <a:pt x="111" y="533"/>
                      <a:pt x="65" y="497"/>
                      <a:pt x="37" y="497"/>
                    </a:cubicBezTo>
                    <a:cubicBezTo>
                      <a:pt x="12" y="497"/>
                      <a:pt x="0" y="525"/>
                      <a:pt x="14" y="578"/>
                    </a:cubicBezTo>
                    <a:cubicBezTo>
                      <a:pt x="14" y="578"/>
                      <a:pt x="11" y="737"/>
                      <a:pt x="233" y="996"/>
                    </a:cubicBezTo>
                    <a:cubicBezTo>
                      <a:pt x="288" y="1061"/>
                      <a:pt x="349" y="1088"/>
                      <a:pt x="410" y="1088"/>
                    </a:cubicBezTo>
                    <a:cubicBezTo>
                      <a:pt x="589" y="1088"/>
                      <a:pt x="764" y="858"/>
                      <a:pt x="783" y="685"/>
                    </a:cubicBezTo>
                    <a:cubicBezTo>
                      <a:pt x="818" y="536"/>
                      <a:pt x="814" y="475"/>
                      <a:pt x="780" y="475"/>
                    </a:cubicBezTo>
                    <a:cubicBezTo>
                      <a:pt x="745" y="475"/>
                      <a:pt x="676" y="541"/>
                      <a:pt x="584" y="641"/>
                    </a:cubicBezTo>
                    <a:cubicBezTo>
                      <a:pt x="573" y="585"/>
                      <a:pt x="576" y="389"/>
                      <a:pt x="566" y="296"/>
                    </a:cubicBezTo>
                    <a:cubicBezTo>
                      <a:pt x="561" y="270"/>
                      <a:pt x="540" y="254"/>
                      <a:pt x="518" y="254"/>
                    </a:cubicBezTo>
                    <a:cubicBezTo>
                      <a:pt x="503" y="254"/>
                      <a:pt x="487" y="261"/>
                      <a:pt x="477" y="278"/>
                    </a:cubicBezTo>
                    <a:cubicBezTo>
                      <a:pt x="421" y="371"/>
                      <a:pt x="392" y="548"/>
                      <a:pt x="380" y="622"/>
                    </a:cubicBezTo>
                    <a:cubicBezTo>
                      <a:pt x="344" y="433"/>
                      <a:pt x="373" y="230"/>
                      <a:pt x="322" y="49"/>
                    </a:cubicBezTo>
                    <a:cubicBezTo>
                      <a:pt x="311" y="18"/>
                      <a:pt x="282" y="0"/>
                      <a:pt x="2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66"/>
              <p:cNvSpPr/>
              <p:nvPr/>
            </p:nvSpPr>
            <p:spPr>
              <a:xfrm>
                <a:off x="8504162" y="4685762"/>
                <a:ext cx="212901" cy="282544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2" name="Google Shape;172;p66"/>
            <p:cNvGrpSpPr/>
            <p:nvPr/>
          </p:nvGrpSpPr>
          <p:grpSpPr>
            <a:xfrm>
              <a:off x="6525102" y="4506360"/>
              <a:ext cx="766473" cy="532239"/>
              <a:chOff x="743252" y="4290710"/>
              <a:chExt cx="766473" cy="532239"/>
            </a:xfrm>
          </p:grpSpPr>
          <p:sp>
            <p:nvSpPr>
              <p:cNvPr id="173" name="Google Shape;173;p66"/>
              <p:cNvSpPr/>
              <p:nvPr/>
            </p:nvSpPr>
            <p:spPr>
              <a:xfrm>
                <a:off x="743252" y="4509499"/>
                <a:ext cx="212925" cy="282862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66"/>
              <p:cNvSpPr/>
              <p:nvPr/>
            </p:nvSpPr>
            <p:spPr>
              <a:xfrm>
                <a:off x="1110125" y="4290710"/>
                <a:ext cx="164800" cy="218938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66"/>
              <p:cNvSpPr/>
              <p:nvPr/>
            </p:nvSpPr>
            <p:spPr>
              <a:xfrm>
                <a:off x="1344925" y="4604000"/>
                <a:ext cx="164800" cy="218949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6" name="Google Shape;176;p66"/>
          <p:cNvGrpSpPr/>
          <p:nvPr/>
        </p:nvGrpSpPr>
        <p:grpSpPr>
          <a:xfrm>
            <a:off x="-230722" y="1448701"/>
            <a:ext cx="767677" cy="767678"/>
            <a:chOff x="2350924" y="382650"/>
            <a:chExt cx="826170" cy="763024"/>
          </a:xfrm>
        </p:grpSpPr>
        <p:sp>
          <p:nvSpPr>
            <p:cNvPr id="177" name="Google Shape;177;p66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66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66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32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6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gtree"/>
              <a:buNone/>
              <a:defRPr b="1" i="0" sz="3500" u="none" cap="none" strike="noStrik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gtree"/>
              <a:buNone/>
              <a:defRPr b="1" i="0" sz="3500" u="none" cap="none" strike="noStrik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gtree"/>
              <a:buNone/>
              <a:defRPr b="1" i="0" sz="3500" u="none" cap="none" strike="noStrik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gtree"/>
              <a:buNone/>
              <a:defRPr b="1" i="0" sz="3500" u="none" cap="none" strike="noStrik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gtree"/>
              <a:buNone/>
              <a:defRPr b="1" i="0" sz="3500" u="none" cap="none" strike="noStrik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gtree"/>
              <a:buNone/>
              <a:defRPr b="1" i="0" sz="3500" u="none" cap="none" strike="noStrik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gtree"/>
              <a:buNone/>
              <a:defRPr b="1" i="0" sz="3500" u="none" cap="none" strike="noStrik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gtree"/>
              <a:buNone/>
              <a:defRPr b="1" i="0" sz="3500" u="none" cap="none" strike="noStrik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gtree"/>
              <a:buNone/>
              <a:defRPr b="1" i="0" sz="3500" u="none" cap="none" strike="noStrik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7" name="Google Shape;7;p56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 b="0"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 b="0"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 b="0"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 b="0"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 b="0"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 b="0"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 b="0"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 b="0"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 b="0"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6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png"/><Relationship Id="rId4" Type="http://schemas.openxmlformats.org/officeDocument/2006/relationships/image" Target="../media/image12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2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1"/>
          <p:cNvSpPr txBox="1"/>
          <p:nvPr>
            <p:ph type="ctrTitle"/>
          </p:nvPr>
        </p:nvSpPr>
        <p:spPr>
          <a:xfrm>
            <a:off x="713225" y="539500"/>
            <a:ext cx="6279600" cy="19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/>
              <a:t>Campamento de Verano 2026</a:t>
            </a:r>
            <a:endParaRPr/>
          </a:p>
        </p:txBody>
      </p:sp>
      <p:sp>
        <p:nvSpPr>
          <p:cNvPr id="768" name="Google Shape;768;p1"/>
          <p:cNvSpPr txBox="1"/>
          <p:nvPr>
            <p:ph idx="1" type="subTitle"/>
          </p:nvPr>
        </p:nvSpPr>
        <p:spPr>
          <a:xfrm>
            <a:off x="713225" y="2485725"/>
            <a:ext cx="5619000" cy="4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Alto del León - CJS Tucumán 7</a:t>
            </a:r>
            <a:endParaRPr/>
          </a:p>
        </p:txBody>
      </p:sp>
      <p:grpSp>
        <p:nvGrpSpPr>
          <p:cNvPr id="769" name="Google Shape;769;p1"/>
          <p:cNvGrpSpPr/>
          <p:nvPr/>
        </p:nvGrpSpPr>
        <p:grpSpPr>
          <a:xfrm>
            <a:off x="7817276" y="616353"/>
            <a:ext cx="914405" cy="914408"/>
            <a:chOff x="2350924" y="382650"/>
            <a:chExt cx="826170" cy="763024"/>
          </a:xfrm>
        </p:grpSpPr>
        <p:sp>
          <p:nvSpPr>
            <p:cNvPr id="770" name="Google Shape;770;p1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1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1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3" name="Google Shape;773;p1"/>
          <p:cNvGrpSpPr/>
          <p:nvPr/>
        </p:nvGrpSpPr>
        <p:grpSpPr>
          <a:xfrm>
            <a:off x="4698649" y="2822165"/>
            <a:ext cx="4329199" cy="2146125"/>
            <a:chOff x="4698649" y="2822165"/>
            <a:chExt cx="4329199" cy="2146125"/>
          </a:xfrm>
        </p:grpSpPr>
        <p:grpSp>
          <p:nvGrpSpPr>
            <p:cNvPr id="774" name="Google Shape;774;p1"/>
            <p:cNvGrpSpPr/>
            <p:nvPr/>
          </p:nvGrpSpPr>
          <p:grpSpPr>
            <a:xfrm>
              <a:off x="7159475" y="3207086"/>
              <a:ext cx="1868373" cy="1216402"/>
              <a:chOff x="2467775" y="3497074"/>
              <a:chExt cx="1868373" cy="1216402"/>
            </a:xfrm>
          </p:grpSpPr>
          <p:sp>
            <p:nvSpPr>
              <p:cNvPr id="775" name="Google Shape;775;p1"/>
              <p:cNvSpPr/>
              <p:nvPr/>
            </p:nvSpPr>
            <p:spPr>
              <a:xfrm>
                <a:off x="2467775" y="4555775"/>
                <a:ext cx="1868373" cy="157701"/>
              </a:xfrm>
              <a:custGeom>
                <a:rect b="b" l="l" r="r" t="t"/>
                <a:pathLst>
                  <a:path extrusionOk="0" h="491" w="4303">
                    <a:moveTo>
                      <a:pt x="2323" y="1"/>
                    </a:moveTo>
                    <a:cubicBezTo>
                      <a:pt x="2266" y="1"/>
                      <a:pt x="2208" y="1"/>
                      <a:pt x="2149" y="2"/>
                    </a:cubicBezTo>
                    <a:cubicBezTo>
                      <a:pt x="962" y="13"/>
                      <a:pt x="1" y="131"/>
                      <a:pt x="1" y="264"/>
                    </a:cubicBezTo>
                    <a:cubicBezTo>
                      <a:pt x="1" y="391"/>
                      <a:pt x="870" y="491"/>
                      <a:pt x="1974" y="491"/>
                    </a:cubicBezTo>
                    <a:cubicBezTo>
                      <a:pt x="2033" y="491"/>
                      <a:pt x="2093" y="490"/>
                      <a:pt x="2154" y="490"/>
                    </a:cubicBezTo>
                    <a:cubicBezTo>
                      <a:pt x="3341" y="479"/>
                      <a:pt x="4302" y="360"/>
                      <a:pt x="4302" y="223"/>
                    </a:cubicBezTo>
                    <a:cubicBezTo>
                      <a:pt x="4302" y="97"/>
                      <a:pt x="3430" y="1"/>
                      <a:pt x="2323" y="1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76" name="Google Shape;776;p1"/>
              <p:cNvGrpSpPr/>
              <p:nvPr/>
            </p:nvGrpSpPr>
            <p:grpSpPr>
              <a:xfrm>
                <a:off x="2589392" y="3497074"/>
                <a:ext cx="1625129" cy="1136328"/>
                <a:chOff x="391561" y="107209"/>
                <a:chExt cx="4568820" cy="3194625"/>
              </a:xfrm>
            </p:grpSpPr>
            <p:sp>
              <p:nvSpPr>
                <p:cNvPr id="777" name="Google Shape;777;p1"/>
                <p:cNvSpPr/>
                <p:nvPr/>
              </p:nvSpPr>
              <p:spPr>
                <a:xfrm>
                  <a:off x="508834" y="109094"/>
                  <a:ext cx="4451547" cy="2939358"/>
                </a:xfrm>
                <a:custGeom>
                  <a:rect b="b" l="l" r="r" t="t"/>
                  <a:pathLst>
                    <a:path extrusionOk="0" h="7795" w="11805">
                      <a:moveTo>
                        <a:pt x="5986" y="0"/>
                      </a:moveTo>
                      <a:cubicBezTo>
                        <a:pt x="5444" y="0"/>
                        <a:pt x="4897" y="86"/>
                        <a:pt x="4380" y="258"/>
                      </a:cubicBezTo>
                      <a:cubicBezTo>
                        <a:pt x="3529" y="540"/>
                        <a:pt x="2760" y="1054"/>
                        <a:pt x="2235" y="1801"/>
                      </a:cubicBezTo>
                      <a:cubicBezTo>
                        <a:pt x="485" y="3647"/>
                        <a:pt x="0" y="7753"/>
                        <a:pt x="0" y="7753"/>
                      </a:cubicBezTo>
                      <a:lnTo>
                        <a:pt x="1288" y="7760"/>
                      </a:lnTo>
                      <a:lnTo>
                        <a:pt x="5904" y="7775"/>
                      </a:lnTo>
                      <a:lnTo>
                        <a:pt x="7335" y="7782"/>
                      </a:lnTo>
                      <a:lnTo>
                        <a:pt x="7347" y="7782"/>
                      </a:lnTo>
                      <a:lnTo>
                        <a:pt x="11805" y="7794"/>
                      </a:lnTo>
                      <a:cubicBezTo>
                        <a:pt x="11805" y="7794"/>
                        <a:pt x="11786" y="7576"/>
                        <a:pt x="11723" y="7198"/>
                      </a:cubicBezTo>
                      <a:cubicBezTo>
                        <a:pt x="11597" y="6473"/>
                        <a:pt x="11308" y="5167"/>
                        <a:pt x="10687" y="3784"/>
                      </a:cubicBezTo>
                      <a:cubicBezTo>
                        <a:pt x="10325" y="2978"/>
                        <a:pt x="9848" y="2148"/>
                        <a:pt x="9226" y="1387"/>
                      </a:cubicBezTo>
                      <a:cubicBezTo>
                        <a:pt x="8469" y="462"/>
                        <a:pt x="7241" y="0"/>
                        <a:pt x="598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8" name="Google Shape;778;p1"/>
                <p:cNvSpPr/>
                <p:nvPr/>
              </p:nvSpPr>
              <p:spPr>
                <a:xfrm>
                  <a:off x="2827137" y="1365523"/>
                  <a:ext cx="2133198" cy="1682919"/>
                </a:xfrm>
                <a:custGeom>
                  <a:rect b="b" l="l" r="r" t="t"/>
                  <a:pathLst>
                    <a:path extrusionOk="0" h="4463" w="5657">
                      <a:moveTo>
                        <a:pt x="0" y="1"/>
                      </a:moveTo>
                      <a:cubicBezTo>
                        <a:pt x="655" y="1095"/>
                        <a:pt x="1025" y="3163"/>
                        <a:pt x="1199" y="4450"/>
                      </a:cubicBezTo>
                      <a:lnTo>
                        <a:pt x="5657" y="4462"/>
                      </a:lnTo>
                      <a:cubicBezTo>
                        <a:pt x="5657" y="4462"/>
                        <a:pt x="5638" y="4244"/>
                        <a:pt x="5575" y="3866"/>
                      </a:cubicBezTo>
                      <a:cubicBezTo>
                        <a:pt x="5449" y="3141"/>
                        <a:pt x="5160" y="1835"/>
                        <a:pt x="4539" y="452"/>
                      </a:cubicBezTo>
                      <a:cubicBezTo>
                        <a:pt x="4417" y="1150"/>
                        <a:pt x="4166" y="1435"/>
                        <a:pt x="3910" y="1661"/>
                      </a:cubicBezTo>
                      <a:cubicBezTo>
                        <a:pt x="3605" y="1930"/>
                        <a:pt x="3275" y="2040"/>
                        <a:pt x="2942" y="2040"/>
                      </a:cubicBezTo>
                      <a:cubicBezTo>
                        <a:pt x="1536" y="2040"/>
                        <a:pt x="60" y="93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9" name="Google Shape;779;p1"/>
                <p:cNvSpPr/>
                <p:nvPr/>
              </p:nvSpPr>
              <p:spPr>
                <a:xfrm>
                  <a:off x="1090295" y="1060089"/>
                  <a:ext cx="1687101" cy="1661803"/>
                </a:xfrm>
                <a:custGeom>
                  <a:rect b="b" l="l" r="r" t="t"/>
                  <a:pathLst>
                    <a:path extrusionOk="0" h="4407" w="4474">
                      <a:moveTo>
                        <a:pt x="2306" y="0"/>
                      </a:moveTo>
                      <a:cubicBezTo>
                        <a:pt x="2093" y="0"/>
                        <a:pt x="1877" y="57"/>
                        <a:pt x="1673" y="171"/>
                      </a:cubicBezTo>
                      <a:cubicBezTo>
                        <a:pt x="1337" y="359"/>
                        <a:pt x="1033" y="703"/>
                        <a:pt x="826" y="1199"/>
                      </a:cubicBezTo>
                      <a:cubicBezTo>
                        <a:pt x="578" y="1665"/>
                        <a:pt x="341" y="2498"/>
                        <a:pt x="156" y="3278"/>
                      </a:cubicBezTo>
                      <a:cubicBezTo>
                        <a:pt x="138" y="3348"/>
                        <a:pt x="123" y="3415"/>
                        <a:pt x="108" y="3481"/>
                      </a:cubicBezTo>
                      <a:cubicBezTo>
                        <a:pt x="0" y="3951"/>
                        <a:pt x="356" y="4398"/>
                        <a:pt x="837" y="4398"/>
                      </a:cubicBezTo>
                      <a:lnTo>
                        <a:pt x="3648" y="4406"/>
                      </a:lnTo>
                      <a:cubicBezTo>
                        <a:pt x="4118" y="4406"/>
                        <a:pt x="4473" y="3980"/>
                        <a:pt x="4388" y="3519"/>
                      </a:cubicBezTo>
                      <a:cubicBezTo>
                        <a:pt x="4292" y="3008"/>
                        <a:pt x="4155" y="2431"/>
                        <a:pt x="3963" y="1861"/>
                      </a:cubicBezTo>
                      <a:cubicBezTo>
                        <a:pt x="3855" y="1539"/>
                        <a:pt x="3729" y="1224"/>
                        <a:pt x="3585" y="922"/>
                      </a:cubicBezTo>
                      <a:cubicBezTo>
                        <a:pt x="3286" y="306"/>
                        <a:pt x="2802" y="0"/>
                        <a:pt x="230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0" name="Google Shape;780;p1"/>
                <p:cNvSpPr/>
                <p:nvPr/>
              </p:nvSpPr>
              <p:spPr>
                <a:xfrm>
                  <a:off x="1090295" y="1695468"/>
                  <a:ext cx="1687101" cy="1026419"/>
                </a:xfrm>
                <a:custGeom>
                  <a:rect b="b" l="l" r="r" t="t"/>
                  <a:pathLst>
                    <a:path extrusionOk="0" h="2722" w="4474">
                      <a:moveTo>
                        <a:pt x="3024" y="0"/>
                      </a:moveTo>
                      <a:cubicBezTo>
                        <a:pt x="2675" y="0"/>
                        <a:pt x="2321" y="64"/>
                        <a:pt x="1991" y="180"/>
                      </a:cubicBezTo>
                      <a:cubicBezTo>
                        <a:pt x="1251" y="442"/>
                        <a:pt x="600" y="949"/>
                        <a:pt x="156" y="1593"/>
                      </a:cubicBezTo>
                      <a:cubicBezTo>
                        <a:pt x="138" y="1663"/>
                        <a:pt x="123" y="1730"/>
                        <a:pt x="108" y="1796"/>
                      </a:cubicBezTo>
                      <a:cubicBezTo>
                        <a:pt x="0" y="2266"/>
                        <a:pt x="356" y="2713"/>
                        <a:pt x="837" y="2713"/>
                      </a:cubicBezTo>
                      <a:lnTo>
                        <a:pt x="3648" y="2721"/>
                      </a:lnTo>
                      <a:cubicBezTo>
                        <a:pt x="4118" y="2721"/>
                        <a:pt x="4473" y="2295"/>
                        <a:pt x="4388" y="1834"/>
                      </a:cubicBezTo>
                      <a:cubicBezTo>
                        <a:pt x="4292" y="1323"/>
                        <a:pt x="4155" y="746"/>
                        <a:pt x="3963" y="176"/>
                      </a:cubicBezTo>
                      <a:cubicBezTo>
                        <a:pt x="3667" y="55"/>
                        <a:pt x="3347" y="0"/>
                        <a:pt x="302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1" name="Google Shape;781;p1"/>
                <p:cNvSpPr/>
                <p:nvPr/>
              </p:nvSpPr>
              <p:spPr>
                <a:xfrm>
                  <a:off x="857635" y="2284089"/>
                  <a:ext cx="2169399" cy="591642"/>
                </a:xfrm>
                <a:custGeom>
                  <a:rect b="b" l="l" r="r" t="t"/>
                  <a:pathLst>
                    <a:path extrusionOk="0" h="1569" w="5753">
                      <a:moveTo>
                        <a:pt x="4990" y="0"/>
                      </a:moveTo>
                      <a:cubicBezTo>
                        <a:pt x="4905" y="0"/>
                        <a:pt x="4821" y="14"/>
                        <a:pt x="4739" y="39"/>
                      </a:cubicBezTo>
                      <a:cubicBezTo>
                        <a:pt x="4698" y="54"/>
                        <a:pt x="4653" y="68"/>
                        <a:pt x="4613" y="87"/>
                      </a:cubicBezTo>
                      <a:cubicBezTo>
                        <a:pt x="4100" y="322"/>
                        <a:pt x="3459" y="410"/>
                        <a:pt x="2787" y="410"/>
                      </a:cubicBezTo>
                      <a:cubicBezTo>
                        <a:pt x="2063" y="410"/>
                        <a:pt x="1303" y="308"/>
                        <a:pt x="625" y="179"/>
                      </a:cubicBezTo>
                      <a:cubicBezTo>
                        <a:pt x="593" y="173"/>
                        <a:pt x="561" y="170"/>
                        <a:pt x="529" y="170"/>
                      </a:cubicBezTo>
                      <a:cubicBezTo>
                        <a:pt x="313" y="170"/>
                        <a:pt x="119" y="307"/>
                        <a:pt x="48" y="517"/>
                      </a:cubicBezTo>
                      <a:cubicBezTo>
                        <a:pt x="18" y="616"/>
                        <a:pt x="0" y="720"/>
                        <a:pt x="4" y="812"/>
                      </a:cubicBezTo>
                      <a:cubicBezTo>
                        <a:pt x="11" y="1038"/>
                        <a:pt x="45" y="1393"/>
                        <a:pt x="603" y="1538"/>
                      </a:cubicBezTo>
                      <a:cubicBezTo>
                        <a:pt x="680" y="1559"/>
                        <a:pt x="758" y="1568"/>
                        <a:pt x="836" y="1568"/>
                      </a:cubicBezTo>
                      <a:cubicBezTo>
                        <a:pt x="868" y="1568"/>
                        <a:pt x="901" y="1567"/>
                        <a:pt x="933" y="1563"/>
                      </a:cubicBezTo>
                      <a:cubicBezTo>
                        <a:pt x="1146" y="1542"/>
                        <a:pt x="1359" y="1535"/>
                        <a:pt x="1596" y="1535"/>
                      </a:cubicBezTo>
                      <a:cubicBezTo>
                        <a:pt x="2004" y="1535"/>
                        <a:pt x="2481" y="1555"/>
                        <a:pt x="3147" y="1555"/>
                      </a:cubicBezTo>
                      <a:cubicBezTo>
                        <a:pt x="3616" y="1555"/>
                        <a:pt x="4178" y="1545"/>
                        <a:pt x="4875" y="1511"/>
                      </a:cubicBezTo>
                      <a:cubicBezTo>
                        <a:pt x="4901" y="1511"/>
                        <a:pt x="4928" y="1508"/>
                        <a:pt x="4954" y="1508"/>
                      </a:cubicBezTo>
                      <a:cubicBezTo>
                        <a:pt x="5301" y="1489"/>
                        <a:pt x="5597" y="1241"/>
                        <a:pt x="5671" y="901"/>
                      </a:cubicBezTo>
                      <a:cubicBezTo>
                        <a:pt x="5753" y="534"/>
                        <a:pt x="5678" y="121"/>
                        <a:pt x="5150" y="17"/>
                      </a:cubicBezTo>
                      <a:cubicBezTo>
                        <a:pt x="5097" y="6"/>
                        <a:pt x="5043" y="0"/>
                        <a:pt x="499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2" name="Google Shape;782;p1"/>
                <p:cNvSpPr/>
                <p:nvPr/>
              </p:nvSpPr>
              <p:spPr>
                <a:xfrm>
                  <a:off x="2541309" y="2284089"/>
                  <a:ext cx="485692" cy="570149"/>
                </a:xfrm>
                <a:custGeom>
                  <a:rect b="b" l="l" r="r" t="t"/>
                  <a:pathLst>
                    <a:path extrusionOk="0" h="1512" w="1288">
                      <a:moveTo>
                        <a:pt x="525" y="0"/>
                      </a:moveTo>
                      <a:cubicBezTo>
                        <a:pt x="440" y="0"/>
                        <a:pt x="356" y="14"/>
                        <a:pt x="274" y="39"/>
                      </a:cubicBezTo>
                      <a:cubicBezTo>
                        <a:pt x="108" y="210"/>
                        <a:pt x="0" y="450"/>
                        <a:pt x="0" y="720"/>
                      </a:cubicBezTo>
                      <a:cubicBezTo>
                        <a:pt x="0" y="1053"/>
                        <a:pt x="166" y="1345"/>
                        <a:pt x="410" y="1511"/>
                      </a:cubicBezTo>
                      <a:cubicBezTo>
                        <a:pt x="436" y="1511"/>
                        <a:pt x="463" y="1508"/>
                        <a:pt x="489" y="1508"/>
                      </a:cubicBezTo>
                      <a:cubicBezTo>
                        <a:pt x="836" y="1489"/>
                        <a:pt x="1132" y="1241"/>
                        <a:pt x="1206" y="901"/>
                      </a:cubicBezTo>
                      <a:cubicBezTo>
                        <a:pt x="1288" y="534"/>
                        <a:pt x="1213" y="121"/>
                        <a:pt x="685" y="17"/>
                      </a:cubicBezTo>
                      <a:cubicBezTo>
                        <a:pt x="632" y="6"/>
                        <a:pt x="578" y="0"/>
                        <a:pt x="5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3" name="Google Shape;783;p1"/>
                <p:cNvSpPr/>
                <p:nvPr/>
              </p:nvSpPr>
              <p:spPr>
                <a:xfrm>
                  <a:off x="3172922" y="2503926"/>
                  <a:ext cx="171953" cy="797907"/>
                </a:xfrm>
                <a:custGeom>
                  <a:rect b="b" l="l" r="r" t="t"/>
                  <a:pathLst>
                    <a:path extrusionOk="0" h="2116" w="456">
                      <a:moveTo>
                        <a:pt x="93" y="0"/>
                      </a:moveTo>
                      <a:lnTo>
                        <a:pt x="1" y="37"/>
                      </a:lnTo>
                      <a:lnTo>
                        <a:pt x="260" y="2116"/>
                      </a:lnTo>
                      <a:lnTo>
                        <a:pt x="456" y="2116"/>
                      </a:lnTo>
                      <a:cubicBezTo>
                        <a:pt x="456" y="2116"/>
                        <a:pt x="215" y="581"/>
                        <a:pt x="9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4" name="Google Shape;784;p1"/>
                <p:cNvSpPr/>
                <p:nvPr/>
              </p:nvSpPr>
              <p:spPr>
                <a:xfrm>
                  <a:off x="4770244" y="2439446"/>
                  <a:ext cx="181757" cy="862388"/>
                </a:xfrm>
                <a:custGeom>
                  <a:rect b="b" l="l" r="r" t="t"/>
                  <a:pathLst>
                    <a:path extrusionOk="0" h="2287" w="482">
                      <a:moveTo>
                        <a:pt x="93" y="1"/>
                      </a:moveTo>
                      <a:lnTo>
                        <a:pt x="0" y="12"/>
                      </a:lnTo>
                      <a:cubicBezTo>
                        <a:pt x="0" y="12"/>
                        <a:pt x="244" y="877"/>
                        <a:pt x="289" y="2272"/>
                      </a:cubicBezTo>
                      <a:cubicBezTo>
                        <a:pt x="300" y="2282"/>
                        <a:pt x="324" y="2286"/>
                        <a:pt x="350" y="2286"/>
                      </a:cubicBezTo>
                      <a:cubicBezTo>
                        <a:pt x="408" y="2286"/>
                        <a:pt x="482" y="2268"/>
                        <a:pt x="482" y="2268"/>
                      </a:cubicBezTo>
                      <a:cubicBezTo>
                        <a:pt x="482" y="2268"/>
                        <a:pt x="355" y="670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5" name="Google Shape;785;p1"/>
                <p:cNvSpPr/>
                <p:nvPr/>
              </p:nvSpPr>
              <p:spPr>
                <a:xfrm>
                  <a:off x="391561" y="2439446"/>
                  <a:ext cx="181757" cy="862388"/>
                </a:xfrm>
                <a:custGeom>
                  <a:rect b="b" l="l" r="r" t="t"/>
                  <a:pathLst>
                    <a:path extrusionOk="0" h="2287" w="482">
                      <a:moveTo>
                        <a:pt x="389" y="1"/>
                      </a:moveTo>
                      <a:cubicBezTo>
                        <a:pt x="127" y="670"/>
                        <a:pt x="1" y="2268"/>
                        <a:pt x="1" y="2268"/>
                      </a:cubicBezTo>
                      <a:cubicBezTo>
                        <a:pt x="1" y="2268"/>
                        <a:pt x="74" y="2286"/>
                        <a:pt x="132" y="2286"/>
                      </a:cubicBezTo>
                      <a:cubicBezTo>
                        <a:pt x="159" y="2286"/>
                        <a:pt x="182" y="2282"/>
                        <a:pt x="193" y="2272"/>
                      </a:cubicBezTo>
                      <a:cubicBezTo>
                        <a:pt x="241" y="877"/>
                        <a:pt x="482" y="12"/>
                        <a:pt x="482" y="12"/>
                      </a:cubicBezTo>
                      <a:lnTo>
                        <a:pt x="38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6" name="Google Shape;786;p1"/>
                <p:cNvSpPr/>
                <p:nvPr/>
              </p:nvSpPr>
              <p:spPr>
                <a:xfrm>
                  <a:off x="456042" y="107209"/>
                  <a:ext cx="4405542" cy="2473284"/>
                </a:xfrm>
                <a:custGeom>
                  <a:rect b="b" l="l" r="r" t="t"/>
                  <a:pathLst>
                    <a:path extrusionOk="0" h="6559" w="11683">
                      <a:moveTo>
                        <a:pt x="6074" y="0"/>
                      </a:moveTo>
                      <a:cubicBezTo>
                        <a:pt x="5594" y="0"/>
                        <a:pt x="5113" y="68"/>
                        <a:pt x="4653" y="200"/>
                      </a:cubicBezTo>
                      <a:cubicBezTo>
                        <a:pt x="3133" y="637"/>
                        <a:pt x="2015" y="1913"/>
                        <a:pt x="1257" y="3256"/>
                      </a:cubicBezTo>
                      <a:cubicBezTo>
                        <a:pt x="743" y="4181"/>
                        <a:pt x="0" y="6441"/>
                        <a:pt x="118" y="6485"/>
                      </a:cubicBezTo>
                      <a:cubicBezTo>
                        <a:pt x="149" y="6496"/>
                        <a:pt x="256" y="6537"/>
                        <a:pt x="310" y="6537"/>
                      </a:cubicBezTo>
                      <a:cubicBezTo>
                        <a:pt x="327" y="6537"/>
                        <a:pt x="338" y="6533"/>
                        <a:pt x="340" y="6522"/>
                      </a:cubicBezTo>
                      <a:cubicBezTo>
                        <a:pt x="1339" y="2831"/>
                        <a:pt x="2604" y="1044"/>
                        <a:pt x="4634" y="386"/>
                      </a:cubicBezTo>
                      <a:cubicBezTo>
                        <a:pt x="5915" y="2039"/>
                        <a:pt x="6881" y="5435"/>
                        <a:pt x="7069" y="6519"/>
                      </a:cubicBezTo>
                      <a:cubicBezTo>
                        <a:pt x="7074" y="6547"/>
                        <a:pt x="7101" y="6559"/>
                        <a:pt x="7136" y="6559"/>
                      </a:cubicBezTo>
                      <a:cubicBezTo>
                        <a:pt x="7241" y="6559"/>
                        <a:pt x="7429" y="6456"/>
                        <a:pt x="7409" y="6371"/>
                      </a:cubicBezTo>
                      <a:cubicBezTo>
                        <a:pt x="6895" y="4218"/>
                        <a:pt x="6111" y="2076"/>
                        <a:pt x="4827" y="330"/>
                      </a:cubicBezTo>
                      <a:cubicBezTo>
                        <a:pt x="5255" y="215"/>
                        <a:pt x="5670" y="161"/>
                        <a:pt x="6069" y="161"/>
                      </a:cubicBezTo>
                      <a:cubicBezTo>
                        <a:pt x="8318" y="161"/>
                        <a:pt x="10065" y="1877"/>
                        <a:pt x="10854" y="4096"/>
                      </a:cubicBezTo>
                      <a:cubicBezTo>
                        <a:pt x="11086" y="4702"/>
                        <a:pt x="11349" y="6130"/>
                        <a:pt x="11360" y="6205"/>
                      </a:cubicBezTo>
                      <a:cubicBezTo>
                        <a:pt x="11370" y="6243"/>
                        <a:pt x="11416" y="6259"/>
                        <a:pt x="11468" y="6259"/>
                      </a:cubicBezTo>
                      <a:cubicBezTo>
                        <a:pt x="11563" y="6259"/>
                        <a:pt x="11682" y="6206"/>
                        <a:pt x="11663" y="6134"/>
                      </a:cubicBezTo>
                      <a:cubicBezTo>
                        <a:pt x="11330" y="4210"/>
                        <a:pt x="10543" y="2239"/>
                        <a:pt x="8993" y="992"/>
                      </a:cubicBezTo>
                      <a:cubicBezTo>
                        <a:pt x="8168" y="322"/>
                        <a:pt x="7122" y="0"/>
                        <a:pt x="607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87" name="Google Shape;787;p1"/>
            <p:cNvGrpSpPr/>
            <p:nvPr/>
          </p:nvGrpSpPr>
          <p:grpSpPr>
            <a:xfrm>
              <a:off x="4698649" y="2822165"/>
              <a:ext cx="2460823" cy="2146125"/>
              <a:chOff x="124599" y="1707715"/>
              <a:chExt cx="2460823" cy="2146125"/>
            </a:xfrm>
          </p:grpSpPr>
          <p:sp>
            <p:nvSpPr>
              <p:cNvPr id="788" name="Google Shape;788;p1"/>
              <p:cNvSpPr/>
              <p:nvPr/>
            </p:nvSpPr>
            <p:spPr>
              <a:xfrm>
                <a:off x="995816" y="2233393"/>
                <a:ext cx="385420" cy="207836"/>
              </a:xfrm>
              <a:custGeom>
                <a:rect b="b" l="l" r="r" t="t"/>
                <a:pathLst>
                  <a:path extrusionOk="0" h="1058" w="1962">
                    <a:moveTo>
                      <a:pt x="123" y="0"/>
                    </a:moveTo>
                    <a:cubicBezTo>
                      <a:pt x="82" y="89"/>
                      <a:pt x="41" y="166"/>
                      <a:pt x="1" y="244"/>
                    </a:cubicBezTo>
                    <a:cubicBezTo>
                      <a:pt x="101" y="533"/>
                      <a:pt x="397" y="755"/>
                      <a:pt x="733" y="788"/>
                    </a:cubicBezTo>
                    <a:cubicBezTo>
                      <a:pt x="779" y="793"/>
                      <a:pt x="825" y="794"/>
                      <a:pt x="871" y="794"/>
                    </a:cubicBezTo>
                    <a:cubicBezTo>
                      <a:pt x="1007" y="794"/>
                      <a:pt x="1143" y="779"/>
                      <a:pt x="1278" y="779"/>
                    </a:cubicBezTo>
                    <a:cubicBezTo>
                      <a:pt x="1305" y="779"/>
                      <a:pt x="1331" y="779"/>
                      <a:pt x="1358" y="781"/>
                    </a:cubicBezTo>
                    <a:cubicBezTo>
                      <a:pt x="1566" y="791"/>
                      <a:pt x="1788" y="880"/>
                      <a:pt x="1846" y="1058"/>
                    </a:cubicBezTo>
                    <a:cubicBezTo>
                      <a:pt x="1962" y="777"/>
                      <a:pt x="1839" y="441"/>
                      <a:pt x="1569" y="292"/>
                    </a:cubicBezTo>
                    <a:cubicBezTo>
                      <a:pt x="1617" y="264"/>
                      <a:pt x="1674" y="250"/>
                      <a:pt x="1731" y="250"/>
                    </a:cubicBezTo>
                    <a:cubicBezTo>
                      <a:pt x="1778" y="250"/>
                      <a:pt x="1826" y="260"/>
                      <a:pt x="1869" y="281"/>
                    </a:cubicBezTo>
                    <a:cubicBezTo>
                      <a:pt x="1780" y="142"/>
                      <a:pt x="1592" y="84"/>
                      <a:pt x="1405" y="84"/>
                    </a:cubicBezTo>
                    <a:cubicBezTo>
                      <a:pt x="1373" y="84"/>
                      <a:pt x="1341" y="86"/>
                      <a:pt x="1310" y="89"/>
                    </a:cubicBezTo>
                    <a:cubicBezTo>
                      <a:pt x="1096" y="111"/>
                      <a:pt x="888" y="185"/>
                      <a:pt x="674" y="204"/>
                    </a:cubicBezTo>
                    <a:cubicBezTo>
                      <a:pt x="648" y="206"/>
                      <a:pt x="622" y="207"/>
                      <a:pt x="595" y="207"/>
                    </a:cubicBezTo>
                    <a:cubicBezTo>
                      <a:pt x="403" y="207"/>
                      <a:pt x="207" y="146"/>
                      <a:pt x="123" y="0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Google Shape;789;p1"/>
              <p:cNvSpPr/>
              <p:nvPr/>
            </p:nvSpPr>
            <p:spPr>
              <a:xfrm>
                <a:off x="284502" y="2337310"/>
                <a:ext cx="301736" cy="321969"/>
              </a:xfrm>
              <a:custGeom>
                <a:rect b="b" l="l" r="r" t="t"/>
                <a:pathLst>
                  <a:path extrusionOk="0" h="1639" w="1536">
                    <a:moveTo>
                      <a:pt x="1391" y="0"/>
                    </a:moveTo>
                    <a:cubicBezTo>
                      <a:pt x="1250" y="148"/>
                      <a:pt x="1040" y="207"/>
                      <a:pt x="840" y="252"/>
                    </a:cubicBezTo>
                    <a:cubicBezTo>
                      <a:pt x="644" y="296"/>
                      <a:pt x="433" y="337"/>
                      <a:pt x="270" y="458"/>
                    </a:cubicBezTo>
                    <a:cubicBezTo>
                      <a:pt x="104" y="581"/>
                      <a:pt x="0" y="810"/>
                      <a:pt x="89" y="995"/>
                    </a:cubicBezTo>
                    <a:cubicBezTo>
                      <a:pt x="85" y="917"/>
                      <a:pt x="148" y="839"/>
                      <a:pt x="226" y="822"/>
                    </a:cubicBezTo>
                    <a:lnTo>
                      <a:pt x="226" y="822"/>
                    </a:lnTo>
                    <a:cubicBezTo>
                      <a:pt x="159" y="995"/>
                      <a:pt x="174" y="1194"/>
                      <a:pt x="270" y="1354"/>
                    </a:cubicBezTo>
                    <a:cubicBezTo>
                      <a:pt x="367" y="1510"/>
                      <a:pt x="536" y="1616"/>
                      <a:pt x="718" y="1638"/>
                    </a:cubicBezTo>
                    <a:cubicBezTo>
                      <a:pt x="607" y="1476"/>
                      <a:pt x="662" y="1243"/>
                      <a:pt x="784" y="1092"/>
                    </a:cubicBezTo>
                    <a:cubicBezTo>
                      <a:pt x="903" y="936"/>
                      <a:pt x="1077" y="832"/>
                      <a:pt x="1232" y="706"/>
                    </a:cubicBezTo>
                    <a:cubicBezTo>
                      <a:pt x="1388" y="585"/>
                      <a:pt x="1532" y="426"/>
                      <a:pt x="1535" y="229"/>
                    </a:cubicBezTo>
                    <a:cubicBezTo>
                      <a:pt x="1472" y="156"/>
                      <a:pt x="1414" y="81"/>
                      <a:pt x="1391" y="0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0" name="Google Shape;790;p1"/>
              <p:cNvSpPr/>
              <p:nvPr/>
            </p:nvSpPr>
            <p:spPr>
              <a:xfrm>
                <a:off x="1134700" y="2849433"/>
                <a:ext cx="225516" cy="165208"/>
              </a:xfrm>
              <a:custGeom>
                <a:rect b="b" l="l" r="r" t="t"/>
                <a:pathLst>
                  <a:path extrusionOk="0" h="841" w="1148">
                    <a:moveTo>
                      <a:pt x="703" y="1"/>
                    </a:moveTo>
                    <a:lnTo>
                      <a:pt x="0" y="178"/>
                    </a:lnTo>
                    <a:lnTo>
                      <a:pt x="559" y="841"/>
                    </a:lnTo>
                    <a:lnTo>
                      <a:pt x="1147" y="634"/>
                    </a:lnTo>
                    <a:lnTo>
                      <a:pt x="703" y="1"/>
                    </a:ln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1" name="Google Shape;791;p1"/>
              <p:cNvSpPr/>
              <p:nvPr/>
            </p:nvSpPr>
            <p:spPr>
              <a:xfrm>
                <a:off x="868719" y="2421584"/>
                <a:ext cx="457318" cy="546503"/>
              </a:xfrm>
              <a:custGeom>
                <a:rect b="b" l="l" r="r" t="t"/>
                <a:pathLst>
                  <a:path extrusionOk="0" h="2782" w="2328">
                    <a:moveTo>
                      <a:pt x="326" y="0"/>
                    </a:moveTo>
                    <a:lnTo>
                      <a:pt x="0" y="410"/>
                    </a:lnTo>
                    <a:lnTo>
                      <a:pt x="496" y="1494"/>
                    </a:lnTo>
                    <a:lnTo>
                      <a:pt x="1654" y="2782"/>
                    </a:lnTo>
                    <a:lnTo>
                      <a:pt x="2327" y="2423"/>
                    </a:lnTo>
                    <a:lnTo>
                      <a:pt x="1044" y="459"/>
                    </a:lnTo>
                    <a:cubicBezTo>
                      <a:pt x="1044" y="459"/>
                      <a:pt x="666" y="133"/>
                      <a:pt x="441" y="48"/>
                    </a:cubicBezTo>
                    <a:lnTo>
                      <a:pt x="32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2" name="Google Shape;792;p1"/>
              <p:cNvSpPr/>
              <p:nvPr/>
            </p:nvSpPr>
            <p:spPr>
              <a:xfrm>
                <a:off x="1147665" y="2865541"/>
                <a:ext cx="200175" cy="133188"/>
              </a:xfrm>
              <a:custGeom>
                <a:rect b="b" l="l" r="r" t="t"/>
                <a:pathLst>
                  <a:path extrusionOk="0" h="678" w="1019">
                    <a:moveTo>
                      <a:pt x="896" y="1"/>
                    </a:moveTo>
                    <a:lnTo>
                      <a:pt x="1" y="459"/>
                    </a:lnTo>
                    <a:lnTo>
                      <a:pt x="226" y="677"/>
                    </a:lnTo>
                    <a:lnTo>
                      <a:pt x="1018" y="322"/>
                    </a:lnTo>
                    <a:lnTo>
                      <a:pt x="89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Google Shape;793;p1"/>
              <p:cNvSpPr/>
              <p:nvPr/>
            </p:nvSpPr>
            <p:spPr>
              <a:xfrm>
                <a:off x="124599" y="1802400"/>
                <a:ext cx="229838" cy="235338"/>
              </a:xfrm>
              <a:custGeom>
                <a:rect b="b" l="l" r="r" t="t"/>
                <a:pathLst>
                  <a:path extrusionOk="0" h="1198" w="1170">
                    <a:moveTo>
                      <a:pt x="1079" y="1"/>
                    </a:moveTo>
                    <a:cubicBezTo>
                      <a:pt x="1044" y="1"/>
                      <a:pt x="1011" y="38"/>
                      <a:pt x="995" y="71"/>
                    </a:cubicBezTo>
                    <a:cubicBezTo>
                      <a:pt x="947" y="171"/>
                      <a:pt x="922" y="277"/>
                      <a:pt x="915" y="388"/>
                    </a:cubicBezTo>
                    <a:cubicBezTo>
                      <a:pt x="796" y="267"/>
                      <a:pt x="655" y="166"/>
                      <a:pt x="496" y="104"/>
                    </a:cubicBezTo>
                    <a:cubicBezTo>
                      <a:pt x="473" y="95"/>
                      <a:pt x="446" y="87"/>
                      <a:pt x="422" y="87"/>
                    </a:cubicBezTo>
                    <a:cubicBezTo>
                      <a:pt x="399" y="87"/>
                      <a:pt x="379" y="94"/>
                      <a:pt x="367" y="111"/>
                    </a:cubicBezTo>
                    <a:cubicBezTo>
                      <a:pt x="341" y="149"/>
                      <a:pt x="367" y="197"/>
                      <a:pt x="392" y="233"/>
                    </a:cubicBezTo>
                    <a:cubicBezTo>
                      <a:pt x="448" y="315"/>
                      <a:pt x="511" y="393"/>
                      <a:pt x="577" y="470"/>
                    </a:cubicBezTo>
                    <a:cubicBezTo>
                      <a:pt x="466" y="411"/>
                      <a:pt x="345" y="374"/>
                      <a:pt x="215" y="363"/>
                    </a:cubicBezTo>
                    <a:cubicBezTo>
                      <a:pt x="208" y="362"/>
                      <a:pt x="201" y="362"/>
                      <a:pt x="193" y="362"/>
                    </a:cubicBezTo>
                    <a:cubicBezTo>
                      <a:pt x="160" y="362"/>
                      <a:pt x="123" y="370"/>
                      <a:pt x="107" y="400"/>
                    </a:cubicBezTo>
                    <a:cubicBezTo>
                      <a:pt x="89" y="444"/>
                      <a:pt x="130" y="489"/>
                      <a:pt x="171" y="518"/>
                    </a:cubicBezTo>
                    <a:cubicBezTo>
                      <a:pt x="256" y="581"/>
                      <a:pt x="348" y="637"/>
                      <a:pt x="444" y="681"/>
                    </a:cubicBezTo>
                    <a:cubicBezTo>
                      <a:pt x="420" y="694"/>
                      <a:pt x="393" y="698"/>
                      <a:pt x="365" y="698"/>
                    </a:cubicBezTo>
                    <a:cubicBezTo>
                      <a:pt x="334" y="698"/>
                      <a:pt x="302" y="692"/>
                      <a:pt x="271" y="685"/>
                    </a:cubicBezTo>
                    <a:cubicBezTo>
                      <a:pt x="239" y="678"/>
                      <a:pt x="204" y="672"/>
                      <a:pt x="170" y="672"/>
                    </a:cubicBezTo>
                    <a:cubicBezTo>
                      <a:pt x="145" y="672"/>
                      <a:pt x="120" y="675"/>
                      <a:pt x="97" y="685"/>
                    </a:cubicBezTo>
                    <a:cubicBezTo>
                      <a:pt x="41" y="704"/>
                      <a:pt x="0" y="774"/>
                      <a:pt x="30" y="822"/>
                    </a:cubicBezTo>
                    <a:cubicBezTo>
                      <a:pt x="52" y="855"/>
                      <a:pt x="93" y="870"/>
                      <a:pt x="130" y="881"/>
                    </a:cubicBezTo>
                    <a:cubicBezTo>
                      <a:pt x="226" y="907"/>
                      <a:pt x="322" y="936"/>
                      <a:pt x="422" y="962"/>
                    </a:cubicBezTo>
                    <a:cubicBezTo>
                      <a:pt x="393" y="979"/>
                      <a:pt x="360" y="983"/>
                      <a:pt x="326" y="983"/>
                    </a:cubicBezTo>
                    <a:cubicBezTo>
                      <a:pt x="300" y="983"/>
                      <a:pt x="274" y="981"/>
                      <a:pt x="249" y="981"/>
                    </a:cubicBezTo>
                    <a:cubicBezTo>
                      <a:pt x="189" y="981"/>
                      <a:pt x="119" y="1003"/>
                      <a:pt x="107" y="1062"/>
                    </a:cubicBezTo>
                    <a:cubicBezTo>
                      <a:pt x="104" y="1099"/>
                      <a:pt x="130" y="1140"/>
                      <a:pt x="163" y="1158"/>
                    </a:cubicBezTo>
                    <a:cubicBezTo>
                      <a:pt x="196" y="1180"/>
                      <a:pt x="237" y="1184"/>
                      <a:pt x="278" y="1192"/>
                    </a:cubicBezTo>
                    <a:cubicBezTo>
                      <a:pt x="321" y="1196"/>
                      <a:pt x="425" y="1198"/>
                      <a:pt x="531" y="1198"/>
                    </a:cubicBezTo>
                    <a:cubicBezTo>
                      <a:pt x="672" y="1198"/>
                      <a:pt x="814" y="1195"/>
                      <a:pt x="814" y="1195"/>
                    </a:cubicBezTo>
                    <a:cubicBezTo>
                      <a:pt x="814" y="1195"/>
                      <a:pt x="1125" y="759"/>
                      <a:pt x="1140" y="644"/>
                    </a:cubicBezTo>
                    <a:cubicBezTo>
                      <a:pt x="1169" y="463"/>
                      <a:pt x="1169" y="274"/>
                      <a:pt x="1144" y="89"/>
                    </a:cubicBezTo>
                    <a:cubicBezTo>
                      <a:pt x="1140" y="55"/>
                      <a:pt x="1128" y="16"/>
                      <a:pt x="1096" y="4"/>
                    </a:cubicBezTo>
                    <a:cubicBezTo>
                      <a:pt x="1090" y="2"/>
                      <a:pt x="1084" y="1"/>
                      <a:pt x="1079" y="1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4" name="Google Shape;794;p1"/>
              <p:cNvSpPr/>
              <p:nvPr/>
            </p:nvSpPr>
            <p:spPr>
              <a:xfrm>
                <a:off x="279395" y="1924390"/>
                <a:ext cx="167173" cy="237892"/>
              </a:xfrm>
              <a:custGeom>
                <a:rect b="b" l="l" r="r" t="t"/>
                <a:pathLst>
                  <a:path extrusionOk="0" h="1211" w="851">
                    <a:moveTo>
                      <a:pt x="315" y="1"/>
                    </a:moveTo>
                    <a:lnTo>
                      <a:pt x="0" y="537"/>
                    </a:lnTo>
                    <a:lnTo>
                      <a:pt x="544" y="1210"/>
                    </a:lnTo>
                    <a:lnTo>
                      <a:pt x="851" y="552"/>
                    </a:lnTo>
                    <a:lnTo>
                      <a:pt x="315" y="1"/>
                    </a:ln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Google Shape;795;p1"/>
              <p:cNvSpPr/>
              <p:nvPr/>
            </p:nvSpPr>
            <p:spPr>
              <a:xfrm>
                <a:off x="293146" y="1955035"/>
                <a:ext cx="481284" cy="661422"/>
              </a:xfrm>
              <a:custGeom>
                <a:rect b="b" l="l" r="r" t="t"/>
                <a:pathLst>
                  <a:path extrusionOk="0" h="3367" w="2450">
                    <a:moveTo>
                      <a:pt x="563" y="0"/>
                    </a:moveTo>
                    <a:lnTo>
                      <a:pt x="1" y="837"/>
                    </a:lnTo>
                    <a:lnTo>
                      <a:pt x="1872" y="3367"/>
                    </a:lnTo>
                    <a:lnTo>
                      <a:pt x="2449" y="2549"/>
                    </a:lnTo>
                    <a:lnTo>
                      <a:pt x="56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Google Shape;796;p1"/>
              <p:cNvSpPr/>
              <p:nvPr/>
            </p:nvSpPr>
            <p:spPr>
              <a:xfrm>
                <a:off x="268394" y="1932444"/>
                <a:ext cx="172477" cy="229052"/>
              </a:xfrm>
              <a:custGeom>
                <a:rect b="b" l="l" r="r" t="t"/>
                <a:pathLst>
                  <a:path extrusionOk="0" h="1166" w="878">
                    <a:moveTo>
                      <a:pt x="674" y="1"/>
                    </a:moveTo>
                    <a:lnTo>
                      <a:pt x="1" y="903"/>
                    </a:lnTo>
                    <a:lnTo>
                      <a:pt x="249" y="1166"/>
                    </a:lnTo>
                    <a:lnTo>
                      <a:pt x="878" y="245"/>
                    </a:lnTo>
                    <a:lnTo>
                      <a:pt x="67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7" name="Google Shape;797;p1"/>
              <p:cNvSpPr/>
              <p:nvPr/>
            </p:nvSpPr>
            <p:spPr>
              <a:xfrm>
                <a:off x="346971" y="2779696"/>
                <a:ext cx="281502" cy="109222"/>
              </a:xfrm>
              <a:custGeom>
                <a:rect b="b" l="l" r="r" t="t"/>
                <a:pathLst>
                  <a:path extrusionOk="0" h="556" w="1433">
                    <a:moveTo>
                      <a:pt x="12" y="1"/>
                    </a:moveTo>
                    <a:cubicBezTo>
                      <a:pt x="12" y="1"/>
                      <a:pt x="0" y="57"/>
                      <a:pt x="22" y="137"/>
                    </a:cubicBezTo>
                    <a:cubicBezTo>
                      <a:pt x="56" y="238"/>
                      <a:pt x="152" y="382"/>
                      <a:pt x="418" y="489"/>
                    </a:cubicBezTo>
                    <a:lnTo>
                      <a:pt x="1277" y="556"/>
                    </a:lnTo>
                    <a:lnTo>
                      <a:pt x="1350" y="419"/>
                    </a:lnTo>
                    <a:lnTo>
                      <a:pt x="1406" y="168"/>
                    </a:lnTo>
                    <a:lnTo>
                      <a:pt x="1432" y="60"/>
                    </a:lnTo>
                    <a:lnTo>
                      <a:pt x="1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8" name="Google Shape;798;p1"/>
              <p:cNvSpPr/>
              <p:nvPr/>
            </p:nvSpPr>
            <p:spPr>
              <a:xfrm>
                <a:off x="346971" y="2779696"/>
                <a:ext cx="281502" cy="33002"/>
              </a:xfrm>
              <a:custGeom>
                <a:rect b="b" l="l" r="r" t="t"/>
                <a:pathLst>
                  <a:path extrusionOk="0" h="168" w="1433">
                    <a:moveTo>
                      <a:pt x="12" y="1"/>
                    </a:moveTo>
                    <a:cubicBezTo>
                      <a:pt x="12" y="1"/>
                      <a:pt x="0" y="57"/>
                      <a:pt x="22" y="137"/>
                    </a:cubicBezTo>
                    <a:lnTo>
                      <a:pt x="1406" y="168"/>
                    </a:lnTo>
                    <a:lnTo>
                      <a:pt x="1432" y="60"/>
                    </a:lnTo>
                    <a:lnTo>
                      <a:pt x="1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9" name="Google Shape;799;p1"/>
              <p:cNvSpPr/>
              <p:nvPr/>
            </p:nvSpPr>
            <p:spPr>
              <a:xfrm>
                <a:off x="337542" y="2875363"/>
                <a:ext cx="282091" cy="297610"/>
              </a:xfrm>
              <a:custGeom>
                <a:rect b="b" l="l" r="r" t="t"/>
                <a:pathLst>
                  <a:path extrusionOk="0" h="1515" w="1436">
                    <a:moveTo>
                      <a:pt x="597" y="0"/>
                    </a:moveTo>
                    <a:cubicBezTo>
                      <a:pt x="515" y="0"/>
                      <a:pt x="470" y="2"/>
                      <a:pt x="470" y="2"/>
                    </a:cubicBezTo>
                    <a:cubicBezTo>
                      <a:pt x="470" y="2"/>
                      <a:pt x="0" y="1171"/>
                      <a:pt x="478" y="1471"/>
                    </a:cubicBezTo>
                    <a:cubicBezTo>
                      <a:pt x="526" y="1501"/>
                      <a:pt x="581" y="1514"/>
                      <a:pt x="639" y="1514"/>
                    </a:cubicBezTo>
                    <a:cubicBezTo>
                      <a:pt x="818" y="1514"/>
                      <a:pt x="1028" y="1387"/>
                      <a:pt x="1188" y="1267"/>
                    </a:cubicBezTo>
                    <a:cubicBezTo>
                      <a:pt x="1229" y="1234"/>
                      <a:pt x="1265" y="1204"/>
                      <a:pt x="1295" y="1178"/>
                    </a:cubicBezTo>
                    <a:cubicBezTo>
                      <a:pt x="1380" y="1105"/>
                      <a:pt x="1436" y="1049"/>
                      <a:pt x="1436" y="1049"/>
                    </a:cubicBezTo>
                    <a:lnTo>
                      <a:pt x="1325" y="775"/>
                    </a:lnTo>
                    <a:lnTo>
                      <a:pt x="944" y="9"/>
                    </a:lnTo>
                    <a:cubicBezTo>
                      <a:pt x="798" y="2"/>
                      <a:pt x="679" y="0"/>
                      <a:pt x="597" y="0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0" name="Google Shape;800;p1"/>
              <p:cNvSpPr/>
              <p:nvPr/>
            </p:nvSpPr>
            <p:spPr>
              <a:xfrm>
                <a:off x="429673" y="2880078"/>
                <a:ext cx="168155" cy="244374"/>
              </a:xfrm>
              <a:custGeom>
                <a:rect b="b" l="l" r="r" t="t"/>
                <a:pathLst>
                  <a:path extrusionOk="0" h="1244" w="856">
                    <a:moveTo>
                      <a:pt x="556" y="0"/>
                    </a:moveTo>
                    <a:cubicBezTo>
                      <a:pt x="316" y="178"/>
                      <a:pt x="216" y="241"/>
                      <a:pt x="1" y="422"/>
                    </a:cubicBezTo>
                    <a:cubicBezTo>
                      <a:pt x="308" y="770"/>
                      <a:pt x="571" y="1073"/>
                      <a:pt x="719" y="1243"/>
                    </a:cubicBezTo>
                    <a:cubicBezTo>
                      <a:pt x="760" y="1210"/>
                      <a:pt x="796" y="1180"/>
                      <a:pt x="826" y="1154"/>
                    </a:cubicBezTo>
                    <a:lnTo>
                      <a:pt x="856" y="751"/>
                    </a:lnTo>
                    <a:lnTo>
                      <a:pt x="556" y="0"/>
                    </a:ln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Google Shape;801;p1"/>
              <p:cNvSpPr/>
              <p:nvPr/>
            </p:nvSpPr>
            <p:spPr>
              <a:xfrm>
                <a:off x="533590" y="3458598"/>
                <a:ext cx="182692" cy="268930"/>
              </a:xfrm>
              <a:custGeom>
                <a:rect b="b" l="l" r="r" t="t"/>
                <a:pathLst>
                  <a:path extrusionOk="0" h="1369" w="930">
                    <a:moveTo>
                      <a:pt x="508" y="0"/>
                    </a:moveTo>
                    <a:lnTo>
                      <a:pt x="352" y="4"/>
                    </a:lnTo>
                    <a:lnTo>
                      <a:pt x="105" y="85"/>
                    </a:lnTo>
                    <a:lnTo>
                      <a:pt x="1" y="118"/>
                    </a:lnTo>
                    <a:lnTo>
                      <a:pt x="670" y="1368"/>
                    </a:lnTo>
                    <a:cubicBezTo>
                      <a:pt x="670" y="1368"/>
                      <a:pt x="726" y="1351"/>
                      <a:pt x="781" y="1291"/>
                    </a:cubicBezTo>
                    <a:cubicBezTo>
                      <a:pt x="852" y="1209"/>
                      <a:pt x="930" y="1058"/>
                      <a:pt x="885" y="773"/>
                    </a:cubicBezTo>
                    <a:lnTo>
                      <a:pt x="5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Google Shape;802;p1"/>
              <p:cNvSpPr/>
              <p:nvPr/>
            </p:nvSpPr>
            <p:spPr>
              <a:xfrm>
                <a:off x="533590" y="3475296"/>
                <a:ext cx="153618" cy="252232"/>
              </a:xfrm>
              <a:custGeom>
                <a:rect b="b" l="l" r="r" t="t"/>
                <a:pathLst>
                  <a:path extrusionOk="0" h="1284" w="782">
                    <a:moveTo>
                      <a:pt x="105" y="0"/>
                    </a:moveTo>
                    <a:lnTo>
                      <a:pt x="1" y="33"/>
                    </a:lnTo>
                    <a:lnTo>
                      <a:pt x="670" y="1283"/>
                    </a:lnTo>
                    <a:cubicBezTo>
                      <a:pt x="670" y="1283"/>
                      <a:pt x="726" y="1266"/>
                      <a:pt x="781" y="1206"/>
                    </a:cubicBezTo>
                    <a:lnTo>
                      <a:pt x="10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Google Shape;803;p1"/>
              <p:cNvSpPr/>
              <p:nvPr/>
            </p:nvSpPr>
            <p:spPr>
              <a:xfrm>
                <a:off x="599791" y="3039196"/>
                <a:ext cx="363615" cy="568505"/>
              </a:xfrm>
              <a:custGeom>
                <a:rect b="b" l="l" r="r" t="t"/>
                <a:pathLst>
                  <a:path extrusionOk="0" h="2894" w="1851">
                    <a:moveTo>
                      <a:pt x="741" y="1"/>
                    </a:moveTo>
                    <a:lnTo>
                      <a:pt x="696" y="130"/>
                    </a:lnTo>
                    <a:lnTo>
                      <a:pt x="611" y="389"/>
                    </a:lnTo>
                    <a:lnTo>
                      <a:pt x="497" y="722"/>
                    </a:lnTo>
                    <a:lnTo>
                      <a:pt x="474" y="785"/>
                    </a:lnTo>
                    <a:lnTo>
                      <a:pt x="0" y="2157"/>
                    </a:lnTo>
                    <a:lnTo>
                      <a:pt x="548" y="2893"/>
                    </a:lnTo>
                    <a:lnTo>
                      <a:pt x="1550" y="833"/>
                    </a:lnTo>
                    <a:lnTo>
                      <a:pt x="1558" y="822"/>
                    </a:lnTo>
                    <a:lnTo>
                      <a:pt x="1791" y="341"/>
                    </a:lnTo>
                    <a:lnTo>
                      <a:pt x="1851" y="218"/>
                    </a:lnTo>
                    <a:lnTo>
                      <a:pt x="1455" y="141"/>
                    </a:lnTo>
                    <a:lnTo>
                      <a:pt x="741" y="1"/>
                    </a:ln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4" name="Google Shape;804;p1"/>
              <p:cNvSpPr/>
              <p:nvPr/>
            </p:nvSpPr>
            <p:spPr>
              <a:xfrm>
                <a:off x="692904" y="3105986"/>
                <a:ext cx="258911" cy="94882"/>
              </a:xfrm>
              <a:custGeom>
                <a:rect b="b" l="l" r="r" t="t"/>
                <a:pathLst>
                  <a:path extrusionOk="0" h="483" w="1318">
                    <a:moveTo>
                      <a:pt x="1317" y="1"/>
                    </a:moveTo>
                    <a:lnTo>
                      <a:pt x="137" y="49"/>
                    </a:lnTo>
                    <a:lnTo>
                      <a:pt x="23" y="382"/>
                    </a:lnTo>
                    <a:lnTo>
                      <a:pt x="0" y="445"/>
                    </a:lnTo>
                    <a:lnTo>
                      <a:pt x="1084" y="482"/>
                    </a:lnTo>
                    <a:lnTo>
                      <a:pt x="1317" y="1"/>
                    </a:ln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Google Shape;805;p1"/>
              <p:cNvSpPr/>
              <p:nvPr/>
            </p:nvSpPr>
            <p:spPr>
              <a:xfrm>
                <a:off x="620221" y="2412940"/>
                <a:ext cx="410761" cy="406243"/>
              </a:xfrm>
              <a:custGeom>
                <a:rect b="b" l="l" r="r" t="t"/>
                <a:pathLst>
                  <a:path extrusionOk="0" h="2068" w="2091">
                    <a:moveTo>
                      <a:pt x="1276" y="1"/>
                    </a:moveTo>
                    <a:cubicBezTo>
                      <a:pt x="1260" y="1"/>
                      <a:pt x="1244" y="2"/>
                      <a:pt x="1228" y="3"/>
                    </a:cubicBezTo>
                    <a:lnTo>
                      <a:pt x="352" y="81"/>
                    </a:lnTo>
                    <a:lnTo>
                      <a:pt x="0" y="1820"/>
                    </a:lnTo>
                    <a:lnTo>
                      <a:pt x="2090" y="2068"/>
                    </a:lnTo>
                    <a:cubicBezTo>
                      <a:pt x="2090" y="2068"/>
                      <a:pt x="2054" y="1161"/>
                      <a:pt x="1739" y="321"/>
                    </a:cubicBezTo>
                    <a:cubicBezTo>
                      <a:pt x="1664" y="129"/>
                      <a:pt x="1480" y="1"/>
                      <a:pt x="12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1"/>
              <p:cNvSpPr/>
              <p:nvPr/>
            </p:nvSpPr>
            <p:spPr>
              <a:xfrm>
                <a:off x="720406" y="2386028"/>
                <a:ext cx="178370" cy="117473"/>
              </a:xfrm>
              <a:custGeom>
                <a:rect b="b" l="l" r="r" t="t"/>
                <a:pathLst>
                  <a:path extrusionOk="0" h="598" w="908">
                    <a:moveTo>
                      <a:pt x="885" y="0"/>
                    </a:moveTo>
                    <a:lnTo>
                      <a:pt x="1" y="178"/>
                    </a:lnTo>
                    <a:cubicBezTo>
                      <a:pt x="1" y="178"/>
                      <a:pt x="67" y="318"/>
                      <a:pt x="190" y="436"/>
                    </a:cubicBezTo>
                    <a:cubicBezTo>
                      <a:pt x="281" y="525"/>
                      <a:pt x="401" y="597"/>
                      <a:pt x="546" y="597"/>
                    </a:cubicBezTo>
                    <a:cubicBezTo>
                      <a:pt x="559" y="597"/>
                      <a:pt x="572" y="597"/>
                      <a:pt x="585" y="596"/>
                    </a:cubicBezTo>
                    <a:cubicBezTo>
                      <a:pt x="778" y="581"/>
                      <a:pt x="851" y="436"/>
                      <a:pt x="881" y="296"/>
                    </a:cubicBezTo>
                    <a:cubicBezTo>
                      <a:pt x="907" y="147"/>
                      <a:pt x="885" y="0"/>
                      <a:pt x="885" y="0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7" name="Google Shape;807;p1"/>
              <p:cNvSpPr/>
              <p:nvPr/>
            </p:nvSpPr>
            <p:spPr>
              <a:xfrm>
                <a:off x="720406" y="2386028"/>
                <a:ext cx="178370" cy="86042"/>
              </a:xfrm>
              <a:custGeom>
                <a:rect b="b" l="l" r="r" t="t"/>
                <a:pathLst>
                  <a:path extrusionOk="0" h="438" w="908">
                    <a:moveTo>
                      <a:pt x="885" y="0"/>
                    </a:moveTo>
                    <a:lnTo>
                      <a:pt x="1" y="178"/>
                    </a:lnTo>
                    <a:cubicBezTo>
                      <a:pt x="1" y="178"/>
                      <a:pt x="67" y="318"/>
                      <a:pt x="193" y="436"/>
                    </a:cubicBezTo>
                    <a:cubicBezTo>
                      <a:pt x="214" y="437"/>
                      <a:pt x="236" y="438"/>
                      <a:pt x="259" y="438"/>
                    </a:cubicBezTo>
                    <a:cubicBezTo>
                      <a:pt x="422" y="438"/>
                      <a:pt x="641" y="409"/>
                      <a:pt x="881" y="296"/>
                    </a:cubicBezTo>
                    <a:cubicBezTo>
                      <a:pt x="907" y="147"/>
                      <a:pt x="885" y="0"/>
                      <a:pt x="885" y="0"/>
                    </a:cubicBez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8" name="Google Shape;808;p1"/>
              <p:cNvSpPr/>
              <p:nvPr/>
            </p:nvSpPr>
            <p:spPr>
              <a:xfrm>
                <a:off x="618846" y="2591506"/>
                <a:ext cx="414297" cy="253214"/>
              </a:xfrm>
              <a:custGeom>
                <a:rect b="b" l="l" r="r" t="t"/>
                <a:pathLst>
                  <a:path extrusionOk="0" h="1289" w="2109">
                    <a:moveTo>
                      <a:pt x="543" y="1"/>
                    </a:moveTo>
                    <a:lnTo>
                      <a:pt x="45" y="559"/>
                    </a:lnTo>
                    <a:lnTo>
                      <a:pt x="0" y="892"/>
                    </a:lnTo>
                    <a:lnTo>
                      <a:pt x="2109" y="1288"/>
                    </a:lnTo>
                    <a:lnTo>
                      <a:pt x="2039" y="452"/>
                    </a:lnTo>
                    <a:cubicBezTo>
                      <a:pt x="2039" y="452"/>
                      <a:pt x="1960" y="163"/>
                      <a:pt x="1890" y="52"/>
                    </a:cubicBezTo>
                    <a:lnTo>
                      <a:pt x="54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9" name="Google Shape;809;p1"/>
              <p:cNvSpPr/>
              <p:nvPr/>
            </p:nvSpPr>
            <p:spPr>
              <a:xfrm>
                <a:off x="476229" y="2734711"/>
                <a:ext cx="561236" cy="428638"/>
              </a:xfrm>
              <a:custGeom>
                <a:rect b="b" l="l" r="r" t="t"/>
                <a:pathLst>
                  <a:path extrusionOk="0" h="2182" w="2857">
                    <a:moveTo>
                      <a:pt x="1081" y="1"/>
                    </a:moveTo>
                    <a:lnTo>
                      <a:pt x="781" y="86"/>
                    </a:lnTo>
                    <a:lnTo>
                      <a:pt x="1" y="858"/>
                    </a:lnTo>
                    <a:cubicBezTo>
                      <a:pt x="1" y="858"/>
                      <a:pt x="238" y="1580"/>
                      <a:pt x="811" y="1799"/>
                    </a:cubicBezTo>
                    <a:lnTo>
                      <a:pt x="1255" y="1536"/>
                    </a:lnTo>
                    <a:lnTo>
                      <a:pt x="1118" y="1946"/>
                    </a:lnTo>
                    <a:cubicBezTo>
                      <a:pt x="1118" y="1946"/>
                      <a:pt x="1639" y="2182"/>
                      <a:pt x="2080" y="2182"/>
                    </a:cubicBezTo>
                    <a:cubicBezTo>
                      <a:pt x="2200" y="2182"/>
                      <a:pt x="2314" y="2164"/>
                      <a:pt x="2409" y="2120"/>
                    </a:cubicBezTo>
                    <a:lnTo>
                      <a:pt x="2734" y="1307"/>
                    </a:lnTo>
                    <a:cubicBezTo>
                      <a:pt x="2823" y="1085"/>
                      <a:pt x="2857" y="844"/>
                      <a:pt x="2835" y="607"/>
                    </a:cubicBezTo>
                    <a:lnTo>
                      <a:pt x="2823" y="518"/>
                    </a:lnTo>
                    <a:lnTo>
                      <a:pt x="108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1"/>
              <p:cNvSpPr/>
              <p:nvPr/>
            </p:nvSpPr>
            <p:spPr>
              <a:xfrm>
                <a:off x="662455" y="2389564"/>
                <a:ext cx="124937" cy="240053"/>
              </a:xfrm>
              <a:custGeom>
                <a:rect b="b" l="l" r="r" t="t"/>
                <a:pathLst>
                  <a:path extrusionOk="0" h="1222" w="636">
                    <a:moveTo>
                      <a:pt x="0" y="1"/>
                    </a:moveTo>
                    <a:lnTo>
                      <a:pt x="307" y="1077"/>
                    </a:lnTo>
                    <a:lnTo>
                      <a:pt x="492" y="1221"/>
                    </a:lnTo>
                    <a:lnTo>
                      <a:pt x="636" y="1066"/>
                    </a:lnTo>
                    <a:lnTo>
                      <a:pt x="340" y="3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1" name="Google Shape;811;p1"/>
              <p:cNvSpPr/>
              <p:nvPr/>
            </p:nvSpPr>
            <p:spPr>
              <a:xfrm>
                <a:off x="737103" y="2579719"/>
                <a:ext cx="29466" cy="26913"/>
              </a:xfrm>
              <a:custGeom>
                <a:rect b="b" l="l" r="r" t="t"/>
                <a:pathLst>
                  <a:path extrusionOk="0" h="137" w="150">
                    <a:moveTo>
                      <a:pt x="72" y="1"/>
                    </a:moveTo>
                    <a:cubicBezTo>
                      <a:pt x="69" y="1"/>
                      <a:pt x="67" y="1"/>
                      <a:pt x="64" y="1"/>
                    </a:cubicBezTo>
                    <a:cubicBezTo>
                      <a:pt x="27" y="9"/>
                      <a:pt x="1" y="46"/>
                      <a:pt x="8" y="83"/>
                    </a:cubicBezTo>
                    <a:cubicBezTo>
                      <a:pt x="15" y="115"/>
                      <a:pt x="43" y="136"/>
                      <a:pt x="75" y="136"/>
                    </a:cubicBezTo>
                    <a:cubicBezTo>
                      <a:pt x="80" y="136"/>
                      <a:pt x="85" y="136"/>
                      <a:pt x="90" y="134"/>
                    </a:cubicBezTo>
                    <a:cubicBezTo>
                      <a:pt x="123" y="131"/>
                      <a:pt x="149" y="94"/>
                      <a:pt x="141" y="57"/>
                    </a:cubicBezTo>
                    <a:cubicBezTo>
                      <a:pt x="135" y="23"/>
                      <a:pt x="105" y="1"/>
                      <a:pt x="7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2" name="Google Shape;812;p1"/>
              <p:cNvSpPr/>
              <p:nvPr/>
            </p:nvSpPr>
            <p:spPr>
              <a:xfrm>
                <a:off x="785821" y="2641598"/>
                <a:ext cx="156565" cy="132599"/>
              </a:xfrm>
              <a:custGeom>
                <a:rect b="b" l="l" r="r" t="t"/>
                <a:pathLst>
                  <a:path extrusionOk="0" h="675" w="797">
                    <a:moveTo>
                      <a:pt x="796" y="1"/>
                    </a:moveTo>
                    <a:lnTo>
                      <a:pt x="1" y="5"/>
                    </a:lnTo>
                    <a:lnTo>
                      <a:pt x="1" y="493"/>
                    </a:lnTo>
                    <a:lnTo>
                      <a:pt x="207" y="619"/>
                    </a:lnTo>
                    <a:cubicBezTo>
                      <a:pt x="270" y="656"/>
                      <a:pt x="340" y="675"/>
                      <a:pt x="409" y="675"/>
                    </a:cubicBezTo>
                    <a:cubicBezTo>
                      <a:pt x="483" y="675"/>
                      <a:pt x="557" y="654"/>
                      <a:pt x="622" y="611"/>
                    </a:cubicBezTo>
                    <a:lnTo>
                      <a:pt x="781" y="511"/>
                    </a:lnTo>
                    <a:lnTo>
                      <a:pt x="7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1"/>
              <p:cNvSpPr/>
              <p:nvPr/>
            </p:nvSpPr>
            <p:spPr>
              <a:xfrm>
                <a:off x="623757" y="2774000"/>
                <a:ext cx="399957" cy="89578"/>
              </a:xfrm>
              <a:custGeom>
                <a:rect b="b" l="l" r="r" t="t"/>
                <a:pathLst>
                  <a:path extrusionOk="0" h="456" w="2036">
                    <a:moveTo>
                      <a:pt x="4" y="0"/>
                    </a:moveTo>
                    <a:lnTo>
                      <a:pt x="1" y="15"/>
                    </a:lnTo>
                    <a:cubicBezTo>
                      <a:pt x="1" y="15"/>
                      <a:pt x="870" y="303"/>
                      <a:pt x="2031" y="455"/>
                    </a:cubicBezTo>
                    <a:lnTo>
                      <a:pt x="2036" y="444"/>
                    </a:lnTo>
                    <a:cubicBezTo>
                      <a:pt x="1454" y="366"/>
                      <a:pt x="948" y="255"/>
                      <a:pt x="585" y="163"/>
                    </a:cubicBezTo>
                    <a:cubicBezTo>
                      <a:pt x="404" y="119"/>
                      <a:pt x="260" y="78"/>
                      <a:pt x="160" y="48"/>
                    </a:cubicBezTo>
                    <a:cubicBezTo>
                      <a:pt x="108" y="33"/>
                      <a:pt x="71" y="23"/>
                      <a:pt x="45" y="11"/>
                    </a:cubicBezTo>
                    <a:cubicBezTo>
                      <a:pt x="20" y="4"/>
                      <a:pt x="4" y="0"/>
                      <a:pt x="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Google Shape;814;p1"/>
              <p:cNvSpPr/>
              <p:nvPr/>
            </p:nvSpPr>
            <p:spPr>
              <a:xfrm>
                <a:off x="737103" y="2827039"/>
                <a:ext cx="86828" cy="195657"/>
              </a:xfrm>
              <a:custGeom>
                <a:rect b="b" l="l" r="r" t="t"/>
                <a:pathLst>
                  <a:path extrusionOk="0" h="996" w="442">
                    <a:moveTo>
                      <a:pt x="426" y="0"/>
                    </a:moveTo>
                    <a:cubicBezTo>
                      <a:pt x="426" y="0"/>
                      <a:pt x="426" y="11"/>
                      <a:pt x="419" y="30"/>
                    </a:cubicBezTo>
                    <a:cubicBezTo>
                      <a:pt x="400" y="100"/>
                      <a:pt x="353" y="277"/>
                      <a:pt x="278" y="466"/>
                    </a:cubicBezTo>
                    <a:cubicBezTo>
                      <a:pt x="204" y="659"/>
                      <a:pt x="108" y="862"/>
                      <a:pt x="1" y="984"/>
                    </a:cubicBezTo>
                    <a:lnTo>
                      <a:pt x="12" y="996"/>
                    </a:lnTo>
                    <a:cubicBezTo>
                      <a:pt x="138" y="851"/>
                      <a:pt x="245" y="603"/>
                      <a:pt x="322" y="393"/>
                    </a:cubicBezTo>
                    <a:cubicBezTo>
                      <a:pt x="397" y="178"/>
                      <a:pt x="441" y="4"/>
                      <a:pt x="441" y="4"/>
                    </a:cubicBezTo>
                    <a:lnTo>
                      <a:pt x="42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1"/>
              <p:cNvSpPr/>
              <p:nvPr/>
            </p:nvSpPr>
            <p:spPr>
              <a:xfrm>
                <a:off x="780124" y="2835682"/>
                <a:ext cx="75630" cy="123759"/>
              </a:xfrm>
              <a:custGeom>
                <a:rect b="b" l="l" r="r" t="t"/>
                <a:pathLst>
                  <a:path extrusionOk="0" h="630" w="385">
                    <a:moveTo>
                      <a:pt x="370" y="1"/>
                    </a:moveTo>
                    <a:lnTo>
                      <a:pt x="370" y="8"/>
                    </a:lnTo>
                    <a:cubicBezTo>
                      <a:pt x="366" y="42"/>
                      <a:pt x="347" y="193"/>
                      <a:pt x="292" y="337"/>
                    </a:cubicBezTo>
                    <a:cubicBezTo>
                      <a:pt x="267" y="411"/>
                      <a:pt x="233" y="478"/>
                      <a:pt x="189" y="530"/>
                    </a:cubicBezTo>
                    <a:cubicBezTo>
                      <a:pt x="144" y="581"/>
                      <a:pt x="89" y="615"/>
                      <a:pt x="26" y="615"/>
                    </a:cubicBezTo>
                    <a:cubicBezTo>
                      <a:pt x="15" y="615"/>
                      <a:pt x="7" y="615"/>
                      <a:pt x="0" y="611"/>
                    </a:cubicBezTo>
                    <a:lnTo>
                      <a:pt x="0" y="626"/>
                    </a:lnTo>
                    <a:cubicBezTo>
                      <a:pt x="7" y="629"/>
                      <a:pt x="15" y="629"/>
                      <a:pt x="26" y="629"/>
                    </a:cubicBezTo>
                    <a:cubicBezTo>
                      <a:pt x="100" y="629"/>
                      <a:pt x="163" y="588"/>
                      <a:pt x="207" y="530"/>
                    </a:cubicBezTo>
                    <a:cubicBezTo>
                      <a:pt x="281" y="441"/>
                      <a:pt x="325" y="308"/>
                      <a:pt x="352" y="201"/>
                    </a:cubicBezTo>
                    <a:cubicBezTo>
                      <a:pt x="378" y="90"/>
                      <a:pt x="385" y="4"/>
                      <a:pt x="385" y="4"/>
                    </a:cubicBezTo>
                    <a:lnTo>
                      <a:pt x="37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1"/>
              <p:cNvSpPr/>
              <p:nvPr/>
            </p:nvSpPr>
            <p:spPr>
              <a:xfrm>
                <a:off x="979119" y="2857487"/>
                <a:ext cx="39485" cy="86828"/>
              </a:xfrm>
              <a:custGeom>
                <a:rect b="b" l="l" r="r" t="t"/>
                <a:pathLst>
                  <a:path extrusionOk="0" h="442" w="201">
                    <a:moveTo>
                      <a:pt x="0" y="1"/>
                    </a:moveTo>
                    <a:lnTo>
                      <a:pt x="0" y="30"/>
                    </a:lnTo>
                    <a:cubicBezTo>
                      <a:pt x="0" y="74"/>
                      <a:pt x="5" y="160"/>
                      <a:pt x="31" y="245"/>
                    </a:cubicBezTo>
                    <a:cubicBezTo>
                      <a:pt x="41" y="286"/>
                      <a:pt x="60" y="330"/>
                      <a:pt x="89" y="363"/>
                    </a:cubicBezTo>
                    <a:cubicBezTo>
                      <a:pt x="116" y="397"/>
                      <a:pt x="149" y="426"/>
                      <a:pt x="197" y="441"/>
                    </a:cubicBezTo>
                    <a:lnTo>
                      <a:pt x="200" y="426"/>
                    </a:lnTo>
                    <a:cubicBezTo>
                      <a:pt x="160" y="411"/>
                      <a:pt x="126" y="385"/>
                      <a:pt x="101" y="352"/>
                    </a:cubicBezTo>
                    <a:cubicBezTo>
                      <a:pt x="63" y="304"/>
                      <a:pt x="41" y="241"/>
                      <a:pt x="31" y="178"/>
                    </a:cubicBezTo>
                    <a:cubicBezTo>
                      <a:pt x="15" y="119"/>
                      <a:pt x="15" y="64"/>
                      <a:pt x="15" y="30"/>
                    </a:cubicBezTo>
                    <a:lnTo>
                      <a:pt x="15" y="11"/>
                    </a:lnTo>
                    <a:lnTo>
                      <a:pt x="15" y="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1"/>
              <p:cNvSpPr/>
              <p:nvPr/>
            </p:nvSpPr>
            <p:spPr>
              <a:xfrm>
                <a:off x="558342" y="2789126"/>
                <a:ext cx="122973" cy="53236"/>
              </a:xfrm>
              <a:custGeom>
                <a:rect b="b" l="l" r="r" t="t"/>
                <a:pathLst>
                  <a:path extrusionOk="0" h="271" w="626">
                    <a:moveTo>
                      <a:pt x="611" y="1"/>
                    </a:moveTo>
                    <a:lnTo>
                      <a:pt x="611" y="4"/>
                    </a:lnTo>
                    <a:cubicBezTo>
                      <a:pt x="600" y="16"/>
                      <a:pt x="549" y="82"/>
                      <a:pt x="467" y="142"/>
                    </a:cubicBezTo>
                    <a:cubicBezTo>
                      <a:pt x="389" y="200"/>
                      <a:pt x="282" y="256"/>
                      <a:pt x="163" y="256"/>
                    </a:cubicBezTo>
                    <a:cubicBezTo>
                      <a:pt x="115" y="256"/>
                      <a:pt x="64" y="248"/>
                      <a:pt x="8" y="223"/>
                    </a:cubicBezTo>
                    <a:lnTo>
                      <a:pt x="1" y="238"/>
                    </a:lnTo>
                    <a:cubicBezTo>
                      <a:pt x="56" y="260"/>
                      <a:pt x="112" y="271"/>
                      <a:pt x="163" y="271"/>
                    </a:cubicBezTo>
                    <a:cubicBezTo>
                      <a:pt x="297" y="271"/>
                      <a:pt x="411" y="204"/>
                      <a:pt x="493" y="142"/>
                    </a:cubicBezTo>
                    <a:cubicBezTo>
                      <a:pt x="574" y="75"/>
                      <a:pt x="626" y="9"/>
                      <a:pt x="626" y="9"/>
                    </a:cubicBezTo>
                    <a:lnTo>
                      <a:pt x="61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" name="Google Shape;818;p1"/>
              <p:cNvSpPr/>
              <p:nvPr/>
            </p:nvSpPr>
            <p:spPr>
              <a:xfrm>
                <a:off x="910954" y="2417851"/>
                <a:ext cx="79952" cy="213140"/>
              </a:xfrm>
              <a:custGeom>
                <a:rect b="b" l="l" r="r" t="t"/>
                <a:pathLst>
                  <a:path extrusionOk="0" h="1085" w="407">
                    <a:moveTo>
                      <a:pt x="0" y="1"/>
                    </a:moveTo>
                    <a:lnTo>
                      <a:pt x="115" y="955"/>
                    </a:lnTo>
                    <a:lnTo>
                      <a:pt x="274" y="1085"/>
                    </a:lnTo>
                    <a:lnTo>
                      <a:pt x="407" y="1003"/>
                    </a:lnTo>
                    <a:lnTo>
                      <a:pt x="274" y="48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1"/>
              <p:cNvSpPr/>
              <p:nvPr/>
            </p:nvSpPr>
            <p:spPr>
              <a:xfrm>
                <a:off x="950046" y="2584041"/>
                <a:ext cx="29270" cy="26913"/>
              </a:xfrm>
              <a:custGeom>
                <a:rect b="b" l="l" r="r" t="t"/>
                <a:pathLst>
                  <a:path extrusionOk="0" h="137" w="149">
                    <a:moveTo>
                      <a:pt x="72" y="0"/>
                    </a:moveTo>
                    <a:cubicBezTo>
                      <a:pt x="68" y="0"/>
                      <a:pt x="64" y="1"/>
                      <a:pt x="60" y="2"/>
                    </a:cubicBezTo>
                    <a:cubicBezTo>
                      <a:pt x="27" y="10"/>
                      <a:pt x="1" y="42"/>
                      <a:pt x="8" y="80"/>
                    </a:cubicBezTo>
                    <a:cubicBezTo>
                      <a:pt x="14" y="112"/>
                      <a:pt x="41" y="136"/>
                      <a:pt x="73" y="136"/>
                    </a:cubicBezTo>
                    <a:cubicBezTo>
                      <a:pt x="77" y="136"/>
                      <a:pt x="82" y="136"/>
                      <a:pt x="86" y="135"/>
                    </a:cubicBezTo>
                    <a:cubicBezTo>
                      <a:pt x="123" y="128"/>
                      <a:pt x="148" y="90"/>
                      <a:pt x="141" y="57"/>
                    </a:cubicBezTo>
                    <a:cubicBezTo>
                      <a:pt x="135" y="24"/>
                      <a:pt x="105" y="0"/>
                      <a:pt x="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" name="Google Shape;820;p1"/>
              <p:cNvSpPr/>
              <p:nvPr/>
            </p:nvSpPr>
            <p:spPr>
              <a:xfrm>
                <a:off x="679153" y="3096557"/>
                <a:ext cx="283467" cy="106275"/>
              </a:xfrm>
              <a:custGeom>
                <a:rect b="b" l="l" r="r" t="t"/>
                <a:pathLst>
                  <a:path extrusionOk="0" h="541" w="1443">
                    <a:moveTo>
                      <a:pt x="85" y="1"/>
                    </a:moveTo>
                    <a:lnTo>
                      <a:pt x="0" y="315"/>
                    </a:lnTo>
                    <a:lnTo>
                      <a:pt x="1384" y="541"/>
                    </a:lnTo>
                    <a:lnTo>
                      <a:pt x="1443" y="230"/>
                    </a:lnTo>
                    <a:lnTo>
                      <a:pt x="8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" name="Google Shape;821;p1"/>
              <p:cNvSpPr/>
              <p:nvPr/>
            </p:nvSpPr>
            <p:spPr>
              <a:xfrm>
                <a:off x="432030" y="2892454"/>
                <a:ext cx="221784" cy="229052"/>
              </a:xfrm>
              <a:custGeom>
                <a:rect b="b" l="l" r="r" t="t"/>
                <a:pathLst>
                  <a:path extrusionOk="0" h="1166" w="1129">
                    <a:moveTo>
                      <a:pt x="248" y="0"/>
                    </a:moveTo>
                    <a:lnTo>
                      <a:pt x="0" y="222"/>
                    </a:lnTo>
                    <a:lnTo>
                      <a:pt x="847" y="1165"/>
                    </a:lnTo>
                    <a:lnTo>
                      <a:pt x="1129" y="977"/>
                    </a:lnTo>
                    <a:lnTo>
                      <a:pt x="24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2" name="Google Shape;822;p1"/>
              <p:cNvSpPr/>
              <p:nvPr/>
            </p:nvSpPr>
            <p:spPr>
              <a:xfrm>
                <a:off x="953778" y="2099223"/>
                <a:ext cx="192710" cy="160297"/>
              </a:xfrm>
              <a:custGeom>
                <a:rect b="b" l="l" r="r" t="t"/>
                <a:pathLst>
                  <a:path extrusionOk="0" h="816" w="981">
                    <a:moveTo>
                      <a:pt x="544" y="1"/>
                    </a:moveTo>
                    <a:cubicBezTo>
                      <a:pt x="455" y="1"/>
                      <a:pt x="361" y="28"/>
                      <a:pt x="278" y="84"/>
                    </a:cubicBezTo>
                    <a:cubicBezTo>
                      <a:pt x="71" y="221"/>
                      <a:pt x="1" y="475"/>
                      <a:pt x="122" y="653"/>
                    </a:cubicBezTo>
                    <a:cubicBezTo>
                      <a:pt x="192" y="761"/>
                      <a:pt x="312" y="816"/>
                      <a:pt x="441" y="816"/>
                    </a:cubicBezTo>
                    <a:cubicBezTo>
                      <a:pt x="530" y="816"/>
                      <a:pt x="623" y="789"/>
                      <a:pt x="706" y="735"/>
                    </a:cubicBezTo>
                    <a:cubicBezTo>
                      <a:pt x="914" y="598"/>
                      <a:pt x="981" y="342"/>
                      <a:pt x="862" y="161"/>
                    </a:cubicBezTo>
                    <a:cubicBezTo>
                      <a:pt x="792" y="57"/>
                      <a:pt x="672" y="1"/>
                      <a:pt x="544" y="1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3" name="Google Shape;823;p1"/>
              <p:cNvSpPr/>
              <p:nvPr/>
            </p:nvSpPr>
            <p:spPr>
              <a:xfrm>
                <a:off x="992084" y="2148334"/>
                <a:ext cx="129652" cy="100775"/>
              </a:xfrm>
              <a:custGeom>
                <a:rect b="b" l="l" r="r" t="t"/>
                <a:pathLst>
                  <a:path extrusionOk="0" h="513" w="660">
                    <a:moveTo>
                      <a:pt x="408" y="1"/>
                    </a:moveTo>
                    <a:cubicBezTo>
                      <a:pt x="342" y="1"/>
                      <a:pt x="270" y="22"/>
                      <a:pt x="205" y="67"/>
                    </a:cubicBezTo>
                    <a:cubicBezTo>
                      <a:pt x="60" y="163"/>
                      <a:pt x="1" y="322"/>
                      <a:pt x="72" y="430"/>
                    </a:cubicBezTo>
                    <a:cubicBezTo>
                      <a:pt x="109" y="485"/>
                      <a:pt x="176" y="512"/>
                      <a:pt x="252" y="512"/>
                    </a:cubicBezTo>
                    <a:cubicBezTo>
                      <a:pt x="318" y="512"/>
                      <a:pt x="391" y="491"/>
                      <a:pt x="456" y="447"/>
                    </a:cubicBezTo>
                    <a:cubicBezTo>
                      <a:pt x="600" y="352"/>
                      <a:pt x="660" y="193"/>
                      <a:pt x="590" y="85"/>
                    </a:cubicBezTo>
                    <a:cubicBezTo>
                      <a:pt x="552" y="29"/>
                      <a:pt x="484" y="1"/>
                      <a:pt x="408" y="1"/>
                    </a:cubicBez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4" name="Google Shape;824;p1"/>
              <p:cNvSpPr/>
              <p:nvPr/>
            </p:nvSpPr>
            <p:spPr>
              <a:xfrm>
                <a:off x="452460" y="2282896"/>
                <a:ext cx="185245" cy="153814"/>
              </a:xfrm>
              <a:custGeom>
                <a:rect b="b" l="l" r="r" t="t"/>
                <a:pathLst>
                  <a:path extrusionOk="0" h="783" w="943">
                    <a:moveTo>
                      <a:pt x="489" y="1"/>
                    </a:moveTo>
                    <a:cubicBezTo>
                      <a:pt x="465" y="1"/>
                      <a:pt x="439" y="3"/>
                      <a:pt x="414" y="7"/>
                    </a:cubicBezTo>
                    <a:cubicBezTo>
                      <a:pt x="170" y="40"/>
                      <a:pt x="0" y="244"/>
                      <a:pt x="29" y="455"/>
                    </a:cubicBezTo>
                    <a:cubicBezTo>
                      <a:pt x="59" y="646"/>
                      <a:pt x="239" y="782"/>
                      <a:pt x="452" y="782"/>
                    </a:cubicBezTo>
                    <a:cubicBezTo>
                      <a:pt x="477" y="782"/>
                      <a:pt x="503" y="780"/>
                      <a:pt x="528" y="776"/>
                    </a:cubicBezTo>
                    <a:cubicBezTo>
                      <a:pt x="769" y="743"/>
                      <a:pt x="943" y="539"/>
                      <a:pt x="914" y="329"/>
                    </a:cubicBezTo>
                    <a:cubicBezTo>
                      <a:pt x="883" y="136"/>
                      <a:pt x="702" y="1"/>
                      <a:pt x="489" y="1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1"/>
              <p:cNvSpPr/>
              <p:nvPr/>
            </p:nvSpPr>
            <p:spPr>
              <a:xfrm>
                <a:off x="478586" y="2334757"/>
                <a:ext cx="128081" cy="90953"/>
              </a:xfrm>
              <a:custGeom>
                <a:rect b="b" l="l" r="r" t="t"/>
                <a:pathLst>
                  <a:path extrusionOk="0" h="463" w="652">
                    <a:moveTo>
                      <a:pt x="355" y="1"/>
                    </a:moveTo>
                    <a:cubicBezTo>
                      <a:pt x="334" y="1"/>
                      <a:pt x="314" y="2"/>
                      <a:pt x="292" y="5"/>
                    </a:cubicBezTo>
                    <a:cubicBezTo>
                      <a:pt x="125" y="28"/>
                      <a:pt x="0" y="150"/>
                      <a:pt x="18" y="275"/>
                    </a:cubicBezTo>
                    <a:cubicBezTo>
                      <a:pt x="34" y="386"/>
                      <a:pt x="153" y="462"/>
                      <a:pt x="296" y="462"/>
                    </a:cubicBezTo>
                    <a:cubicBezTo>
                      <a:pt x="317" y="462"/>
                      <a:pt x="338" y="460"/>
                      <a:pt x="359" y="457"/>
                    </a:cubicBezTo>
                    <a:cubicBezTo>
                      <a:pt x="529" y="431"/>
                      <a:pt x="651" y="313"/>
                      <a:pt x="632" y="187"/>
                    </a:cubicBezTo>
                    <a:cubicBezTo>
                      <a:pt x="616" y="77"/>
                      <a:pt x="498" y="1"/>
                      <a:pt x="355" y="1"/>
                    </a:cubicBez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1"/>
              <p:cNvSpPr/>
              <p:nvPr/>
            </p:nvSpPr>
            <p:spPr>
              <a:xfrm>
                <a:off x="470532" y="1891585"/>
                <a:ext cx="626455" cy="560647"/>
              </a:xfrm>
              <a:custGeom>
                <a:rect b="b" l="l" r="r" t="t"/>
                <a:pathLst>
                  <a:path extrusionOk="0" h="2854" w="3189">
                    <a:moveTo>
                      <a:pt x="1476" y="1"/>
                    </a:moveTo>
                    <a:cubicBezTo>
                      <a:pt x="1318" y="1"/>
                      <a:pt x="1149" y="30"/>
                      <a:pt x="969" y="94"/>
                    </a:cubicBezTo>
                    <a:cubicBezTo>
                      <a:pt x="174" y="378"/>
                      <a:pt x="0" y="1444"/>
                      <a:pt x="248" y="2184"/>
                    </a:cubicBezTo>
                    <a:cubicBezTo>
                      <a:pt x="411" y="2665"/>
                      <a:pt x="786" y="2853"/>
                      <a:pt x="1230" y="2853"/>
                    </a:cubicBezTo>
                    <a:cubicBezTo>
                      <a:pt x="1469" y="2853"/>
                      <a:pt x="1729" y="2799"/>
                      <a:pt x="1987" y="2705"/>
                    </a:cubicBezTo>
                    <a:cubicBezTo>
                      <a:pt x="2708" y="2447"/>
                      <a:pt x="3189" y="2014"/>
                      <a:pt x="2937" y="1274"/>
                    </a:cubicBezTo>
                    <a:cubicBezTo>
                      <a:pt x="2732" y="665"/>
                      <a:pt x="2231" y="1"/>
                      <a:pt x="1476" y="1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7" name="Google Shape;827;p1"/>
              <p:cNvSpPr/>
              <p:nvPr/>
            </p:nvSpPr>
            <p:spPr>
              <a:xfrm>
                <a:off x="471318" y="1885102"/>
                <a:ext cx="537860" cy="418815"/>
              </a:xfrm>
              <a:custGeom>
                <a:rect b="b" l="l" r="r" t="t"/>
                <a:pathLst>
                  <a:path extrusionOk="0" h="2132" w="2738">
                    <a:moveTo>
                      <a:pt x="1658" y="1"/>
                    </a:moveTo>
                    <a:cubicBezTo>
                      <a:pt x="1639" y="1"/>
                      <a:pt x="1620" y="1"/>
                      <a:pt x="1602" y="1"/>
                    </a:cubicBezTo>
                    <a:cubicBezTo>
                      <a:pt x="1350" y="5"/>
                      <a:pt x="1098" y="27"/>
                      <a:pt x="859" y="105"/>
                    </a:cubicBezTo>
                    <a:cubicBezTo>
                      <a:pt x="621" y="182"/>
                      <a:pt x="396" y="319"/>
                      <a:pt x="241" y="515"/>
                    </a:cubicBezTo>
                    <a:cubicBezTo>
                      <a:pt x="99" y="700"/>
                      <a:pt x="26" y="933"/>
                      <a:pt x="11" y="1166"/>
                    </a:cubicBezTo>
                    <a:cubicBezTo>
                      <a:pt x="0" y="1399"/>
                      <a:pt x="48" y="1632"/>
                      <a:pt x="133" y="1850"/>
                    </a:cubicBezTo>
                    <a:lnTo>
                      <a:pt x="218" y="2132"/>
                    </a:lnTo>
                    <a:cubicBezTo>
                      <a:pt x="178" y="1814"/>
                      <a:pt x="196" y="1488"/>
                      <a:pt x="285" y="1170"/>
                    </a:cubicBezTo>
                    <a:cubicBezTo>
                      <a:pt x="614" y="1082"/>
                      <a:pt x="910" y="889"/>
                      <a:pt x="1125" y="630"/>
                    </a:cubicBezTo>
                    <a:lnTo>
                      <a:pt x="1125" y="630"/>
                    </a:lnTo>
                    <a:cubicBezTo>
                      <a:pt x="1120" y="663"/>
                      <a:pt x="1117" y="696"/>
                      <a:pt x="1128" y="734"/>
                    </a:cubicBezTo>
                    <a:cubicBezTo>
                      <a:pt x="1357" y="689"/>
                      <a:pt x="1576" y="575"/>
                      <a:pt x="1761" y="404"/>
                    </a:cubicBezTo>
                    <a:cubicBezTo>
                      <a:pt x="1854" y="478"/>
                      <a:pt x="1971" y="515"/>
                      <a:pt x="2088" y="515"/>
                    </a:cubicBezTo>
                    <a:cubicBezTo>
                      <a:pt x="2148" y="515"/>
                      <a:pt x="2208" y="506"/>
                      <a:pt x="2264" y="486"/>
                    </a:cubicBezTo>
                    <a:cubicBezTo>
                      <a:pt x="2238" y="449"/>
                      <a:pt x="2216" y="411"/>
                      <a:pt x="2194" y="363"/>
                    </a:cubicBezTo>
                    <a:lnTo>
                      <a:pt x="2194" y="363"/>
                    </a:lnTo>
                    <a:cubicBezTo>
                      <a:pt x="2416" y="489"/>
                      <a:pt x="2608" y="674"/>
                      <a:pt x="2737" y="893"/>
                    </a:cubicBezTo>
                    <a:cubicBezTo>
                      <a:pt x="2638" y="604"/>
                      <a:pt x="2519" y="290"/>
                      <a:pt x="2257" y="131"/>
                    </a:cubicBezTo>
                    <a:cubicBezTo>
                      <a:pt x="2080" y="22"/>
                      <a:pt x="1866" y="1"/>
                      <a:pt x="1658" y="1"/>
                    </a:cubicBez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8" name="Google Shape;828;p1"/>
              <p:cNvSpPr/>
              <p:nvPr/>
            </p:nvSpPr>
            <p:spPr>
              <a:xfrm>
                <a:off x="785821" y="2178782"/>
                <a:ext cx="19841" cy="30056"/>
              </a:xfrm>
              <a:custGeom>
                <a:rect b="b" l="l" r="r" t="t"/>
                <a:pathLst>
                  <a:path extrusionOk="0" h="153" w="101">
                    <a:moveTo>
                      <a:pt x="9" y="0"/>
                    </a:moveTo>
                    <a:cubicBezTo>
                      <a:pt x="6" y="0"/>
                      <a:pt x="3" y="0"/>
                      <a:pt x="1" y="0"/>
                    </a:cubicBezTo>
                    <a:cubicBezTo>
                      <a:pt x="30" y="45"/>
                      <a:pt x="52" y="97"/>
                      <a:pt x="64" y="152"/>
                    </a:cubicBezTo>
                    <a:cubicBezTo>
                      <a:pt x="89" y="130"/>
                      <a:pt x="101" y="89"/>
                      <a:pt x="89" y="56"/>
                    </a:cubicBezTo>
                    <a:cubicBezTo>
                      <a:pt x="79" y="25"/>
                      <a:pt x="49" y="0"/>
                      <a:pt x="9" y="0"/>
                    </a:cubicBezTo>
                    <a:close/>
                  </a:path>
                </a:pathLst>
              </a:custGeom>
              <a:solidFill>
                <a:srgbClr val="C8697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Google Shape;829;p1"/>
              <p:cNvSpPr/>
              <p:nvPr/>
            </p:nvSpPr>
            <p:spPr>
              <a:xfrm>
                <a:off x="725513" y="2221017"/>
                <a:ext cx="170316" cy="127688"/>
              </a:xfrm>
              <a:custGeom>
                <a:rect b="b" l="l" r="r" t="t"/>
                <a:pathLst>
                  <a:path extrusionOk="0" h="650" w="867">
                    <a:moveTo>
                      <a:pt x="759" y="0"/>
                    </a:moveTo>
                    <a:lnTo>
                      <a:pt x="759" y="0"/>
                    </a:lnTo>
                    <a:cubicBezTo>
                      <a:pt x="748" y="4"/>
                      <a:pt x="736" y="11"/>
                      <a:pt x="726" y="15"/>
                    </a:cubicBezTo>
                    <a:cubicBezTo>
                      <a:pt x="514" y="122"/>
                      <a:pt x="282" y="196"/>
                      <a:pt x="48" y="226"/>
                    </a:cubicBezTo>
                    <a:cubicBezTo>
                      <a:pt x="38" y="237"/>
                      <a:pt x="26" y="244"/>
                      <a:pt x="16" y="255"/>
                    </a:cubicBezTo>
                    <a:cubicBezTo>
                      <a:pt x="0" y="415"/>
                      <a:pt x="101" y="574"/>
                      <a:pt x="260" y="629"/>
                    </a:cubicBezTo>
                    <a:cubicBezTo>
                      <a:pt x="300" y="643"/>
                      <a:pt x="344" y="649"/>
                      <a:pt x="389" y="649"/>
                    </a:cubicBezTo>
                    <a:cubicBezTo>
                      <a:pt x="525" y="649"/>
                      <a:pt x="668" y="587"/>
                      <a:pt x="752" y="481"/>
                    </a:cubicBezTo>
                    <a:cubicBezTo>
                      <a:pt x="863" y="340"/>
                      <a:pt x="866" y="133"/>
                      <a:pt x="759" y="0"/>
                    </a:cubicBezTo>
                    <a:close/>
                  </a:path>
                </a:pathLst>
              </a:custGeom>
              <a:solidFill>
                <a:srgbClr val="4D22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1"/>
              <p:cNvSpPr/>
              <p:nvPr/>
            </p:nvSpPr>
            <p:spPr>
              <a:xfrm>
                <a:off x="727674" y="2223964"/>
                <a:ext cx="140456" cy="58933"/>
              </a:xfrm>
              <a:custGeom>
                <a:rect b="b" l="l" r="r" t="t"/>
                <a:pathLst>
                  <a:path extrusionOk="0" h="300" w="715">
                    <a:moveTo>
                      <a:pt x="715" y="0"/>
                    </a:moveTo>
                    <a:lnTo>
                      <a:pt x="715" y="0"/>
                    </a:lnTo>
                    <a:cubicBezTo>
                      <a:pt x="493" y="115"/>
                      <a:pt x="252" y="185"/>
                      <a:pt x="8" y="214"/>
                    </a:cubicBezTo>
                    <a:cubicBezTo>
                      <a:pt x="5" y="229"/>
                      <a:pt x="5" y="229"/>
                      <a:pt x="1" y="244"/>
                    </a:cubicBezTo>
                    <a:cubicBezTo>
                      <a:pt x="66" y="281"/>
                      <a:pt x="140" y="300"/>
                      <a:pt x="209" y="300"/>
                    </a:cubicBezTo>
                    <a:cubicBezTo>
                      <a:pt x="215" y="300"/>
                      <a:pt x="221" y="300"/>
                      <a:pt x="227" y="299"/>
                    </a:cubicBezTo>
                    <a:cubicBezTo>
                      <a:pt x="322" y="299"/>
                      <a:pt x="415" y="274"/>
                      <a:pt x="500" y="236"/>
                    </a:cubicBezTo>
                    <a:cubicBezTo>
                      <a:pt x="567" y="211"/>
                      <a:pt x="630" y="181"/>
                      <a:pt x="674" y="122"/>
                    </a:cubicBezTo>
                    <a:cubicBezTo>
                      <a:pt x="700" y="89"/>
                      <a:pt x="715" y="45"/>
                      <a:pt x="7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1"/>
              <p:cNvSpPr/>
              <p:nvPr/>
            </p:nvSpPr>
            <p:spPr>
              <a:xfrm>
                <a:off x="817055" y="1984501"/>
                <a:ext cx="128866" cy="43414"/>
              </a:xfrm>
              <a:custGeom>
                <a:rect b="b" l="l" r="r" t="t"/>
                <a:pathLst>
                  <a:path extrusionOk="0" h="221" w="656">
                    <a:moveTo>
                      <a:pt x="279" y="1"/>
                    </a:moveTo>
                    <a:cubicBezTo>
                      <a:pt x="246" y="1"/>
                      <a:pt x="213" y="6"/>
                      <a:pt x="182" y="16"/>
                    </a:cubicBezTo>
                    <a:cubicBezTo>
                      <a:pt x="93" y="43"/>
                      <a:pt x="19" y="120"/>
                      <a:pt x="1" y="209"/>
                    </a:cubicBezTo>
                    <a:cubicBezTo>
                      <a:pt x="92" y="158"/>
                      <a:pt x="206" y="130"/>
                      <a:pt x="321" y="130"/>
                    </a:cubicBezTo>
                    <a:cubicBezTo>
                      <a:pt x="438" y="130"/>
                      <a:pt x="557" y="159"/>
                      <a:pt x="656" y="221"/>
                    </a:cubicBezTo>
                    <a:cubicBezTo>
                      <a:pt x="603" y="142"/>
                      <a:pt x="533" y="79"/>
                      <a:pt x="448" y="39"/>
                    </a:cubicBezTo>
                    <a:cubicBezTo>
                      <a:pt x="397" y="15"/>
                      <a:pt x="337" y="1"/>
                      <a:pt x="279" y="1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2" name="Google Shape;832;p1"/>
              <p:cNvSpPr/>
              <p:nvPr/>
            </p:nvSpPr>
            <p:spPr>
              <a:xfrm>
                <a:off x="524947" y="2099420"/>
                <a:ext cx="112169" cy="90560"/>
              </a:xfrm>
              <a:custGeom>
                <a:rect b="b" l="l" r="r" t="t"/>
                <a:pathLst>
                  <a:path extrusionOk="0" h="461" w="571">
                    <a:moveTo>
                      <a:pt x="381" y="1"/>
                    </a:moveTo>
                    <a:cubicBezTo>
                      <a:pt x="312" y="1"/>
                      <a:pt x="242" y="19"/>
                      <a:pt x="182" y="57"/>
                    </a:cubicBezTo>
                    <a:cubicBezTo>
                      <a:pt x="67" y="131"/>
                      <a:pt x="0" y="271"/>
                      <a:pt x="16" y="460"/>
                    </a:cubicBezTo>
                    <a:cubicBezTo>
                      <a:pt x="130" y="253"/>
                      <a:pt x="341" y="102"/>
                      <a:pt x="570" y="53"/>
                    </a:cubicBezTo>
                    <a:cubicBezTo>
                      <a:pt x="514" y="18"/>
                      <a:pt x="448" y="1"/>
                      <a:pt x="381" y="1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3" name="Google Shape;833;p1"/>
              <p:cNvSpPr/>
              <p:nvPr/>
            </p:nvSpPr>
            <p:spPr>
              <a:xfrm>
                <a:off x="595469" y="2185658"/>
                <a:ext cx="115115" cy="92917"/>
              </a:xfrm>
              <a:custGeom>
                <a:rect b="b" l="l" r="r" t="t"/>
                <a:pathLst>
                  <a:path extrusionOk="0" h="473" w="586">
                    <a:moveTo>
                      <a:pt x="311" y="1"/>
                    </a:moveTo>
                    <a:cubicBezTo>
                      <a:pt x="158" y="1"/>
                      <a:pt x="26" y="118"/>
                      <a:pt x="8" y="269"/>
                    </a:cubicBezTo>
                    <a:cubicBezTo>
                      <a:pt x="0" y="346"/>
                      <a:pt x="22" y="417"/>
                      <a:pt x="60" y="472"/>
                    </a:cubicBezTo>
                    <a:cubicBezTo>
                      <a:pt x="6" y="236"/>
                      <a:pt x="169" y="91"/>
                      <a:pt x="351" y="91"/>
                    </a:cubicBezTo>
                    <a:cubicBezTo>
                      <a:pt x="431" y="91"/>
                      <a:pt x="515" y="119"/>
                      <a:pt x="585" y="180"/>
                    </a:cubicBezTo>
                    <a:cubicBezTo>
                      <a:pt x="544" y="84"/>
                      <a:pt x="456" y="13"/>
                      <a:pt x="345" y="3"/>
                    </a:cubicBezTo>
                    <a:cubicBezTo>
                      <a:pt x="333" y="1"/>
                      <a:pt x="322" y="1"/>
                      <a:pt x="31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4" name="Google Shape;834;p1"/>
              <p:cNvSpPr/>
              <p:nvPr/>
            </p:nvSpPr>
            <p:spPr>
              <a:xfrm>
                <a:off x="564824" y="2231035"/>
                <a:ext cx="36735" cy="18073"/>
              </a:xfrm>
              <a:custGeom>
                <a:rect b="b" l="l" r="r" t="t"/>
                <a:pathLst>
                  <a:path extrusionOk="0" h="92" w="187">
                    <a:moveTo>
                      <a:pt x="1" y="1"/>
                    </a:moveTo>
                    <a:lnTo>
                      <a:pt x="1" y="1"/>
                    </a:lnTo>
                    <a:cubicBezTo>
                      <a:pt x="24" y="56"/>
                      <a:pt x="84" y="92"/>
                      <a:pt x="143" y="92"/>
                    </a:cubicBezTo>
                    <a:cubicBezTo>
                      <a:pt x="151" y="92"/>
                      <a:pt x="160" y="91"/>
                      <a:pt x="168" y="89"/>
                    </a:cubicBezTo>
                    <a:cubicBezTo>
                      <a:pt x="175" y="67"/>
                      <a:pt x="183" y="45"/>
                      <a:pt x="186" y="34"/>
                    </a:cubicBezTo>
                    <a:lnTo>
                      <a:pt x="186" y="34"/>
                    </a:lnTo>
                    <a:cubicBezTo>
                      <a:pt x="167" y="41"/>
                      <a:pt x="146" y="45"/>
                      <a:pt x="125" y="45"/>
                    </a:cubicBezTo>
                    <a:cubicBezTo>
                      <a:pt x="80" y="45"/>
                      <a:pt x="34" y="29"/>
                      <a:pt x="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1"/>
              <p:cNvSpPr/>
              <p:nvPr/>
            </p:nvSpPr>
            <p:spPr>
              <a:xfrm>
                <a:off x="566396" y="2257162"/>
                <a:ext cx="35753" cy="12376"/>
              </a:xfrm>
              <a:custGeom>
                <a:rect b="b" l="l" r="r" t="t"/>
                <a:pathLst>
                  <a:path extrusionOk="0" h="63" w="182">
                    <a:moveTo>
                      <a:pt x="170" y="1"/>
                    </a:moveTo>
                    <a:cubicBezTo>
                      <a:pt x="144" y="16"/>
                      <a:pt x="113" y="24"/>
                      <a:pt x="83" y="24"/>
                    </a:cubicBezTo>
                    <a:cubicBezTo>
                      <a:pt x="54" y="24"/>
                      <a:pt x="26" y="17"/>
                      <a:pt x="1" y="4"/>
                    </a:cubicBezTo>
                    <a:lnTo>
                      <a:pt x="1" y="4"/>
                    </a:lnTo>
                    <a:cubicBezTo>
                      <a:pt x="29" y="41"/>
                      <a:pt x="75" y="62"/>
                      <a:pt x="120" y="62"/>
                    </a:cubicBezTo>
                    <a:cubicBezTo>
                      <a:pt x="140" y="62"/>
                      <a:pt x="160" y="58"/>
                      <a:pt x="178" y="49"/>
                    </a:cubicBezTo>
                    <a:cubicBezTo>
                      <a:pt x="182" y="27"/>
                      <a:pt x="182" y="4"/>
                      <a:pt x="170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6" name="Google Shape;836;p1"/>
              <p:cNvSpPr/>
              <p:nvPr/>
            </p:nvSpPr>
            <p:spPr>
              <a:xfrm>
                <a:off x="835127" y="2079383"/>
                <a:ext cx="119633" cy="85060"/>
              </a:xfrm>
              <a:custGeom>
                <a:rect b="b" l="l" r="r" t="t"/>
                <a:pathLst>
                  <a:path extrusionOk="0" h="433" w="609">
                    <a:moveTo>
                      <a:pt x="319" y="1"/>
                    </a:moveTo>
                    <a:cubicBezTo>
                      <a:pt x="222" y="1"/>
                      <a:pt x="126" y="48"/>
                      <a:pt x="67" y="137"/>
                    </a:cubicBezTo>
                    <a:cubicBezTo>
                      <a:pt x="5" y="229"/>
                      <a:pt x="1" y="340"/>
                      <a:pt x="45" y="433"/>
                    </a:cubicBezTo>
                    <a:cubicBezTo>
                      <a:pt x="43" y="233"/>
                      <a:pt x="195" y="84"/>
                      <a:pt x="360" y="84"/>
                    </a:cubicBezTo>
                    <a:cubicBezTo>
                      <a:pt x="446" y="84"/>
                      <a:pt x="536" y="125"/>
                      <a:pt x="608" y="221"/>
                    </a:cubicBezTo>
                    <a:cubicBezTo>
                      <a:pt x="590" y="155"/>
                      <a:pt x="549" y="93"/>
                      <a:pt x="486" y="52"/>
                    </a:cubicBezTo>
                    <a:cubicBezTo>
                      <a:pt x="435" y="17"/>
                      <a:pt x="377" y="1"/>
                      <a:pt x="319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1"/>
              <p:cNvSpPr/>
              <p:nvPr/>
            </p:nvSpPr>
            <p:spPr>
              <a:xfrm>
                <a:off x="927651" y="2059542"/>
                <a:ext cx="24162" cy="36538"/>
              </a:xfrm>
              <a:custGeom>
                <a:rect b="b" l="l" r="r" t="t"/>
                <a:pathLst>
                  <a:path extrusionOk="0" h="186" w="123">
                    <a:moveTo>
                      <a:pt x="93" y="1"/>
                    </a:moveTo>
                    <a:cubicBezTo>
                      <a:pt x="93" y="68"/>
                      <a:pt x="55" y="131"/>
                      <a:pt x="0" y="163"/>
                    </a:cubicBezTo>
                    <a:cubicBezTo>
                      <a:pt x="11" y="171"/>
                      <a:pt x="33" y="179"/>
                      <a:pt x="52" y="186"/>
                    </a:cubicBezTo>
                    <a:cubicBezTo>
                      <a:pt x="103" y="141"/>
                      <a:pt x="122" y="60"/>
                      <a:pt x="93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1"/>
              <p:cNvSpPr/>
              <p:nvPr/>
            </p:nvSpPr>
            <p:spPr>
              <a:xfrm>
                <a:off x="942188" y="2077811"/>
                <a:ext cx="26323" cy="33002"/>
              </a:xfrm>
              <a:custGeom>
                <a:rect b="b" l="l" r="r" t="t"/>
                <a:pathLst>
                  <a:path extrusionOk="0" h="168" w="134">
                    <a:moveTo>
                      <a:pt x="115" y="0"/>
                    </a:moveTo>
                    <a:cubicBezTo>
                      <a:pt x="104" y="60"/>
                      <a:pt x="60" y="111"/>
                      <a:pt x="4" y="130"/>
                    </a:cubicBezTo>
                    <a:cubicBezTo>
                      <a:pt x="0" y="141"/>
                      <a:pt x="19" y="152"/>
                      <a:pt x="37" y="167"/>
                    </a:cubicBezTo>
                    <a:cubicBezTo>
                      <a:pt x="96" y="141"/>
                      <a:pt x="133" y="67"/>
                      <a:pt x="115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1"/>
              <p:cNvSpPr/>
              <p:nvPr/>
            </p:nvSpPr>
            <p:spPr>
              <a:xfrm>
                <a:off x="416707" y="1821848"/>
                <a:ext cx="644724" cy="542574"/>
              </a:xfrm>
              <a:custGeom>
                <a:rect b="b" l="l" r="r" t="t"/>
                <a:pathLst>
                  <a:path extrusionOk="0" h="2762" w="3282">
                    <a:moveTo>
                      <a:pt x="1495" y="0"/>
                    </a:moveTo>
                    <a:cubicBezTo>
                      <a:pt x="952" y="0"/>
                      <a:pt x="488" y="308"/>
                      <a:pt x="259" y="774"/>
                    </a:cubicBezTo>
                    <a:cubicBezTo>
                      <a:pt x="0" y="1303"/>
                      <a:pt x="45" y="2036"/>
                      <a:pt x="622" y="2761"/>
                    </a:cubicBezTo>
                    <a:cubicBezTo>
                      <a:pt x="430" y="2217"/>
                      <a:pt x="400" y="1307"/>
                      <a:pt x="666" y="970"/>
                    </a:cubicBezTo>
                    <a:lnTo>
                      <a:pt x="666" y="970"/>
                    </a:lnTo>
                    <a:cubicBezTo>
                      <a:pt x="662" y="1115"/>
                      <a:pt x="633" y="1204"/>
                      <a:pt x="596" y="1407"/>
                    </a:cubicBezTo>
                    <a:cubicBezTo>
                      <a:pt x="985" y="1240"/>
                      <a:pt x="1406" y="955"/>
                      <a:pt x="1658" y="530"/>
                    </a:cubicBezTo>
                    <a:lnTo>
                      <a:pt x="1658" y="530"/>
                    </a:lnTo>
                    <a:cubicBezTo>
                      <a:pt x="1654" y="619"/>
                      <a:pt x="1565" y="800"/>
                      <a:pt x="1502" y="889"/>
                    </a:cubicBezTo>
                    <a:cubicBezTo>
                      <a:pt x="1676" y="882"/>
                      <a:pt x="1953" y="719"/>
                      <a:pt x="2020" y="556"/>
                    </a:cubicBezTo>
                    <a:cubicBezTo>
                      <a:pt x="2089" y="705"/>
                      <a:pt x="2197" y="779"/>
                      <a:pt x="2421" y="779"/>
                    </a:cubicBezTo>
                    <a:cubicBezTo>
                      <a:pt x="2437" y="779"/>
                      <a:pt x="2454" y="779"/>
                      <a:pt x="2472" y="778"/>
                    </a:cubicBezTo>
                    <a:cubicBezTo>
                      <a:pt x="2409" y="693"/>
                      <a:pt x="2305" y="605"/>
                      <a:pt x="2276" y="497"/>
                    </a:cubicBezTo>
                    <a:lnTo>
                      <a:pt x="2276" y="497"/>
                    </a:lnTo>
                    <a:cubicBezTo>
                      <a:pt x="2675" y="671"/>
                      <a:pt x="3082" y="1266"/>
                      <a:pt x="3249" y="1725"/>
                    </a:cubicBezTo>
                    <a:cubicBezTo>
                      <a:pt x="3281" y="1503"/>
                      <a:pt x="3256" y="1259"/>
                      <a:pt x="3193" y="1030"/>
                    </a:cubicBezTo>
                    <a:cubicBezTo>
                      <a:pt x="3039" y="488"/>
                      <a:pt x="2664" y="6"/>
                      <a:pt x="2260" y="6"/>
                    </a:cubicBezTo>
                    <a:cubicBezTo>
                      <a:pt x="2170" y="6"/>
                      <a:pt x="2078" y="30"/>
                      <a:pt x="1987" y="83"/>
                    </a:cubicBezTo>
                    <a:cubicBezTo>
                      <a:pt x="1819" y="27"/>
                      <a:pt x="1654" y="0"/>
                      <a:pt x="1495" y="0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1"/>
              <p:cNvSpPr/>
              <p:nvPr/>
            </p:nvSpPr>
            <p:spPr>
              <a:xfrm>
                <a:off x="467586" y="1821848"/>
                <a:ext cx="576362" cy="202336"/>
              </a:xfrm>
              <a:custGeom>
                <a:rect b="b" l="l" r="r" t="t"/>
                <a:pathLst>
                  <a:path extrusionOk="0" h="1030" w="2934">
                    <a:moveTo>
                      <a:pt x="1238" y="0"/>
                    </a:moveTo>
                    <a:cubicBezTo>
                      <a:pt x="696" y="0"/>
                      <a:pt x="229" y="308"/>
                      <a:pt x="0" y="774"/>
                    </a:cubicBezTo>
                    <a:cubicBezTo>
                      <a:pt x="137" y="612"/>
                      <a:pt x="300" y="479"/>
                      <a:pt x="489" y="383"/>
                    </a:cubicBezTo>
                    <a:cubicBezTo>
                      <a:pt x="715" y="266"/>
                      <a:pt x="969" y="207"/>
                      <a:pt x="1217" y="207"/>
                    </a:cubicBezTo>
                    <a:cubicBezTo>
                      <a:pt x="1371" y="207"/>
                      <a:pt x="1523" y="230"/>
                      <a:pt x="1665" y="275"/>
                    </a:cubicBezTo>
                    <a:cubicBezTo>
                      <a:pt x="1754" y="229"/>
                      <a:pt x="1850" y="208"/>
                      <a:pt x="1948" y="208"/>
                    </a:cubicBezTo>
                    <a:cubicBezTo>
                      <a:pt x="2162" y="208"/>
                      <a:pt x="2383" y="309"/>
                      <a:pt x="2546" y="456"/>
                    </a:cubicBezTo>
                    <a:cubicBezTo>
                      <a:pt x="2715" y="615"/>
                      <a:pt x="2831" y="819"/>
                      <a:pt x="2934" y="1030"/>
                    </a:cubicBezTo>
                    <a:cubicBezTo>
                      <a:pt x="2780" y="488"/>
                      <a:pt x="2405" y="6"/>
                      <a:pt x="2001" y="6"/>
                    </a:cubicBezTo>
                    <a:cubicBezTo>
                      <a:pt x="1911" y="6"/>
                      <a:pt x="1819" y="30"/>
                      <a:pt x="1728" y="83"/>
                    </a:cubicBezTo>
                    <a:cubicBezTo>
                      <a:pt x="1561" y="27"/>
                      <a:pt x="1396" y="0"/>
                      <a:pt x="1238" y="0"/>
                    </a:cubicBezTo>
                    <a:close/>
                  </a:path>
                </a:pathLst>
              </a:custGeom>
              <a:solidFill>
                <a:srgbClr val="A0591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1"/>
              <p:cNvSpPr/>
              <p:nvPr/>
            </p:nvSpPr>
            <p:spPr>
              <a:xfrm>
                <a:off x="352078" y="3757387"/>
                <a:ext cx="845292" cy="96453"/>
              </a:xfrm>
              <a:custGeom>
                <a:rect b="b" l="l" r="r" t="t"/>
                <a:pathLst>
                  <a:path extrusionOk="0" h="491" w="4303">
                    <a:moveTo>
                      <a:pt x="2323" y="1"/>
                    </a:moveTo>
                    <a:cubicBezTo>
                      <a:pt x="2266" y="1"/>
                      <a:pt x="2208" y="1"/>
                      <a:pt x="2149" y="2"/>
                    </a:cubicBezTo>
                    <a:cubicBezTo>
                      <a:pt x="962" y="13"/>
                      <a:pt x="1" y="131"/>
                      <a:pt x="1" y="264"/>
                    </a:cubicBezTo>
                    <a:cubicBezTo>
                      <a:pt x="1" y="391"/>
                      <a:pt x="870" y="491"/>
                      <a:pt x="1974" y="491"/>
                    </a:cubicBezTo>
                    <a:cubicBezTo>
                      <a:pt x="2033" y="491"/>
                      <a:pt x="2093" y="490"/>
                      <a:pt x="2154" y="490"/>
                    </a:cubicBezTo>
                    <a:cubicBezTo>
                      <a:pt x="3341" y="479"/>
                      <a:pt x="4302" y="360"/>
                      <a:pt x="4302" y="223"/>
                    </a:cubicBezTo>
                    <a:cubicBezTo>
                      <a:pt x="4302" y="97"/>
                      <a:pt x="3430" y="1"/>
                      <a:pt x="2323" y="1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1"/>
              <p:cNvSpPr/>
              <p:nvPr/>
            </p:nvSpPr>
            <p:spPr>
              <a:xfrm>
                <a:off x="1562549" y="3762691"/>
                <a:ext cx="1015411" cy="88988"/>
              </a:xfrm>
              <a:custGeom>
                <a:rect b="b" l="l" r="r" t="t"/>
                <a:pathLst>
                  <a:path extrusionOk="0" h="453" w="5169">
                    <a:moveTo>
                      <a:pt x="2584" y="0"/>
                    </a:moveTo>
                    <a:cubicBezTo>
                      <a:pt x="1155" y="0"/>
                      <a:pt x="1" y="104"/>
                      <a:pt x="1" y="226"/>
                    </a:cubicBezTo>
                    <a:cubicBezTo>
                      <a:pt x="1" y="352"/>
                      <a:pt x="1155" y="452"/>
                      <a:pt x="2584" y="452"/>
                    </a:cubicBezTo>
                    <a:cubicBezTo>
                      <a:pt x="4011" y="452"/>
                      <a:pt x="5169" y="352"/>
                      <a:pt x="5169" y="226"/>
                    </a:cubicBezTo>
                    <a:cubicBezTo>
                      <a:pt x="5169" y="104"/>
                      <a:pt x="4011" y="0"/>
                      <a:pt x="2584" y="0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1"/>
              <p:cNvSpPr/>
              <p:nvPr/>
            </p:nvSpPr>
            <p:spPr>
              <a:xfrm>
                <a:off x="1216027" y="2961405"/>
                <a:ext cx="238481" cy="251054"/>
              </a:xfrm>
              <a:custGeom>
                <a:rect b="b" l="l" r="r" t="t"/>
                <a:pathLst>
                  <a:path extrusionOk="0" h="1278" w="1214">
                    <a:moveTo>
                      <a:pt x="756" y="1"/>
                    </a:moveTo>
                    <a:cubicBezTo>
                      <a:pt x="541" y="56"/>
                      <a:pt x="245" y="134"/>
                      <a:pt x="97" y="289"/>
                    </a:cubicBezTo>
                    <a:cubicBezTo>
                      <a:pt x="64" y="322"/>
                      <a:pt x="30" y="360"/>
                      <a:pt x="23" y="411"/>
                    </a:cubicBezTo>
                    <a:cubicBezTo>
                      <a:pt x="15" y="459"/>
                      <a:pt x="42" y="522"/>
                      <a:pt x="93" y="541"/>
                    </a:cubicBezTo>
                    <a:cubicBezTo>
                      <a:pt x="30" y="566"/>
                      <a:pt x="1" y="645"/>
                      <a:pt x="23" y="715"/>
                    </a:cubicBezTo>
                    <a:cubicBezTo>
                      <a:pt x="45" y="785"/>
                      <a:pt x="119" y="841"/>
                      <a:pt x="193" y="841"/>
                    </a:cubicBezTo>
                    <a:cubicBezTo>
                      <a:pt x="153" y="896"/>
                      <a:pt x="156" y="981"/>
                      <a:pt x="204" y="1044"/>
                    </a:cubicBezTo>
                    <a:cubicBezTo>
                      <a:pt x="241" y="1097"/>
                      <a:pt x="307" y="1128"/>
                      <a:pt x="367" y="1128"/>
                    </a:cubicBezTo>
                    <a:cubicBezTo>
                      <a:pt x="378" y="1128"/>
                      <a:pt x="390" y="1127"/>
                      <a:pt x="400" y="1125"/>
                    </a:cubicBezTo>
                    <a:lnTo>
                      <a:pt x="400" y="1125"/>
                    </a:lnTo>
                    <a:cubicBezTo>
                      <a:pt x="397" y="1196"/>
                      <a:pt x="467" y="1266"/>
                      <a:pt x="541" y="1277"/>
                    </a:cubicBezTo>
                    <a:cubicBezTo>
                      <a:pt x="547" y="1277"/>
                      <a:pt x="554" y="1278"/>
                      <a:pt x="561" y="1278"/>
                    </a:cubicBezTo>
                    <a:cubicBezTo>
                      <a:pt x="626" y="1278"/>
                      <a:pt x="685" y="1243"/>
                      <a:pt x="725" y="1196"/>
                    </a:cubicBezTo>
                    <a:cubicBezTo>
                      <a:pt x="774" y="1143"/>
                      <a:pt x="800" y="1080"/>
                      <a:pt x="833" y="1022"/>
                    </a:cubicBezTo>
                    <a:cubicBezTo>
                      <a:pt x="881" y="925"/>
                      <a:pt x="947" y="841"/>
                      <a:pt x="1044" y="792"/>
                    </a:cubicBezTo>
                    <a:cubicBezTo>
                      <a:pt x="1140" y="748"/>
                      <a:pt x="1214" y="382"/>
                      <a:pt x="1214" y="382"/>
                    </a:cubicBezTo>
                    <a:cubicBezTo>
                      <a:pt x="1214" y="382"/>
                      <a:pt x="955" y="122"/>
                      <a:pt x="756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1"/>
              <p:cNvSpPr/>
              <p:nvPr/>
            </p:nvSpPr>
            <p:spPr>
              <a:xfrm>
                <a:off x="1347643" y="2707799"/>
                <a:ext cx="374419" cy="351829"/>
              </a:xfrm>
              <a:custGeom>
                <a:rect b="b" l="l" r="r" t="t"/>
                <a:pathLst>
                  <a:path extrusionOk="0" h="1791" w="1906">
                    <a:moveTo>
                      <a:pt x="1732" y="1"/>
                    </a:moveTo>
                    <a:lnTo>
                      <a:pt x="1580" y="119"/>
                    </a:lnTo>
                    <a:lnTo>
                      <a:pt x="1221" y="400"/>
                    </a:lnTo>
                    <a:lnTo>
                      <a:pt x="0" y="1350"/>
                    </a:lnTo>
                    <a:lnTo>
                      <a:pt x="455" y="1791"/>
                    </a:lnTo>
                    <a:lnTo>
                      <a:pt x="1506" y="1306"/>
                    </a:lnTo>
                    <a:lnTo>
                      <a:pt x="1906" y="1106"/>
                    </a:lnTo>
                    <a:lnTo>
                      <a:pt x="1813" y="515"/>
                    </a:lnTo>
                    <a:lnTo>
                      <a:pt x="1732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1"/>
              <p:cNvSpPr/>
              <p:nvPr/>
            </p:nvSpPr>
            <p:spPr>
              <a:xfrm>
                <a:off x="1587497" y="2731175"/>
                <a:ext cx="134563" cy="233374"/>
              </a:xfrm>
              <a:custGeom>
                <a:rect b="b" l="l" r="r" t="t"/>
                <a:pathLst>
                  <a:path extrusionOk="0" h="1188" w="685">
                    <a:moveTo>
                      <a:pt x="359" y="0"/>
                    </a:moveTo>
                    <a:lnTo>
                      <a:pt x="0" y="281"/>
                    </a:lnTo>
                    <a:lnTo>
                      <a:pt x="285" y="1187"/>
                    </a:lnTo>
                    <a:lnTo>
                      <a:pt x="685" y="987"/>
                    </a:lnTo>
                    <a:lnTo>
                      <a:pt x="592" y="396"/>
                    </a:lnTo>
                    <a:lnTo>
                      <a:pt x="359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1"/>
              <p:cNvSpPr/>
              <p:nvPr/>
            </p:nvSpPr>
            <p:spPr>
              <a:xfrm>
                <a:off x="1596141" y="2547306"/>
                <a:ext cx="332184" cy="425102"/>
              </a:xfrm>
              <a:custGeom>
                <a:rect b="b" l="l" r="r" t="t"/>
                <a:pathLst>
                  <a:path extrusionOk="0" h="2164" w="1691">
                    <a:moveTo>
                      <a:pt x="1525" y="0"/>
                    </a:moveTo>
                    <a:lnTo>
                      <a:pt x="1465" y="15"/>
                    </a:lnTo>
                    <a:cubicBezTo>
                      <a:pt x="1054" y="122"/>
                      <a:pt x="0" y="1028"/>
                      <a:pt x="0" y="1028"/>
                    </a:cubicBezTo>
                    <a:lnTo>
                      <a:pt x="514" y="2164"/>
                    </a:lnTo>
                    <a:lnTo>
                      <a:pt x="1691" y="1580"/>
                    </a:lnTo>
                    <a:lnTo>
                      <a:pt x="152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1"/>
              <p:cNvSpPr/>
              <p:nvPr/>
            </p:nvSpPr>
            <p:spPr>
              <a:xfrm>
                <a:off x="2228289" y="3687256"/>
                <a:ext cx="357132" cy="129652"/>
              </a:xfrm>
              <a:custGeom>
                <a:rect b="b" l="l" r="r" t="t"/>
                <a:pathLst>
                  <a:path extrusionOk="0" h="660" w="1818">
                    <a:moveTo>
                      <a:pt x="175" y="1"/>
                    </a:moveTo>
                    <a:lnTo>
                      <a:pt x="26" y="501"/>
                    </a:lnTo>
                    <a:lnTo>
                      <a:pt x="1" y="638"/>
                    </a:lnTo>
                    <a:lnTo>
                      <a:pt x="1806" y="660"/>
                    </a:lnTo>
                    <a:cubicBezTo>
                      <a:pt x="1806" y="660"/>
                      <a:pt x="1817" y="590"/>
                      <a:pt x="1783" y="489"/>
                    </a:cubicBezTo>
                    <a:cubicBezTo>
                      <a:pt x="1739" y="360"/>
                      <a:pt x="1580" y="149"/>
                      <a:pt x="1184" y="53"/>
                    </a:cubicBezTo>
                    <a:lnTo>
                      <a:pt x="17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1"/>
              <p:cNvSpPr/>
              <p:nvPr/>
            </p:nvSpPr>
            <p:spPr>
              <a:xfrm>
                <a:off x="2227700" y="3783316"/>
                <a:ext cx="357722" cy="33592"/>
              </a:xfrm>
              <a:custGeom>
                <a:rect b="b" l="l" r="r" t="t"/>
                <a:pathLst>
                  <a:path extrusionOk="0" h="171" w="1821">
                    <a:moveTo>
                      <a:pt x="1786" y="0"/>
                    </a:moveTo>
                    <a:lnTo>
                      <a:pt x="29" y="12"/>
                    </a:lnTo>
                    <a:lnTo>
                      <a:pt x="0" y="149"/>
                    </a:lnTo>
                    <a:lnTo>
                      <a:pt x="1805" y="171"/>
                    </a:lnTo>
                    <a:cubicBezTo>
                      <a:pt x="1805" y="171"/>
                      <a:pt x="1820" y="101"/>
                      <a:pt x="17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1"/>
              <p:cNvSpPr/>
              <p:nvPr/>
            </p:nvSpPr>
            <p:spPr>
              <a:xfrm>
                <a:off x="2109246" y="3113450"/>
                <a:ext cx="353989" cy="590899"/>
              </a:xfrm>
              <a:custGeom>
                <a:rect b="b" l="l" r="r" t="t"/>
                <a:pathLst>
                  <a:path extrusionOk="0" h="3008" w="1802">
                    <a:moveTo>
                      <a:pt x="1128" y="0"/>
                    </a:moveTo>
                    <a:lnTo>
                      <a:pt x="0" y="569"/>
                    </a:lnTo>
                    <a:lnTo>
                      <a:pt x="141" y="1010"/>
                    </a:lnTo>
                    <a:lnTo>
                      <a:pt x="385" y="1790"/>
                    </a:lnTo>
                    <a:lnTo>
                      <a:pt x="769" y="3007"/>
                    </a:lnTo>
                    <a:lnTo>
                      <a:pt x="1802" y="3004"/>
                    </a:lnTo>
                    <a:lnTo>
                      <a:pt x="1391" y="1158"/>
                    </a:lnTo>
                    <a:lnTo>
                      <a:pt x="1247" y="533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1"/>
              <p:cNvSpPr/>
              <p:nvPr/>
            </p:nvSpPr>
            <p:spPr>
              <a:xfrm>
                <a:off x="2136747" y="3217957"/>
                <a:ext cx="245750" cy="247125"/>
              </a:xfrm>
              <a:custGeom>
                <a:rect b="b" l="l" r="r" t="t"/>
                <a:pathLst>
                  <a:path extrusionOk="0" h="1258" w="1251">
                    <a:moveTo>
                      <a:pt x="1107" y="1"/>
                    </a:moveTo>
                    <a:lnTo>
                      <a:pt x="1" y="478"/>
                    </a:lnTo>
                    <a:lnTo>
                      <a:pt x="245" y="1258"/>
                    </a:lnTo>
                    <a:lnTo>
                      <a:pt x="1251" y="626"/>
                    </a:lnTo>
                    <a:lnTo>
                      <a:pt x="1107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1"/>
              <p:cNvSpPr/>
              <p:nvPr/>
            </p:nvSpPr>
            <p:spPr>
              <a:xfrm>
                <a:off x="1568639" y="3687256"/>
                <a:ext cx="356740" cy="129652"/>
              </a:xfrm>
              <a:custGeom>
                <a:rect b="b" l="l" r="r" t="t"/>
                <a:pathLst>
                  <a:path extrusionOk="0" h="660" w="1816">
                    <a:moveTo>
                      <a:pt x="1643" y="1"/>
                    </a:moveTo>
                    <a:lnTo>
                      <a:pt x="632" y="53"/>
                    </a:lnTo>
                    <a:cubicBezTo>
                      <a:pt x="236" y="149"/>
                      <a:pt x="77" y="360"/>
                      <a:pt x="33" y="489"/>
                    </a:cubicBezTo>
                    <a:cubicBezTo>
                      <a:pt x="0" y="590"/>
                      <a:pt x="11" y="660"/>
                      <a:pt x="11" y="660"/>
                    </a:cubicBezTo>
                    <a:lnTo>
                      <a:pt x="1816" y="638"/>
                    </a:lnTo>
                    <a:lnTo>
                      <a:pt x="1790" y="501"/>
                    </a:lnTo>
                    <a:lnTo>
                      <a:pt x="164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1"/>
              <p:cNvSpPr/>
              <p:nvPr/>
            </p:nvSpPr>
            <p:spPr>
              <a:xfrm>
                <a:off x="1568639" y="3783316"/>
                <a:ext cx="356740" cy="33592"/>
              </a:xfrm>
              <a:custGeom>
                <a:rect b="b" l="l" r="r" t="t"/>
                <a:pathLst>
                  <a:path extrusionOk="0" h="171" w="1816">
                    <a:moveTo>
                      <a:pt x="33" y="0"/>
                    </a:moveTo>
                    <a:cubicBezTo>
                      <a:pt x="0" y="101"/>
                      <a:pt x="11" y="171"/>
                      <a:pt x="11" y="171"/>
                    </a:cubicBezTo>
                    <a:lnTo>
                      <a:pt x="1816" y="149"/>
                    </a:lnTo>
                    <a:lnTo>
                      <a:pt x="1790" y="12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1"/>
              <p:cNvSpPr/>
              <p:nvPr/>
            </p:nvSpPr>
            <p:spPr>
              <a:xfrm>
                <a:off x="1690629" y="3113450"/>
                <a:ext cx="353989" cy="590899"/>
              </a:xfrm>
              <a:custGeom>
                <a:rect b="b" l="l" r="r" t="t"/>
                <a:pathLst>
                  <a:path extrusionOk="0" h="3008" w="1802">
                    <a:moveTo>
                      <a:pt x="674" y="0"/>
                    </a:moveTo>
                    <a:lnTo>
                      <a:pt x="551" y="533"/>
                    </a:lnTo>
                    <a:lnTo>
                      <a:pt x="411" y="1158"/>
                    </a:lnTo>
                    <a:lnTo>
                      <a:pt x="1" y="3004"/>
                    </a:lnTo>
                    <a:lnTo>
                      <a:pt x="1032" y="3007"/>
                    </a:lnTo>
                    <a:lnTo>
                      <a:pt x="1417" y="1790"/>
                    </a:lnTo>
                    <a:lnTo>
                      <a:pt x="1661" y="1010"/>
                    </a:lnTo>
                    <a:lnTo>
                      <a:pt x="1802" y="569"/>
                    </a:lnTo>
                    <a:lnTo>
                      <a:pt x="674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1"/>
              <p:cNvSpPr/>
              <p:nvPr/>
            </p:nvSpPr>
            <p:spPr>
              <a:xfrm>
                <a:off x="1771170" y="3217957"/>
                <a:ext cx="245750" cy="247125"/>
              </a:xfrm>
              <a:custGeom>
                <a:rect b="b" l="l" r="r" t="t"/>
                <a:pathLst>
                  <a:path extrusionOk="0" h="1258" w="1251">
                    <a:moveTo>
                      <a:pt x="141" y="1"/>
                    </a:moveTo>
                    <a:lnTo>
                      <a:pt x="1" y="626"/>
                    </a:lnTo>
                    <a:lnTo>
                      <a:pt x="1007" y="1258"/>
                    </a:lnTo>
                    <a:lnTo>
                      <a:pt x="1251" y="478"/>
                    </a:lnTo>
                    <a:lnTo>
                      <a:pt x="141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1"/>
              <p:cNvSpPr/>
              <p:nvPr/>
            </p:nvSpPr>
            <p:spPr>
              <a:xfrm>
                <a:off x="1748776" y="2946868"/>
                <a:ext cx="644724" cy="465372"/>
              </a:xfrm>
              <a:custGeom>
                <a:rect b="b" l="l" r="r" t="t"/>
                <a:pathLst>
                  <a:path extrusionOk="0" h="2369" w="3282">
                    <a:moveTo>
                      <a:pt x="2826" y="0"/>
                    </a:moveTo>
                    <a:lnTo>
                      <a:pt x="410" y="393"/>
                    </a:lnTo>
                    <a:lnTo>
                      <a:pt x="282" y="870"/>
                    </a:lnTo>
                    <a:lnTo>
                      <a:pt x="0" y="1891"/>
                    </a:lnTo>
                    <a:lnTo>
                      <a:pt x="1431" y="2368"/>
                    </a:lnTo>
                    <a:lnTo>
                      <a:pt x="1636" y="1595"/>
                    </a:lnTo>
                    <a:lnTo>
                      <a:pt x="1861" y="2327"/>
                    </a:lnTo>
                    <a:lnTo>
                      <a:pt x="3282" y="1765"/>
                    </a:lnTo>
                    <a:lnTo>
                      <a:pt x="2908" y="307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6" name="Google Shape;856;p1"/>
              <p:cNvSpPr/>
              <p:nvPr/>
            </p:nvSpPr>
            <p:spPr>
              <a:xfrm>
                <a:off x="1803976" y="2946868"/>
                <a:ext cx="516054" cy="171101"/>
              </a:xfrm>
              <a:custGeom>
                <a:rect b="b" l="l" r="r" t="t"/>
                <a:pathLst>
                  <a:path extrusionOk="0" h="871" w="2627">
                    <a:moveTo>
                      <a:pt x="2545" y="0"/>
                    </a:moveTo>
                    <a:lnTo>
                      <a:pt x="129" y="393"/>
                    </a:lnTo>
                    <a:lnTo>
                      <a:pt x="1" y="870"/>
                    </a:lnTo>
                    <a:lnTo>
                      <a:pt x="1" y="870"/>
                    </a:lnTo>
                    <a:lnTo>
                      <a:pt x="2627" y="307"/>
                    </a:lnTo>
                    <a:lnTo>
                      <a:pt x="254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p1"/>
              <p:cNvSpPr/>
              <p:nvPr/>
            </p:nvSpPr>
            <p:spPr>
              <a:xfrm>
                <a:off x="2041473" y="3174347"/>
                <a:ext cx="28681" cy="194282"/>
              </a:xfrm>
              <a:custGeom>
                <a:rect b="b" l="l" r="r" t="t"/>
                <a:pathLst>
                  <a:path extrusionOk="0" h="989" w="146">
                    <a:moveTo>
                      <a:pt x="16" y="1"/>
                    </a:moveTo>
                    <a:lnTo>
                      <a:pt x="1" y="988"/>
                    </a:lnTo>
                    <a:lnTo>
                      <a:pt x="146" y="437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1"/>
              <p:cNvSpPr/>
              <p:nvPr/>
            </p:nvSpPr>
            <p:spPr>
              <a:xfrm>
                <a:off x="1737775" y="3257246"/>
                <a:ext cx="306254" cy="167369"/>
              </a:xfrm>
              <a:custGeom>
                <a:rect b="b" l="l" r="r" t="t"/>
                <a:pathLst>
                  <a:path extrusionOk="0" h="852" w="1559">
                    <a:moveTo>
                      <a:pt x="56" y="1"/>
                    </a:moveTo>
                    <a:lnTo>
                      <a:pt x="0" y="378"/>
                    </a:lnTo>
                    <a:lnTo>
                      <a:pt x="1487" y="851"/>
                    </a:lnTo>
                    <a:lnTo>
                      <a:pt x="1558" y="607"/>
                    </a:lnTo>
                    <a:lnTo>
                      <a:pt x="5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9" name="Google Shape;859;p1"/>
              <p:cNvSpPr/>
              <p:nvPr/>
            </p:nvSpPr>
            <p:spPr>
              <a:xfrm>
                <a:off x="2098834" y="3240548"/>
                <a:ext cx="307040" cy="183281"/>
              </a:xfrm>
              <a:custGeom>
                <a:rect b="b" l="l" r="r" t="t"/>
                <a:pathLst>
                  <a:path extrusionOk="0" h="933" w="1563">
                    <a:moveTo>
                      <a:pt x="1469" y="0"/>
                    </a:moveTo>
                    <a:lnTo>
                      <a:pt x="1" y="680"/>
                    </a:lnTo>
                    <a:lnTo>
                      <a:pt x="64" y="933"/>
                    </a:lnTo>
                    <a:lnTo>
                      <a:pt x="1563" y="370"/>
                    </a:lnTo>
                    <a:lnTo>
                      <a:pt x="146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0" name="Google Shape;860;p1"/>
              <p:cNvSpPr/>
              <p:nvPr/>
            </p:nvSpPr>
            <p:spPr>
              <a:xfrm>
                <a:off x="1817727" y="2460086"/>
                <a:ext cx="518412" cy="600328"/>
              </a:xfrm>
              <a:custGeom>
                <a:rect b="b" l="l" r="r" t="t"/>
                <a:pathLst>
                  <a:path extrusionOk="0" h="3056" w="2639">
                    <a:moveTo>
                      <a:pt x="1713" y="0"/>
                    </a:moveTo>
                    <a:lnTo>
                      <a:pt x="419" y="422"/>
                    </a:lnTo>
                    <a:cubicBezTo>
                      <a:pt x="189" y="496"/>
                      <a:pt x="34" y="707"/>
                      <a:pt x="34" y="940"/>
                    </a:cubicBezTo>
                    <a:cubicBezTo>
                      <a:pt x="30" y="1250"/>
                      <a:pt x="27" y="1617"/>
                      <a:pt x="23" y="1957"/>
                    </a:cubicBezTo>
                    <a:cubicBezTo>
                      <a:pt x="19" y="2042"/>
                      <a:pt x="19" y="2123"/>
                      <a:pt x="19" y="2201"/>
                    </a:cubicBezTo>
                    <a:cubicBezTo>
                      <a:pt x="15" y="2301"/>
                      <a:pt x="15" y="2401"/>
                      <a:pt x="11" y="2490"/>
                    </a:cubicBezTo>
                    <a:cubicBezTo>
                      <a:pt x="11" y="2575"/>
                      <a:pt x="8" y="2656"/>
                      <a:pt x="8" y="2727"/>
                    </a:cubicBezTo>
                    <a:cubicBezTo>
                      <a:pt x="4" y="2930"/>
                      <a:pt x="1" y="3055"/>
                      <a:pt x="1" y="3055"/>
                    </a:cubicBezTo>
                    <a:lnTo>
                      <a:pt x="2639" y="2797"/>
                    </a:lnTo>
                    <a:cubicBezTo>
                      <a:pt x="2620" y="2678"/>
                      <a:pt x="2598" y="2567"/>
                      <a:pt x="2579" y="2456"/>
                    </a:cubicBezTo>
                    <a:cubicBezTo>
                      <a:pt x="2557" y="2350"/>
                      <a:pt x="2535" y="2249"/>
                      <a:pt x="2512" y="2150"/>
                    </a:cubicBezTo>
                    <a:cubicBezTo>
                      <a:pt x="2494" y="2079"/>
                      <a:pt x="2479" y="2009"/>
                      <a:pt x="2461" y="1942"/>
                    </a:cubicBezTo>
                    <a:cubicBezTo>
                      <a:pt x="2434" y="1835"/>
                      <a:pt x="2409" y="1735"/>
                      <a:pt x="2379" y="1635"/>
                    </a:cubicBezTo>
                    <a:cubicBezTo>
                      <a:pt x="2076" y="569"/>
                      <a:pt x="1713" y="0"/>
                      <a:pt x="1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1"/>
              <p:cNvSpPr/>
              <p:nvPr/>
            </p:nvSpPr>
            <p:spPr>
              <a:xfrm>
                <a:off x="1894732" y="2474623"/>
                <a:ext cx="221194" cy="146546"/>
              </a:xfrm>
              <a:custGeom>
                <a:rect b="b" l="l" r="r" t="t"/>
                <a:pathLst>
                  <a:path extrusionOk="0" h="746" w="1126">
                    <a:moveTo>
                      <a:pt x="1125" y="0"/>
                    </a:moveTo>
                    <a:lnTo>
                      <a:pt x="0" y="270"/>
                    </a:lnTo>
                    <a:cubicBezTo>
                      <a:pt x="0" y="270"/>
                      <a:pt x="328" y="746"/>
                      <a:pt x="643" y="746"/>
                    </a:cubicBezTo>
                    <a:cubicBezTo>
                      <a:pt x="668" y="746"/>
                      <a:pt x="694" y="743"/>
                      <a:pt x="719" y="736"/>
                    </a:cubicBezTo>
                    <a:cubicBezTo>
                      <a:pt x="1051" y="647"/>
                      <a:pt x="1125" y="0"/>
                      <a:pt x="11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1"/>
              <p:cNvSpPr/>
              <p:nvPr/>
            </p:nvSpPr>
            <p:spPr>
              <a:xfrm>
                <a:off x="1921644" y="2474623"/>
                <a:ext cx="173066" cy="124545"/>
              </a:xfrm>
              <a:custGeom>
                <a:rect b="b" l="l" r="r" t="t"/>
                <a:pathLst>
                  <a:path extrusionOk="0" h="634" w="881">
                    <a:moveTo>
                      <a:pt x="881" y="0"/>
                    </a:moveTo>
                    <a:lnTo>
                      <a:pt x="1" y="229"/>
                    </a:lnTo>
                    <a:cubicBezTo>
                      <a:pt x="1" y="229"/>
                      <a:pt x="256" y="634"/>
                      <a:pt x="502" y="634"/>
                    </a:cubicBezTo>
                    <a:cubicBezTo>
                      <a:pt x="523" y="634"/>
                      <a:pt x="543" y="631"/>
                      <a:pt x="563" y="625"/>
                    </a:cubicBezTo>
                    <a:cubicBezTo>
                      <a:pt x="826" y="548"/>
                      <a:pt x="881" y="0"/>
                      <a:pt x="881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p1"/>
              <p:cNvSpPr/>
              <p:nvPr/>
            </p:nvSpPr>
            <p:spPr>
              <a:xfrm>
                <a:off x="1821459" y="2781072"/>
                <a:ext cx="479713" cy="111579"/>
              </a:xfrm>
              <a:custGeom>
                <a:rect b="b" l="l" r="r" t="t"/>
                <a:pathLst>
                  <a:path extrusionOk="0" h="568" w="2442">
                    <a:moveTo>
                      <a:pt x="2360" y="1"/>
                    </a:moveTo>
                    <a:lnTo>
                      <a:pt x="4" y="323"/>
                    </a:lnTo>
                    <a:cubicBezTo>
                      <a:pt x="0" y="405"/>
                      <a:pt x="0" y="486"/>
                      <a:pt x="0" y="567"/>
                    </a:cubicBezTo>
                    <a:lnTo>
                      <a:pt x="2442" y="308"/>
                    </a:lnTo>
                    <a:cubicBezTo>
                      <a:pt x="2415" y="201"/>
                      <a:pt x="2390" y="101"/>
                      <a:pt x="23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4" name="Google Shape;864;p1"/>
              <p:cNvSpPr/>
              <p:nvPr/>
            </p:nvSpPr>
            <p:spPr>
              <a:xfrm>
                <a:off x="1819102" y="2882239"/>
                <a:ext cx="505447" cy="113544"/>
              </a:xfrm>
              <a:custGeom>
                <a:rect b="b" l="l" r="r" t="t"/>
                <a:pathLst>
                  <a:path extrusionOk="0" h="578" w="2573">
                    <a:moveTo>
                      <a:pt x="2505" y="1"/>
                    </a:moveTo>
                    <a:lnTo>
                      <a:pt x="4" y="341"/>
                    </a:lnTo>
                    <a:cubicBezTo>
                      <a:pt x="4" y="426"/>
                      <a:pt x="1" y="507"/>
                      <a:pt x="1" y="578"/>
                    </a:cubicBezTo>
                    <a:lnTo>
                      <a:pt x="2572" y="307"/>
                    </a:lnTo>
                    <a:cubicBezTo>
                      <a:pt x="2550" y="201"/>
                      <a:pt x="2528" y="97"/>
                      <a:pt x="25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1"/>
              <p:cNvSpPr/>
              <p:nvPr/>
            </p:nvSpPr>
            <p:spPr>
              <a:xfrm>
                <a:off x="1601248" y="2349686"/>
                <a:ext cx="189960" cy="157547"/>
              </a:xfrm>
              <a:custGeom>
                <a:rect b="b" l="l" r="r" t="t"/>
                <a:pathLst>
                  <a:path extrusionOk="0" h="802" w="967">
                    <a:moveTo>
                      <a:pt x="503" y="0"/>
                    </a:moveTo>
                    <a:cubicBezTo>
                      <a:pt x="482" y="0"/>
                      <a:pt x="461" y="1"/>
                      <a:pt x="441" y="4"/>
                    </a:cubicBezTo>
                    <a:cubicBezTo>
                      <a:pt x="185" y="30"/>
                      <a:pt x="0" y="229"/>
                      <a:pt x="22" y="451"/>
                    </a:cubicBezTo>
                    <a:cubicBezTo>
                      <a:pt x="43" y="653"/>
                      <a:pt x="237" y="802"/>
                      <a:pt x="469" y="802"/>
                    </a:cubicBezTo>
                    <a:cubicBezTo>
                      <a:pt x="488" y="802"/>
                      <a:pt x="507" y="801"/>
                      <a:pt x="526" y="799"/>
                    </a:cubicBezTo>
                    <a:cubicBezTo>
                      <a:pt x="781" y="769"/>
                      <a:pt x="966" y="570"/>
                      <a:pt x="944" y="351"/>
                    </a:cubicBezTo>
                    <a:cubicBezTo>
                      <a:pt x="924" y="151"/>
                      <a:pt x="731" y="0"/>
                      <a:pt x="503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1"/>
              <p:cNvSpPr/>
              <p:nvPr/>
            </p:nvSpPr>
            <p:spPr>
              <a:xfrm>
                <a:off x="1637394" y="2401547"/>
                <a:ext cx="132009" cy="92524"/>
              </a:xfrm>
              <a:custGeom>
                <a:rect b="b" l="l" r="r" t="t"/>
                <a:pathLst>
                  <a:path extrusionOk="0" h="471" w="672">
                    <a:moveTo>
                      <a:pt x="349" y="0"/>
                    </a:moveTo>
                    <a:cubicBezTo>
                      <a:pt x="336" y="0"/>
                      <a:pt x="324" y="1"/>
                      <a:pt x="312" y="2"/>
                    </a:cubicBezTo>
                    <a:cubicBezTo>
                      <a:pt x="134" y="21"/>
                      <a:pt x="1" y="139"/>
                      <a:pt x="16" y="268"/>
                    </a:cubicBezTo>
                    <a:cubicBezTo>
                      <a:pt x="30" y="386"/>
                      <a:pt x="157" y="470"/>
                      <a:pt x="314" y="470"/>
                    </a:cubicBezTo>
                    <a:cubicBezTo>
                      <a:pt x="329" y="470"/>
                      <a:pt x="345" y="470"/>
                      <a:pt x="360" y="468"/>
                    </a:cubicBezTo>
                    <a:cubicBezTo>
                      <a:pt x="538" y="450"/>
                      <a:pt x="671" y="331"/>
                      <a:pt x="656" y="206"/>
                    </a:cubicBezTo>
                    <a:cubicBezTo>
                      <a:pt x="645" y="86"/>
                      <a:pt x="510" y="0"/>
                      <a:pt x="349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1"/>
              <p:cNvSpPr/>
              <p:nvPr/>
            </p:nvSpPr>
            <p:spPr>
              <a:xfrm>
                <a:off x="2146176" y="2232607"/>
                <a:ext cx="202139" cy="162262"/>
              </a:xfrm>
              <a:custGeom>
                <a:rect b="b" l="l" r="r" t="t"/>
                <a:pathLst>
                  <a:path extrusionOk="0" h="826" w="1029">
                    <a:moveTo>
                      <a:pt x="567" y="1"/>
                    </a:moveTo>
                    <a:cubicBezTo>
                      <a:pt x="491" y="1"/>
                      <a:pt x="412" y="18"/>
                      <a:pt x="337" y="56"/>
                    </a:cubicBezTo>
                    <a:cubicBezTo>
                      <a:pt x="108" y="170"/>
                      <a:pt x="1" y="422"/>
                      <a:pt x="101" y="618"/>
                    </a:cubicBezTo>
                    <a:cubicBezTo>
                      <a:pt x="165" y="751"/>
                      <a:pt x="306" y="825"/>
                      <a:pt x="460" y="825"/>
                    </a:cubicBezTo>
                    <a:cubicBezTo>
                      <a:pt x="537" y="825"/>
                      <a:pt x="616" y="807"/>
                      <a:pt x="692" y="770"/>
                    </a:cubicBezTo>
                    <a:cubicBezTo>
                      <a:pt x="922" y="659"/>
                      <a:pt x="1029" y="404"/>
                      <a:pt x="929" y="208"/>
                    </a:cubicBezTo>
                    <a:cubicBezTo>
                      <a:pt x="865" y="76"/>
                      <a:pt x="723" y="1"/>
                      <a:pt x="567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" name="Google Shape;868;p1"/>
              <p:cNvSpPr/>
              <p:nvPr/>
            </p:nvSpPr>
            <p:spPr>
              <a:xfrm>
                <a:off x="2184090" y="2284075"/>
                <a:ext cx="135938" cy="100186"/>
              </a:xfrm>
              <a:custGeom>
                <a:rect b="b" l="l" r="r" t="t"/>
                <a:pathLst>
                  <a:path extrusionOk="0" h="510" w="692">
                    <a:moveTo>
                      <a:pt x="423" y="1"/>
                    </a:moveTo>
                    <a:cubicBezTo>
                      <a:pt x="365" y="1"/>
                      <a:pt x="302" y="15"/>
                      <a:pt x="241" y="45"/>
                    </a:cubicBezTo>
                    <a:cubicBezTo>
                      <a:pt x="81" y="127"/>
                      <a:pt x="0" y="286"/>
                      <a:pt x="55" y="400"/>
                    </a:cubicBezTo>
                    <a:cubicBezTo>
                      <a:pt x="92" y="471"/>
                      <a:pt x="173" y="510"/>
                      <a:pt x="267" y="510"/>
                    </a:cubicBezTo>
                    <a:cubicBezTo>
                      <a:pt x="326" y="510"/>
                      <a:pt x="390" y="495"/>
                      <a:pt x="451" y="463"/>
                    </a:cubicBezTo>
                    <a:cubicBezTo>
                      <a:pt x="607" y="386"/>
                      <a:pt x="692" y="227"/>
                      <a:pt x="632" y="112"/>
                    </a:cubicBezTo>
                    <a:cubicBezTo>
                      <a:pt x="596" y="39"/>
                      <a:pt x="516" y="1"/>
                      <a:pt x="423" y="1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1"/>
              <p:cNvSpPr/>
              <p:nvPr/>
            </p:nvSpPr>
            <p:spPr>
              <a:xfrm>
                <a:off x="1650555" y="1983912"/>
                <a:ext cx="622330" cy="563594"/>
              </a:xfrm>
              <a:custGeom>
                <a:rect b="b" l="l" r="r" t="t"/>
                <a:pathLst>
                  <a:path extrusionOk="0" h="2869" w="3168">
                    <a:moveTo>
                      <a:pt x="1601" y="1"/>
                    </a:moveTo>
                    <a:cubicBezTo>
                      <a:pt x="1531" y="1"/>
                      <a:pt x="1459" y="7"/>
                      <a:pt x="1385" y="19"/>
                    </a:cubicBezTo>
                    <a:cubicBezTo>
                      <a:pt x="164" y="123"/>
                      <a:pt x="0" y="1204"/>
                      <a:pt x="152" y="1988"/>
                    </a:cubicBezTo>
                    <a:cubicBezTo>
                      <a:pt x="266" y="2593"/>
                      <a:pt x="676" y="2868"/>
                      <a:pt x="1203" y="2868"/>
                    </a:cubicBezTo>
                    <a:cubicBezTo>
                      <a:pt x="1363" y="2868"/>
                      <a:pt x="1533" y="2843"/>
                      <a:pt x="1709" y="2794"/>
                    </a:cubicBezTo>
                    <a:cubicBezTo>
                      <a:pt x="2453" y="2590"/>
                      <a:pt x="3167" y="2228"/>
                      <a:pt x="3015" y="1440"/>
                    </a:cubicBezTo>
                    <a:cubicBezTo>
                      <a:pt x="2876" y="722"/>
                      <a:pt x="2366" y="1"/>
                      <a:pt x="1601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" name="Google Shape;870;p1"/>
              <p:cNvSpPr/>
              <p:nvPr/>
            </p:nvSpPr>
            <p:spPr>
              <a:xfrm>
                <a:off x="1660770" y="1975465"/>
                <a:ext cx="568505" cy="352418"/>
              </a:xfrm>
              <a:custGeom>
                <a:rect b="b" l="l" r="r" t="t"/>
                <a:pathLst>
                  <a:path extrusionOk="0" h="1794" w="2894">
                    <a:moveTo>
                      <a:pt x="2195" y="0"/>
                    </a:moveTo>
                    <a:cubicBezTo>
                      <a:pt x="1510" y="129"/>
                      <a:pt x="833" y="289"/>
                      <a:pt x="160" y="470"/>
                    </a:cubicBezTo>
                    <a:cubicBezTo>
                      <a:pt x="52" y="670"/>
                      <a:pt x="11" y="895"/>
                      <a:pt x="8" y="1121"/>
                    </a:cubicBezTo>
                    <a:cubicBezTo>
                      <a:pt x="1" y="1346"/>
                      <a:pt x="30" y="1568"/>
                      <a:pt x="67" y="1794"/>
                    </a:cubicBezTo>
                    <a:cubicBezTo>
                      <a:pt x="130" y="1443"/>
                      <a:pt x="215" y="1098"/>
                      <a:pt x="319" y="762"/>
                    </a:cubicBezTo>
                    <a:cubicBezTo>
                      <a:pt x="363" y="775"/>
                      <a:pt x="408" y="781"/>
                      <a:pt x="452" y="781"/>
                    </a:cubicBezTo>
                    <a:cubicBezTo>
                      <a:pt x="601" y="781"/>
                      <a:pt x="744" y="713"/>
                      <a:pt x="829" y="599"/>
                    </a:cubicBezTo>
                    <a:cubicBezTo>
                      <a:pt x="911" y="629"/>
                      <a:pt x="1004" y="647"/>
                      <a:pt x="1097" y="647"/>
                    </a:cubicBezTo>
                    <a:cubicBezTo>
                      <a:pt x="1130" y="647"/>
                      <a:pt x="1163" y="644"/>
                      <a:pt x="1196" y="639"/>
                    </a:cubicBezTo>
                    <a:cubicBezTo>
                      <a:pt x="1321" y="617"/>
                      <a:pt x="1440" y="555"/>
                      <a:pt x="1524" y="462"/>
                    </a:cubicBezTo>
                    <a:cubicBezTo>
                      <a:pt x="1611" y="506"/>
                      <a:pt x="1716" y="534"/>
                      <a:pt x="1817" y="534"/>
                    </a:cubicBezTo>
                    <a:cubicBezTo>
                      <a:pt x="1828" y="534"/>
                      <a:pt x="1839" y="534"/>
                      <a:pt x="1850" y="533"/>
                    </a:cubicBezTo>
                    <a:cubicBezTo>
                      <a:pt x="1961" y="521"/>
                      <a:pt x="2069" y="470"/>
                      <a:pt x="2146" y="385"/>
                    </a:cubicBezTo>
                    <a:cubicBezTo>
                      <a:pt x="2439" y="688"/>
                      <a:pt x="2683" y="1003"/>
                      <a:pt x="2893" y="1343"/>
                    </a:cubicBezTo>
                    <a:cubicBezTo>
                      <a:pt x="2723" y="743"/>
                      <a:pt x="2494" y="340"/>
                      <a:pt x="2195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" name="Google Shape;871;p1"/>
              <p:cNvSpPr/>
              <p:nvPr/>
            </p:nvSpPr>
            <p:spPr>
              <a:xfrm>
                <a:off x="1721078" y="2109242"/>
                <a:ext cx="118062" cy="75630"/>
              </a:xfrm>
              <a:custGeom>
                <a:rect b="b" l="l" r="r" t="t"/>
                <a:pathLst>
                  <a:path extrusionOk="0" h="385" w="601">
                    <a:moveTo>
                      <a:pt x="383" y="1"/>
                    </a:moveTo>
                    <a:cubicBezTo>
                      <a:pt x="373" y="1"/>
                      <a:pt x="362" y="2"/>
                      <a:pt x="352" y="3"/>
                    </a:cubicBezTo>
                    <a:cubicBezTo>
                      <a:pt x="259" y="14"/>
                      <a:pt x="174" y="66"/>
                      <a:pt x="112" y="136"/>
                    </a:cubicBezTo>
                    <a:cubicBezTo>
                      <a:pt x="52" y="207"/>
                      <a:pt x="15" y="296"/>
                      <a:pt x="1" y="385"/>
                    </a:cubicBezTo>
                    <a:cubicBezTo>
                      <a:pt x="120" y="207"/>
                      <a:pt x="347" y="105"/>
                      <a:pt x="550" y="105"/>
                    </a:cubicBezTo>
                    <a:cubicBezTo>
                      <a:pt x="567" y="105"/>
                      <a:pt x="584" y="105"/>
                      <a:pt x="600" y="107"/>
                    </a:cubicBezTo>
                    <a:cubicBezTo>
                      <a:pt x="551" y="38"/>
                      <a:pt x="467" y="1"/>
                      <a:pt x="383" y="1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" name="Google Shape;872;p1"/>
              <p:cNvSpPr/>
              <p:nvPr/>
            </p:nvSpPr>
            <p:spPr>
              <a:xfrm>
                <a:off x="1997863" y="2065435"/>
                <a:ext cx="129652" cy="50289"/>
              </a:xfrm>
              <a:custGeom>
                <a:rect b="b" l="l" r="r" t="t"/>
                <a:pathLst>
                  <a:path extrusionOk="0" h="256" w="660">
                    <a:moveTo>
                      <a:pt x="320" y="0"/>
                    </a:moveTo>
                    <a:cubicBezTo>
                      <a:pt x="317" y="0"/>
                      <a:pt x="314" y="0"/>
                      <a:pt x="312" y="0"/>
                    </a:cubicBezTo>
                    <a:cubicBezTo>
                      <a:pt x="182" y="0"/>
                      <a:pt x="57" y="86"/>
                      <a:pt x="1" y="212"/>
                    </a:cubicBezTo>
                    <a:cubicBezTo>
                      <a:pt x="104" y="167"/>
                      <a:pt x="220" y="135"/>
                      <a:pt x="335" y="135"/>
                    </a:cubicBezTo>
                    <a:cubicBezTo>
                      <a:pt x="451" y="135"/>
                      <a:pt x="564" y="168"/>
                      <a:pt x="660" y="256"/>
                    </a:cubicBezTo>
                    <a:cubicBezTo>
                      <a:pt x="576" y="85"/>
                      <a:pt x="450" y="0"/>
                      <a:pt x="320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" name="Google Shape;873;p1"/>
              <p:cNvSpPr/>
              <p:nvPr/>
            </p:nvSpPr>
            <p:spPr>
              <a:xfrm>
                <a:off x="1732078" y="2219445"/>
                <a:ext cx="146939" cy="96257"/>
              </a:xfrm>
              <a:custGeom>
                <a:rect b="b" l="l" r="r" t="t"/>
                <a:pathLst>
                  <a:path extrusionOk="0" h="490" w="748">
                    <a:moveTo>
                      <a:pt x="380" y="0"/>
                    </a:moveTo>
                    <a:cubicBezTo>
                      <a:pt x="241" y="0"/>
                      <a:pt x="107" y="82"/>
                      <a:pt x="44" y="215"/>
                    </a:cubicBezTo>
                    <a:cubicBezTo>
                      <a:pt x="4" y="304"/>
                      <a:pt x="0" y="401"/>
                      <a:pt x="29" y="489"/>
                    </a:cubicBezTo>
                    <a:cubicBezTo>
                      <a:pt x="41" y="401"/>
                      <a:pt x="56" y="338"/>
                      <a:pt x="100" y="259"/>
                    </a:cubicBezTo>
                    <a:cubicBezTo>
                      <a:pt x="167" y="145"/>
                      <a:pt x="284" y="94"/>
                      <a:pt x="390" y="94"/>
                    </a:cubicBezTo>
                    <a:cubicBezTo>
                      <a:pt x="418" y="94"/>
                      <a:pt x="445" y="97"/>
                      <a:pt x="470" y="104"/>
                    </a:cubicBezTo>
                    <a:cubicBezTo>
                      <a:pt x="603" y="138"/>
                      <a:pt x="681" y="196"/>
                      <a:pt x="748" y="322"/>
                    </a:cubicBezTo>
                    <a:cubicBezTo>
                      <a:pt x="725" y="182"/>
                      <a:pt x="629" y="60"/>
                      <a:pt x="481" y="15"/>
                    </a:cubicBezTo>
                    <a:cubicBezTo>
                      <a:pt x="448" y="5"/>
                      <a:pt x="414" y="0"/>
                      <a:pt x="380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" name="Google Shape;874;p1"/>
              <p:cNvSpPr/>
              <p:nvPr/>
            </p:nvSpPr>
            <p:spPr>
              <a:xfrm>
                <a:off x="2000221" y="2156388"/>
                <a:ext cx="149886" cy="93114"/>
              </a:xfrm>
              <a:custGeom>
                <a:rect b="b" l="l" r="r" t="t"/>
                <a:pathLst>
                  <a:path extrusionOk="0" h="474" w="763">
                    <a:moveTo>
                      <a:pt x="394" y="0"/>
                    </a:moveTo>
                    <a:cubicBezTo>
                      <a:pt x="308" y="0"/>
                      <a:pt x="222" y="30"/>
                      <a:pt x="156" y="89"/>
                    </a:cubicBezTo>
                    <a:cubicBezTo>
                      <a:pt x="40" y="189"/>
                      <a:pt x="0" y="340"/>
                      <a:pt x="37" y="473"/>
                    </a:cubicBezTo>
                    <a:cubicBezTo>
                      <a:pt x="48" y="336"/>
                      <a:pt x="93" y="251"/>
                      <a:pt x="200" y="162"/>
                    </a:cubicBezTo>
                    <a:cubicBezTo>
                      <a:pt x="256" y="119"/>
                      <a:pt x="332" y="91"/>
                      <a:pt x="412" y="91"/>
                    </a:cubicBezTo>
                    <a:cubicBezTo>
                      <a:pt x="476" y="91"/>
                      <a:pt x="543" y="109"/>
                      <a:pt x="603" y="152"/>
                    </a:cubicBezTo>
                    <a:cubicBezTo>
                      <a:pt x="677" y="207"/>
                      <a:pt x="714" y="256"/>
                      <a:pt x="762" y="333"/>
                    </a:cubicBezTo>
                    <a:cubicBezTo>
                      <a:pt x="751" y="240"/>
                      <a:pt x="711" y="152"/>
                      <a:pt x="633" y="89"/>
                    </a:cubicBezTo>
                    <a:cubicBezTo>
                      <a:pt x="566" y="30"/>
                      <a:pt x="480" y="0"/>
                      <a:pt x="394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" name="Google Shape;875;p1"/>
              <p:cNvSpPr/>
              <p:nvPr/>
            </p:nvSpPr>
            <p:spPr>
              <a:xfrm>
                <a:off x="1920858" y="2272485"/>
                <a:ext cx="14930" cy="33592"/>
              </a:xfrm>
              <a:custGeom>
                <a:rect b="b" l="l" r="r" t="t"/>
                <a:pathLst>
                  <a:path extrusionOk="0" h="171" w="76">
                    <a:moveTo>
                      <a:pt x="60" y="1"/>
                    </a:moveTo>
                    <a:lnTo>
                      <a:pt x="60" y="1"/>
                    </a:lnTo>
                    <a:cubicBezTo>
                      <a:pt x="16" y="23"/>
                      <a:pt x="1" y="60"/>
                      <a:pt x="5" y="97"/>
                    </a:cubicBezTo>
                    <a:cubicBezTo>
                      <a:pt x="12" y="131"/>
                      <a:pt x="41" y="163"/>
                      <a:pt x="75" y="171"/>
                    </a:cubicBezTo>
                    <a:cubicBezTo>
                      <a:pt x="60" y="116"/>
                      <a:pt x="53" y="56"/>
                      <a:pt x="60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" name="Google Shape;876;p1"/>
              <p:cNvSpPr/>
              <p:nvPr/>
            </p:nvSpPr>
            <p:spPr>
              <a:xfrm>
                <a:off x="1858390" y="2318255"/>
                <a:ext cx="201550" cy="133974"/>
              </a:xfrm>
              <a:custGeom>
                <a:rect b="b" l="l" r="r" t="t"/>
                <a:pathLst>
                  <a:path extrusionOk="0" h="682" w="1026">
                    <a:moveTo>
                      <a:pt x="926" y="1"/>
                    </a:moveTo>
                    <a:cubicBezTo>
                      <a:pt x="607" y="34"/>
                      <a:pt x="311" y="104"/>
                      <a:pt x="19" y="204"/>
                    </a:cubicBezTo>
                    <a:cubicBezTo>
                      <a:pt x="16" y="208"/>
                      <a:pt x="8" y="208"/>
                      <a:pt x="1" y="212"/>
                    </a:cubicBezTo>
                    <a:cubicBezTo>
                      <a:pt x="8" y="400"/>
                      <a:pt x="130" y="578"/>
                      <a:pt x="308" y="648"/>
                    </a:cubicBezTo>
                    <a:cubicBezTo>
                      <a:pt x="365" y="670"/>
                      <a:pt x="426" y="681"/>
                      <a:pt x="489" y="681"/>
                    </a:cubicBezTo>
                    <a:cubicBezTo>
                      <a:pt x="624" y="681"/>
                      <a:pt x="762" y="629"/>
                      <a:pt x="859" y="530"/>
                    </a:cubicBezTo>
                    <a:cubicBezTo>
                      <a:pt x="984" y="404"/>
                      <a:pt x="1025" y="197"/>
                      <a:pt x="952" y="45"/>
                    </a:cubicBezTo>
                    <a:cubicBezTo>
                      <a:pt x="944" y="31"/>
                      <a:pt x="936" y="16"/>
                      <a:pt x="926" y="1"/>
                    </a:cubicBezTo>
                    <a:close/>
                  </a:path>
                </a:pathLst>
              </a:custGeom>
              <a:solidFill>
                <a:srgbClr val="36162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" name="Google Shape;877;p1"/>
              <p:cNvSpPr/>
              <p:nvPr/>
            </p:nvSpPr>
            <p:spPr>
              <a:xfrm>
                <a:off x="1862712" y="2318255"/>
                <a:ext cx="182692" cy="58343"/>
              </a:xfrm>
              <a:custGeom>
                <a:rect b="b" l="l" r="r" t="t"/>
                <a:pathLst>
                  <a:path extrusionOk="0" h="297" w="930">
                    <a:moveTo>
                      <a:pt x="904" y="1"/>
                    </a:moveTo>
                    <a:cubicBezTo>
                      <a:pt x="585" y="34"/>
                      <a:pt x="289" y="104"/>
                      <a:pt x="1" y="204"/>
                    </a:cubicBezTo>
                    <a:cubicBezTo>
                      <a:pt x="31" y="272"/>
                      <a:pt x="100" y="297"/>
                      <a:pt x="189" y="297"/>
                    </a:cubicBezTo>
                    <a:cubicBezTo>
                      <a:pt x="240" y="297"/>
                      <a:pt x="298" y="288"/>
                      <a:pt x="360" y="275"/>
                    </a:cubicBezTo>
                    <a:cubicBezTo>
                      <a:pt x="563" y="234"/>
                      <a:pt x="745" y="149"/>
                      <a:pt x="930" y="45"/>
                    </a:cubicBezTo>
                    <a:cubicBezTo>
                      <a:pt x="922" y="31"/>
                      <a:pt x="914" y="16"/>
                      <a:pt x="9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1"/>
              <p:cNvSpPr/>
              <p:nvPr/>
            </p:nvSpPr>
            <p:spPr>
              <a:xfrm>
                <a:off x="1588873" y="1892763"/>
                <a:ext cx="699925" cy="513697"/>
              </a:xfrm>
              <a:custGeom>
                <a:rect b="b" l="l" r="r" t="t"/>
                <a:pathLst>
                  <a:path extrusionOk="0" h="2615" w="3563">
                    <a:moveTo>
                      <a:pt x="1786" y="0"/>
                    </a:moveTo>
                    <a:cubicBezTo>
                      <a:pt x="1583" y="0"/>
                      <a:pt x="1368" y="117"/>
                      <a:pt x="1265" y="306"/>
                    </a:cubicBezTo>
                    <a:cubicBezTo>
                      <a:pt x="1194" y="272"/>
                      <a:pt x="1113" y="256"/>
                      <a:pt x="1032" y="256"/>
                    </a:cubicBezTo>
                    <a:cubicBezTo>
                      <a:pt x="799" y="256"/>
                      <a:pt x="564" y="392"/>
                      <a:pt x="555" y="669"/>
                    </a:cubicBezTo>
                    <a:cubicBezTo>
                      <a:pt x="531" y="664"/>
                      <a:pt x="508" y="661"/>
                      <a:pt x="485" y="661"/>
                    </a:cubicBezTo>
                    <a:cubicBezTo>
                      <a:pt x="180" y="661"/>
                      <a:pt x="51" y="1113"/>
                      <a:pt x="193" y="1376"/>
                    </a:cubicBezTo>
                    <a:cubicBezTo>
                      <a:pt x="4" y="1482"/>
                      <a:pt x="0" y="1745"/>
                      <a:pt x="115" y="1930"/>
                    </a:cubicBezTo>
                    <a:cubicBezTo>
                      <a:pt x="145" y="1975"/>
                      <a:pt x="181" y="2015"/>
                      <a:pt x="222" y="2049"/>
                    </a:cubicBezTo>
                    <a:cubicBezTo>
                      <a:pt x="82" y="2259"/>
                      <a:pt x="289" y="2574"/>
                      <a:pt x="500" y="2614"/>
                    </a:cubicBezTo>
                    <a:cubicBezTo>
                      <a:pt x="444" y="2130"/>
                      <a:pt x="488" y="1545"/>
                      <a:pt x="655" y="1068"/>
                    </a:cubicBezTo>
                    <a:cubicBezTo>
                      <a:pt x="694" y="1084"/>
                      <a:pt x="736" y="1092"/>
                      <a:pt x="779" y="1092"/>
                    </a:cubicBezTo>
                    <a:cubicBezTo>
                      <a:pt x="933" y="1092"/>
                      <a:pt x="1101" y="995"/>
                      <a:pt x="1173" y="854"/>
                    </a:cubicBezTo>
                    <a:cubicBezTo>
                      <a:pt x="1261" y="907"/>
                      <a:pt x="1353" y="930"/>
                      <a:pt x="1442" y="930"/>
                    </a:cubicBezTo>
                    <a:cubicBezTo>
                      <a:pt x="1612" y="930"/>
                      <a:pt x="1771" y="845"/>
                      <a:pt x="1868" y="720"/>
                    </a:cubicBezTo>
                    <a:cubicBezTo>
                      <a:pt x="1953" y="800"/>
                      <a:pt x="2052" y="837"/>
                      <a:pt x="2149" y="837"/>
                    </a:cubicBezTo>
                    <a:cubicBezTo>
                      <a:pt x="2275" y="837"/>
                      <a:pt x="2398" y="774"/>
                      <a:pt x="2482" y="661"/>
                    </a:cubicBezTo>
                    <a:cubicBezTo>
                      <a:pt x="2882" y="1098"/>
                      <a:pt x="3141" y="1571"/>
                      <a:pt x="3355" y="2122"/>
                    </a:cubicBezTo>
                    <a:cubicBezTo>
                      <a:pt x="3544" y="1886"/>
                      <a:pt x="3555" y="1567"/>
                      <a:pt x="3322" y="1376"/>
                    </a:cubicBezTo>
                    <a:cubicBezTo>
                      <a:pt x="3563" y="1113"/>
                      <a:pt x="3315" y="649"/>
                      <a:pt x="2969" y="649"/>
                    </a:cubicBezTo>
                    <a:cubicBezTo>
                      <a:pt x="2959" y="649"/>
                      <a:pt x="2948" y="649"/>
                      <a:pt x="2938" y="650"/>
                    </a:cubicBezTo>
                    <a:cubicBezTo>
                      <a:pt x="2964" y="466"/>
                      <a:pt x="2860" y="299"/>
                      <a:pt x="2711" y="210"/>
                    </a:cubicBezTo>
                    <a:cubicBezTo>
                      <a:pt x="2633" y="162"/>
                      <a:pt x="2541" y="135"/>
                      <a:pt x="2449" y="135"/>
                    </a:cubicBezTo>
                    <a:cubicBezTo>
                      <a:pt x="2355" y="135"/>
                      <a:pt x="2261" y="163"/>
                      <a:pt x="2179" y="229"/>
                    </a:cubicBezTo>
                    <a:cubicBezTo>
                      <a:pt x="2092" y="69"/>
                      <a:pt x="1942" y="0"/>
                      <a:pt x="1786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9" name="Google Shape;879;p1"/>
              <p:cNvSpPr/>
              <p:nvPr/>
            </p:nvSpPr>
            <p:spPr>
              <a:xfrm>
                <a:off x="1588873" y="1892763"/>
                <a:ext cx="531966" cy="379330"/>
              </a:xfrm>
              <a:custGeom>
                <a:rect b="b" l="l" r="r" t="t"/>
                <a:pathLst>
                  <a:path extrusionOk="0" h="1931" w="2708">
                    <a:moveTo>
                      <a:pt x="1786" y="0"/>
                    </a:moveTo>
                    <a:cubicBezTo>
                      <a:pt x="1583" y="0"/>
                      <a:pt x="1368" y="117"/>
                      <a:pt x="1265" y="306"/>
                    </a:cubicBezTo>
                    <a:cubicBezTo>
                      <a:pt x="1194" y="272"/>
                      <a:pt x="1113" y="256"/>
                      <a:pt x="1031" y="256"/>
                    </a:cubicBezTo>
                    <a:cubicBezTo>
                      <a:pt x="798" y="256"/>
                      <a:pt x="561" y="392"/>
                      <a:pt x="555" y="669"/>
                    </a:cubicBezTo>
                    <a:cubicBezTo>
                      <a:pt x="531" y="664"/>
                      <a:pt x="508" y="661"/>
                      <a:pt x="485" y="661"/>
                    </a:cubicBezTo>
                    <a:cubicBezTo>
                      <a:pt x="179" y="661"/>
                      <a:pt x="48" y="1113"/>
                      <a:pt x="193" y="1376"/>
                    </a:cubicBezTo>
                    <a:cubicBezTo>
                      <a:pt x="4" y="1482"/>
                      <a:pt x="0" y="1745"/>
                      <a:pt x="115" y="1930"/>
                    </a:cubicBezTo>
                    <a:cubicBezTo>
                      <a:pt x="104" y="1856"/>
                      <a:pt x="100" y="1782"/>
                      <a:pt x="108" y="1708"/>
                    </a:cubicBezTo>
                    <a:cubicBezTo>
                      <a:pt x="126" y="1582"/>
                      <a:pt x="196" y="1456"/>
                      <a:pt x="311" y="1412"/>
                    </a:cubicBezTo>
                    <a:cubicBezTo>
                      <a:pt x="274" y="1323"/>
                      <a:pt x="241" y="1249"/>
                      <a:pt x="234" y="1171"/>
                    </a:cubicBezTo>
                    <a:cubicBezTo>
                      <a:pt x="222" y="1094"/>
                      <a:pt x="237" y="1009"/>
                      <a:pt x="285" y="949"/>
                    </a:cubicBezTo>
                    <a:cubicBezTo>
                      <a:pt x="359" y="865"/>
                      <a:pt x="485" y="854"/>
                      <a:pt x="596" y="854"/>
                    </a:cubicBezTo>
                    <a:cubicBezTo>
                      <a:pt x="603" y="698"/>
                      <a:pt x="692" y="565"/>
                      <a:pt x="818" y="498"/>
                    </a:cubicBezTo>
                    <a:cubicBezTo>
                      <a:pt x="876" y="470"/>
                      <a:pt x="940" y="456"/>
                      <a:pt x="1004" y="456"/>
                    </a:cubicBezTo>
                    <a:cubicBezTo>
                      <a:pt x="1084" y="456"/>
                      <a:pt x="1163" y="478"/>
                      <a:pt x="1229" y="521"/>
                    </a:cubicBezTo>
                    <a:cubicBezTo>
                      <a:pt x="1332" y="347"/>
                      <a:pt x="1495" y="239"/>
                      <a:pt x="1668" y="217"/>
                    </a:cubicBezTo>
                    <a:cubicBezTo>
                      <a:pt x="1691" y="214"/>
                      <a:pt x="1713" y="213"/>
                      <a:pt x="1735" y="213"/>
                    </a:cubicBezTo>
                    <a:cubicBezTo>
                      <a:pt x="1888" y="213"/>
                      <a:pt x="2039" y="277"/>
                      <a:pt x="2146" y="387"/>
                    </a:cubicBezTo>
                    <a:cubicBezTo>
                      <a:pt x="2284" y="269"/>
                      <a:pt x="2458" y="206"/>
                      <a:pt x="2630" y="206"/>
                    </a:cubicBezTo>
                    <a:cubicBezTo>
                      <a:pt x="2656" y="206"/>
                      <a:pt x="2682" y="207"/>
                      <a:pt x="2708" y="210"/>
                    </a:cubicBezTo>
                    <a:cubicBezTo>
                      <a:pt x="2629" y="162"/>
                      <a:pt x="2538" y="135"/>
                      <a:pt x="2446" y="135"/>
                    </a:cubicBezTo>
                    <a:cubicBezTo>
                      <a:pt x="2353" y="135"/>
                      <a:pt x="2259" y="163"/>
                      <a:pt x="2179" y="229"/>
                    </a:cubicBezTo>
                    <a:cubicBezTo>
                      <a:pt x="2092" y="69"/>
                      <a:pt x="1942" y="0"/>
                      <a:pt x="1786" y="0"/>
                    </a:cubicBezTo>
                    <a:close/>
                  </a:path>
                </a:pathLst>
              </a:custGeom>
              <a:solidFill>
                <a:srgbClr val="643D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0" name="Google Shape;880;p1"/>
              <p:cNvSpPr/>
              <p:nvPr/>
            </p:nvSpPr>
            <p:spPr>
              <a:xfrm>
                <a:off x="2313348" y="1707715"/>
                <a:ext cx="261661" cy="230034"/>
              </a:xfrm>
              <a:custGeom>
                <a:rect b="b" l="l" r="r" t="t"/>
                <a:pathLst>
                  <a:path extrusionOk="0" h="1171" w="1332">
                    <a:moveTo>
                      <a:pt x="511" y="0"/>
                    </a:moveTo>
                    <a:cubicBezTo>
                      <a:pt x="456" y="0"/>
                      <a:pt x="395" y="28"/>
                      <a:pt x="348" y="76"/>
                    </a:cubicBezTo>
                    <a:cubicBezTo>
                      <a:pt x="259" y="165"/>
                      <a:pt x="237" y="298"/>
                      <a:pt x="218" y="419"/>
                    </a:cubicBezTo>
                    <a:cubicBezTo>
                      <a:pt x="214" y="419"/>
                      <a:pt x="209" y="419"/>
                      <a:pt x="204" y="419"/>
                    </a:cubicBezTo>
                    <a:cubicBezTo>
                      <a:pt x="123" y="419"/>
                      <a:pt x="1" y="500"/>
                      <a:pt x="15" y="623"/>
                    </a:cubicBezTo>
                    <a:cubicBezTo>
                      <a:pt x="27" y="756"/>
                      <a:pt x="104" y="804"/>
                      <a:pt x="237" y="897"/>
                    </a:cubicBezTo>
                    <a:cubicBezTo>
                      <a:pt x="448" y="1044"/>
                      <a:pt x="703" y="1119"/>
                      <a:pt x="954" y="1171"/>
                    </a:cubicBezTo>
                    <a:cubicBezTo>
                      <a:pt x="1162" y="1075"/>
                      <a:pt x="1292" y="826"/>
                      <a:pt x="1318" y="597"/>
                    </a:cubicBezTo>
                    <a:cubicBezTo>
                      <a:pt x="1332" y="501"/>
                      <a:pt x="1270" y="387"/>
                      <a:pt x="1176" y="364"/>
                    </a:cubicBezTo>
                    <a:cubicBezTo>
                      <a:pt x="1123" y="202"/>
                      <a:pt x="1038" y="157"/>
                      <a:pt x="960" y="157"/>
                    </a:cubicBezTo>
                    <a:cubicBezTo>
                      <a:pt x="940" y="157"/>
                      <a:pt x="921" y="160"/>
                      <a:pt x="903" y="165"/>
                    </a:cubicBezTo>
                    <a:cubicBezTo>
                      <a:pt x="895" y="101"/>
                      <a:pt x="824" y="32"/>
                      <a:pt x="739" y="32"/>
                    </a:cubicBezTo>
                    <a:cubicBezTo>
                      <a:pt x="705" y="32"/>
                      <a:pt x="668" y="44"/>
                      <a:pt x="633" y="71"/>
                    </a:cubicBezTo>
                    <a:cubicBezTo>
                      <a:pt x="604" y="22"/>
                      <a:pt x="559" y="0"/>
                      <a:pt x="511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1" name="Google Shape;881;p1"/>
              <p:cNvSpPr/>
              <p:nvPr/>
            </p:nvSpPr>
            <p:spPr>
              <a:xfrm>
                <a:off x="2407836" y="1722449"/>
                <a:ext cx="79952" cy="116883"/>
              </a:xfrm>
              <a:custGeom>
                <a:rect b="b" l="l" r="r" t="t"/>
                <a:pathLst>
                  <a:path extrusionOk="0" h="595" w="407">
                    <a:moveTo>
                      <a:pt x="163" y="1"/>
                    </a:moveTo>
                    <a:cubicBezTo>
                      <a:pt x="163" y="1"/>
                      <a:pt x="101" y="41"/>
                      <a:pt x="70" y="145"/>
                    </a:cubicBezTo>
                    <a:cubicBezTo>
                      <a:pt x="26" y="300"/>
                      <a:pt x="0" y="537"/>
                      <a:pt x="108" y="585"/>
                    </a:cubicBezTo>
                    <a:cubicBezTo>
                      <a:pt x="122" y="592"/>
                      <a:pt x="136" y="595"/>
                      <a:pt x="149" y="595"/>
                    </a:cubicBezTo>
                    <a:cubicBezTo>
                      <a:pt x="304" y="595"/>
                      <a:pt x="407" y="178"/>
                      <a:pt x="407" y="178"/>
                    </a:cubicBezTo>
                    <a:lnTo>
                      <a:pt x="163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2" name="Google Shape;882;p1"/>
              <p:cNvSpPr/>
              <p:nvPr/>
            </p:nvSpPr>
            <p:spPr>
              <a:xfrm>
                <a:off x="2412158" y="1720877"/>
                <a:ext cx="77202" cy="120223"/>
              </a:xfrm>
              <a:custGeom>
                <a:rect b="b" l="l" r="r" t="t"/>
                <a:pathLst>
                  <a:path extrusionOk="0" h="612" w="393">
                    <a:moveTo>
                      <a:pt x="134" y="1"/>
                    </a:moveTo>
                    <a:cubicBezTo>
                      <a:pt x="134" y="1"/>
                      <a:pt x="71" y="45"/>
                      <a:pt x="41" y="149"/>
                    </a:cubicBezTo>
                    <a:cubicBezTo>
                      <a:pt x="19" y="226"/>
                      <a:pt x="0" y="320"/>
                      <a:pt x="0" y="404"/>
                    </a:cubicBezTo>
                    <a:cubicBezTo>
                      <a:pt x="0" y="448"/>
                      <a:pt x="8" y="489"/>
                      <a:pt x="19" y="526"/>
                    </a:cubicBezTo>
                    <a:cubicBezTo>
                      <a:pt x="30" y="559"/>
                      <a:pt x="52" y="589"/>
                      <a:pt x="82" y="600"/>
                    </a:cubicBezTo>
                    <a:cubicBezTo>
                      <a:pt x="96" y="608"/>
                      <a:pt x="111" y="612"/>
                      <a:pt x="127" y="612"/>
                    </a:cubicBezTo>
                    <a:cubicBezTo>
                      <a:pt x="149" y="612"/>
                      <a:pt x="167" y="604"/>
                      <a:pt x="185" y="593"/>
                    </a:cubicBezTo>
                    <a:cubicBezTo>
                      <a:pt x="219" y="571"/>
                      <a:pt x="248" y="534"/>
                      <a:pt x="270" y="493"/>
                    </a:cubicBezTo>
                    <a:cubicBezTo>
                      <a:pt x="349" y="368"/>
                      <a:pt x="393" y="186"/>
                      <a:pt x="393" y="186"/>
                    </a:cubicBezTo>
                    <a:lnTo>
                      <a:pt x="378" y="182"/>
                    </a:lnTo>
                    <a:cubicBezTo>
                      <a:pt x="378" y="182"/>
                      <a:pt x="378" y="190"/>
                      <a:pt x="374" y="201"/>
                    </a:cubicBezTo>
                    <a:cubicBezTo>
                      <a:pt x="363" y="241"/>
                      <a:pt x="333" y="342"/>
                      <a:pt x="289" y="431"/>
                    </a:cubicBezTo>
                    <a:cubicBezTo>
                      <a:pt x="267" y="475"/>
                      <a:pt x="241" y="519"/>
                      <a:pt x="215" y="549"/>
                    </a:cubicBezTo>
                    <a:cubicBezTo>
                      <a:pt x="185" y="578"/>
                      <a:pt x="156" y="597"/>
                      <a:pt x="127" y="597"/>
                    </a:cubicBezTo>
                    <a:cubicBezTo>
                      <a:pt x="115" y="597"/>
                      <a:pt x="101" y="593"/>
                      <a:pt x="89" y="589"/>
                    </a:cubicBezTo>
                    <a:cubicBezTo>
                      <a:pt x="64" y="574"/>
                      <a:pt x="45" y="552"/>
                      <a:pt x="34" y="519"/>
                    </a:cubicBezTo>
                    <a:cubicBezTo>
                      <a:pt x="23" y="489"/>
                      <a:pt x="16" y="448"/>
                      <a:pt x="16" y="404"/>
                    </a:cubicBezTo>
                    <a:cubicBezTo>
                      <a:pt x="16" y="323"/>
                      <a:pt x="34" y="231"/>
                      <a:pt x="56" y="153"/>
                    </a:cubicBezTo>
                    <a:cubicBezTo>
                      <a:pt x="71" y="105"/>
                      <a:pt x="93" y="67"/>
                      <a:pt x="111" y="45"/>
                    </a:cubicBezTo>
                    <a:cubicBezTo>
                      <a:pt x="119" y="35"/>
                      <a:pt x="130" y="27"/>
                      <a:pt x="134" y="19"/>
                    </a:cubicBezTo>
                    <a:cubicBezTo>
                      <a:pt x="137" y="19"/>
                      <a:pt x="141" y="16"/>
                      <a:pt x="141" y="16"/>
                    </a:cubicBezTo>
                    <a:lnTo>
                      <a:pt x="145" y="12"/>
                    </a:lnTo>
                    <a:lnTo>
                      <a:pt x="134" y="1"/>
                    </a:ln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3" name="Google Shape;883;p1"/>
              <p:cNvSpPr/>
              <p:nvPr/>
            </p:nvSpPr>
            <p:spPr>
              <a:xfrm>
                <a:off x="2359905" y="1792971"/>
                <a:ext cx="92328" cy="76220"/>
              </a:xfrm>
              <a:custGeom>
                <a:rect b="b" l="l" r="r" t="t"/>
                <a:pathLst>
                  <a:path extrusionOk="0" h="388" w="470">
                    <a:moveTo>
                      <a:pt x="0" y="1"/>
                    </a:moveTo>
                    <a:lnTo>
                      <a:pt x="70" y="366"/>
                    </a:lnTo>
                    <a:cubicBezTo>
                      <a:pt x="70" y="366"/>
                      <a:pt x="149" y="388"/>
                      <a:pt x="232" y="388"/>
                    </a:cubicBezTo>
                    <a:cubicBezTo>
                      <a:pt x="312" y="388"/>
                      <a:pt x="395" y="368"/>
                      <a:pt x="418" y="293"/>
                    </a:cubicBezTo>
                    <a:cubicBezTo>
                      <a:pt x="470" y="14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4" name="Google Shape;884;p1"/>
              <p:cNvSpPr/>
              <p:nvPr/>
            </p:nvSpPr>
            <p:spPr>
              <a:xfrm>
                <a:off x="2359119" y="1791400"/>
                <a:ext cx="85060" cy="79559"/>
              </a:xfrm>
              <a:custGeom>
                <a:rect b="b" l="l" r="r" t="t"/>
                <a:pathLst>
                  <a:path extrusionOk="0" h="405" w="433">
                    <a:moveTo>
                      <a:pt x="4" y="1"/>
                    </a:moveTo>
                    <a:lnTo>
                      <a:pt x="1" y="16"/>
                    </a:lnTo>
                    <a:cubicBezTo>
                      <a:pt x="1" y="16"/>
                      <a:pt x="8" y="16"/>
                      <a:pt x="19" y="19"/>
                    </a:cubicBezTo>
                    <a:cubicBezTo>
                      <a:pt x="60" y="34"/>
                      <a:pt x="160" y="67"/>
                      <a:pt x="252" y="116"/>
                    </a:cubicBezTo>
                    <a:cubicBezTo>
                      <a:pt x="296" y="138"/>
                      <a:pt x="341" y="164"/>
                      <a:pt x="371" y="193"/>
                    </a:cubicBezTo>
                    <a:cubicBezTo>
                      <a:pt x="385" y="208"/>
                      <a:pt x="400" y="219"/>
                      <a:pt x="407" y="234"/>
                    </a:cubicBezTo>
                    <a:cubicBezTo>
                      <a:pt x="415" y="249"/>
                      <a:pt x="419" y="263"/>
                      <a:pt x="419" y="278"/>
                    </a:cubicBezTo>
                    <a:lnTo>
                      <a:pt x="419" y="301"/>
                    </a:lnTo>
                    <a:cubicBezTo>
                      <a:pt x="407" y="333"/>
                      <a:pt x="381" y="356"/>
                      <a:pt x="349" y="371"/>
                    </a:cubicBezTo>
                    <a:cubicBezTo>
                      <a:pt x="315" y="382"/>
                      <a:pt x="274" y="389"/>
                      <a:pt x="238" y="389"/>
                    </a:cubicBezTo>
                    <a:cubicBezTo>
                      <a:pt x="197" y="389"/>
                      <a:pt x="156" y="382"/>
                      <a:pt x="127" y="378"/>
                    </a:cubicBezTo>
                    <a:cubicBezTo>
                      <a:pt x="112" y="374"/>
                      <a:pt x="100" y="371"/>
                      <a:pt x="89" y="371"/>
                    </a:cubicBezTo>
                    <a:cubicBezTo>
                      <a:pt x="86" y="371"/>
                      <a:pt x="82" y="367"/>
                      <a:pt x="82" y="367"/>
                    </a:cubicBezTo>
                    <a:lnTo>
                      <a:pt x="78" y="367"/>
                    </a:lnTo>
                    <a:lnTo>
                      <a:pt x="74" y="382"/>
                    </a:lnTo>
                    <a:cubicBezTo>
                      <a:pt x="74" y="382"/>
                      <a:pt x="152" y="404"/>
                      <a:pt x="238" y="404"/>
                    </a:cubicBezTo>
                    <a:cubicBezTo>
                      <a:pt x="278" y="404"/>
                      <a:pt x="318" y="396"/>
                      <a:pt x="356" y="382"/>
                    </a:cubicBezTo>
                    <a:cubicBezTo>
                      <a:pt x="389" y="367"/>
                      <a:pt x="419" y="345"/>
                      <a:pt x="429" y="304"/>
                    </a:cubicBezTo>
                    <a:cubicBezTo>
                      <a:pt x="433" y="293"/>
                      <a:pt x="433" y="286"/>
                      <a:pt x="433" y="278"/>
                    </a:cubicBezTo>
                    <a:cubicBezTo>
                      <a:pt x="433" y="260"/>
                      <a:pt x="426" y="238"/>
                      <a:pt x="415" y="219"/>
                    </a:cubicBezTo>
                    <a:cubicBezTo>
                      <a:pt x="393" y="190"/>
                      <a:pt x="359" y="160"/>
                      <a:pt x="315" y="134"/>
                    </a:cubicBezTo>
                    <a:cubicBezTo>
                      <a:pt x="189" y="56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5" name="Google Shape;885;p1"/>
              <p:cNvSpPr/>
              <p:nvPr/>
            </p:nvSpPr>
            <p:spPr>
              <a:xfrm>
                <a:off x="2449285" y="1745039"/>
                <a:ext cx="78773" cy="117669"/>
              </a:xfrm>
              <a:custGeom>
                <a:rect b="b" l="l" r="r" t="t"/>
                <a:pathLst>
                  <a:path extrusionOk="0" h="599" w="401">
                    <a:moveTo>
                      <a:pt x="163" y="0"/>
                    </a:moveTo>
                    <a:cubicBezTo>
                      <a:pt x="163" y="0"/>
                      <a:pt x="100" y="41"/>
                      <a:pt x="71" y="144"/>
                    </a:cubicBezTo>
                    <a:cubicBezTo>
                      <a:pt x="26" y="303"/>
                      <a:pt x="1" y="537"/>
                      <a:pt x="107" y="588"/>
                    </a:cubicBezTo>
                    <a:cubicBezTo>
                      <a:pt x="122" y="595"/>
                      <a:pt x="137" y="598"/>
                      <a:pt x="151" y="598"/>
                    </a:cubicBezTo>
                    <a:cubicBezTo>
                      <a:pt x="304" y="598"/>
                      <a:pt x="400" y="233"/>
                      <a:pt x="400" y="233"/>
                    </a:cubicBezTo>
                    <a:lnTo>
                      <a:pt x="163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6" name="Google Shape;886;p1"/>
              <p:cNvSpPr/>
              <p:nvPr/>
            </p:nvSpPr>
            <p:spPr>
              <a:xfrm>
                <a:off x="2454393" y="1743468"/>
                <a:ext cx="75041" cy="120812"/>
              </a:xfrm>
              <a:custGeom>
                <a:rect b="b" l="l" r="r" t="t"/>
                <a:pathLst>
                  <a:path extrusionOk="0" h="615" w="382">
                    <a:moveTo>
                      <a:pt x="134" y="0"/>
                    </a:moveTo>
                    <a:cubicBezTo>
                      <a:pt x="134" y="0"/>
                      <a:pt x="67" y="45"/>
                      <a:pt x="37" y="149"/>
                    </a:cubicBezTo>
                    <a:cubicBezTo>
                      <a:pt x="15" y="227"/>
                      <a:pt x="0" y="323"/>
                      <a:pt x="0" y="404"/>
                    </a:cubicBezTo>
                    <a:cubicBezTo>
                      <a:pt x="0" y="449"/>
                      <a:pt x="4" y="493"/>
                      <a:pt x="15" y="526"/>
                    </a:cubicBezTo>
                    <a:cubicBezTo>
                      <a:pt x="30" y="560"/>
                      <a:pt x="48" y="589"/>
                      <a:pt x="78" y="604"/>
                    </a:cubicBezTo>
                    <a:cubicBezTo>
                      <a:pt x="96" y="611"/>
                      <a:pt x="111" y="615"/>
                      <a:pt x="126" y="615"/>
                    </a:cubicBezTo>
                    <a:cubicBezTo>
                      <a:pt x="166" y="615"/>
                      <a:pt x="204" y="589"/>
                      <a:pt x="236" y="555"/>
                    </a:cubicBezTo>
                    <a:cubicBezTo>
                      <a:pt x="281" y="500"/>
                      <a:pt x="318" y="422"/>
                      <a:pt x="344" y="360"/>
                    </a:cubicBezTo>
                    <a:cubicBezTo>
                      <a:pt x="366" y="293"/>
                      <a:pt x="381" y="245"/>
                      <a:pt x="381" y="241"/>
                    </a:cubicBezTo>
                    <a:lnTo>
                      <a:pt x="366" y="237"/>
                    </a:lnTo>
                    <a:cubicBezTo>
                      <a:pt x="366" y="237"/>
                      <a:pt x="366" y="245"/>
                      <a:pt x="363" y="256"/>
                    </a:cubicBezTo>
                    <a:cubicBezTo>
                      <a:pt x="352" y="289"/>
                      <a:pt x="325" y="378"/>
                      <a:pt x="285" y="456"/>
                    </a:cubicBezTo>
                    <a:cubicBezTo>
                      <a:pt x="263" y="493"/>
                      <a:pt x="241" y="530"/>
                      <a:pt x="214" y="555"/>
                    </a:cubicBezTo>
                    <a:cubicBezTo>
                      <a:pt x="185" y="582"/>
                      <a:pt x="159" y="600"/>
                      <a:pt x="126" y="600"/>
                    </a:cubicBezTo>
                    <a:cubicBezTo>
                      <a:pt x="115" y="600"/>
                      <a:pt x="100" y="596"/>
                      <a:pt x="86" y="589"/>
                    </a:cubicBezTo>
                    <a:cubicBezTo>
                      <a:pt x="59" y="577"/>
                      <a:pt x="41" y="552"/>
                      <a:pt x="30" y="522"/>
                    </a:cubicBezTo>
                    <a:cubicBezTo>
                      <a:pt x="19" y="489"/>
                      <a:pt x="15" y="449"/>
                      <a:pt x="15" y="404"/>
                    </a:cubicBezTo>
                    <a:cubicBezTo>
                      <a:pt x="15" y="323"/>
                      <a:pt x="30" y="230"/>
                      <a:pt x="52" y="152"/>
                    </a:cubicBezTo>
                    <a:cubicBezTo>
                      <a:pt x="67" y="104"/>
                      <a:pt x="89" y="67"/>
                      <a:pt x="108" y="45"/>
                    </a:cubicBezTo>
                    <a:cubicBezTo>
                      <a:pt x="118" y="34"/>
                      <a:pt x="126" y="27"/>
                      <a:pt x="130" y="23"/>
                    </a:cubicBezTo>
                    <a:cubicBezTo>
                      <a:pt x="134" y="19"/>
                      <a:pt x="137" y="15"/>
                      <a:pt x="137" y="15"/>
                    </a:cubicBezTo>
                    <a:lnTo>
                      <a:pt x="141" y="15"/>
                    </a:lnTo>
                    <a:lnTo>
                      <a:pt x="141" y="12"/>
                    </a:lnTo>
                    <a:lnTo>
                      <a:pt x="134" y="0"/>
                    </a:ln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7" name="Google Shape;887;p1"/>
              <p:cNvSpPr/>
              <p:nvPr/>
            </p:nvSpPr>
            <p:spPr>
              <a:xfrm>
                <a:off x="2481305" y="1783935"/>
                <a:ext cx="71309" cy="96453"/>
              </a:xfrm>
              <a:custGeom>
                <a:rect b="b" l="l" r="r" t="t"/>
                <a:pathLst>
                  <a:path extrusionOk="0" h="491" w="363">
                    <a:moveTo>
                      <a:pt x="286" y="0"/>
                    </a:moveTo>
                    <a:cubicBezTo>
                      <a:pt x="255" y="0"/>
                      <a:pt x="203" y="15"/>
                      <a:pt x="155" y="91"/>
                    </a:cubicBezTo>
                    <a:cubicBezTo>
                      <a:pt x="107" y="165"/>
                      <a:pt x="0" y="434"/>
                      <a:pt x="104" y="482"/>
                    </a:cubicBezTo>
                    <a:cubicBezTo>
                      <a:pt x="117" y="488"/>
                      <a:pt x="129" y="491"/>
                      <a:pt x="142" y="491"/>
                    </a:cubicBezTo>
                    <a:cubicBezTo>
                      <a:pt x="260" y="491"/>
                      <a:pt x="362" y="260"/>
                      <a:pt x="362" y="260"/>
                    </a:cubicBezTo>
                    <a:lnTo>
                      <a:pt x="318" y="6"/>
                    </a:lnTo>
                    <a:cubicBezTo>
                      <a:pt x="318" y="6"/>
                      <a:pt x="306" y="0"/>
                      <a:pt x="286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8" name="Google Shape;888;p1"/>
              <p:cNvSpPr/>
              <p:nvPr/>
            </p:nvSpPr>
            <p:spPr>
              <a:xfrm>
                <a:off x="2492110" y="1782756"/>
                <a:ext cx="62076" cy="99007"/>
              </a:xfrm>
              <a:custGeom>
                <a:rect b="b" l="l" r="r" t="t"/>
                <a:pathLst>
                  <a:path extrusionOk="0" h="504" w="316">
                    <a:moveTo>
                      <a:pt x="230" y="0"/>
                    </a:moveTo>
                    <a:cubicBezTo>
                      <a:pt x="211" y="0"/>
                      <a:pt x="189" y="5"/>
                      <a:pt x="167" y="15"/>
                    </a:cubicBezTo>
                    <a:cubicBezTo>
                      <a:pt x="145" y="30"/>
                      <a:pt x="119" y="53"/>
                      <a:pt x="93" y="89"/>
                    </a:cubicBezTo>
                    <a:cubicBezTo>
                      <a:pt x="78" y="119"/>
                      <a:pt x="52" y="167"/>
                      <a:pt x="34" y="222"/>
                    </a:cubicBezTo>
                    <a:cubicBezTo>
                      <a:pt x="15" y="282"/>
                      <a:pt x="0" y="345"/>
                      <a:pt x="0" y="396"/>
                    </a:cubicBezTo>
                    <a:cubicBezTo>
                      <a:pt x="0" y="418"/>
                      <a:pt x="0" y="437"/>
                      <a:pt x="8" y="456"/>
                    </a:cubicBezTo>
                    <a:cubicBezTo>
                      <a:pt x="15" y="474"/>
                      <a:pt x="30" y="488"/>
                      <a:pt x="44" y="496"/>
                    </a:cubicBezTo>
                    <a:cubicBezTo>
                      <a:pt x="60" y="504"/>
                      <a:pt x="75" y="504"/>
                      <a:pt x="89" y="504"/>
                    </a:cubicBezTo>
                    <a:cubicBezTo>
                      <a:pt x="119" y="504"/>
                      <a:pt x="148" y="488"/>
                      <a:pt x="178" y="466"/>
                    </a:cubicBezTo>
                    <a:cubicBezTo>
                      <a:pt x="219" y="433"/>
                      <a:pt x="252" y="385"/>
                      <a:pt x="274" y="345"/>
                    </a:cubicBezTo>
                    <a:cubicBezTo>
                      <a:pt x="300" y="304"/>
                      <a:pt x="315" y="271"/>
                      <a:pt x="315" y="271"/>
                    </a:cubicBezTo>
                    <a:lnTo>
                      <a:pt x="300" y="263"/>
                    </a:lnTo>
                    <a:lnTo>
                      <a:pt x="300" y="266"/>
                    </a:lnTo>
                    <a:cubicBezTo>
                      <a:pt x="297" y="278"/>
                      <a:pt x="266" y="337"/>
                      <a:pt x="230" y="389"/>
                    </a:cubicBezTo>
                    <a:cubicBezTo>
                      <a:pt x="208" y="415"/>
                      <a:pt x="186" y="440"/>
                      <a:pt x="163" y="459"/>
                    </a:cubicBezTo>
                    <a:cubicBezTo>
                      <a:pt x="138" y="478"/>
                      <a:pt x="111" y="488"/>
                      <a:pt x="89" y="488"/>
                    </a:cubicBezTo>
                    <a:cubicBezTo>
                      <a:pt x="75" y="488"/>
                      <a:pt x="63" y="488"/>
                      <a:pt x="52" y="481"/>
                    </a:cubicBezTo>
                    <a:cubicBezTo>
                      <a:pt x="37" y="478"/>
                      <a:pt x="30" y="466"/>
                      <a:pt x="22" y="452"/>
                    </a:cubicBezTo>
                    <a:cubicBezTo>
                      <a:pt x="15" y="437"/>
                      <a:pt x="15" y="415"/>
                      <a:pt x="15" y="396"/>
                    </a:cubicBezTo>
                    <a:cubicBezTo>
                      <a:pt x="15" y="345"/>
                      <a:pt x="30" y="285"/>
                      <a:pt x="49" y="230"/>
                    </a:cubicBezTo>
                    <a:cubicBezTo>
                      <a:pt x="67" y="174"/>
                      <a:pt x="89" y="123"/>
                      <a:pt x="108" y="100"/>
                    </a:cubicBezTo>
                    <a:cubicBezTo>
                      <a:pt x="130" y="63"/>
                      <a:pt x="152" y="41"/>
                      <a:pt x="174" y="30"/>
                    </a:cubicBezTo>
                    <a:cubicBezTo>
                      <a:pt x="196" y="19"/>
                      <a:pt x="215" y="15"/>
                      <a:pt x="230" y="15"/>
                    </a:cubicBezTo>
                    <a:cubicBezTo>
                      <a:pt x="241" y="15"/>
                      <a:pt x="249" y="15"/>
                      <a:pt x="252" y="19"/>
                    </a:cubicBezTo>
                    <a:lnTo>
                      <a:pt x="259" y="19"/>
                    </a:lnTo>
                    <a:lnTo>
                      <a:pt x="266" y="8"/>
                    </a:lnTo>
                    <a:cubicBezTo>
                      <a:pt x="266" y="8"/>
                      <a:pt x="252" y="0"/>
                      <a:pt x="230" y="0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1"/>
              <p:cNvSpPr/>
              <p:nvPr/>
            </p:nvSpPr>
            <p:spPr>
              <a:xfrm>
                <a:off x="2253826" y="1886674"/>
                <a:ext cx="249482" cy="553182"/>
              </a:xfrm>
              <a:custGeom>
                <a:rect b="b" l="l" r="r" t="t"/>
                <a:pathLst>
                  <a:path extrusionOk="0" h="2816" w="1270">
                    <a:moveTo>
                      <a:pt x="585" y="0"/>
                    </a:moveTo>
                    <a:cubicBezTo>
                      <a:pt x="441" y="792"/>
                      <a:pt x="134" y="1695"/>
                      <a:pt x="33" y="1976"/>
                    </a:cubicBezTo>
                    <a:cubicBezTo>
                      <a:pt x="15" y="2035"/>
                      <a:pt x="0" y="2064"/>
                      <a:pt x="0" y="2064"/>
                    </a:cubicBezTo>
                    <a:lnTo>
                      <a:pt x="692" y="2816"/>
                    </a:lnTo>
                    <a:cubicBezTo>
                      <a:pt x="755" y="2686"/>
                      <a:pt x="810" y="2542"/>
                      <a:pt x="862" y="2387"/>
                    </a:cubicBezTo>
                    <a:cubicBezTo>
                      <a:pt x="1162" y="1477"/>
                      <a:pt x="1269" y="244"/>
                      <a:pt x="1269" y="244"/>
                    </a:cubicBezTo>
                    <a:lnTo>
                      <a:pt x="585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1"/>
              <p:cNvSpPr/>
              <p:nvPr/>
            </p:nvSpPr>
            <p:spPr>
              <a:xfrm>
                <a:off x="2253826" y="2274645"/>
                <a:ext cx="169530" cy="165208"/>
              </a:xfrm>
              <a:custGeom>
                <a:rect b="b" l="l" r="r" t="t"/>
                <a:pathLst>
                  <a:path extrusionOk="0" h="841" w="863">
                    <a:moveTo>
                      <a:pt x="33" y="1"/>
                    </a:moveTo>
                    <a:cubicBezTo>
                      <a:pt x="15" y="60"/>
                      <a:pt x="0" y="89"/>
                      <a:pt x="0" y="89"/>
                    </a:cubicBezTo>
                    <a:lnTo>
                      <a:pt x="692" y="841"/>
                    </a:lnTo>
                    <a:cubicBezTo>
                      <a:pt x="755" y="711"/>
                      <a:pt x="810" y="567"/>
                      <a:pt x="862" y="412"/>
                    </a:cubicBezTo>
                    <a:lnTo>
                      <a:pt x="33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1" name="Google Shape;891;p1"/>
              <p:cNvSpPr/>
              <p:nvPr/>
            </p:nvSpPr>
            <p:spPr>
              <a:xfrm>
                <a:off x="2138122" y="2279753"/>
                <a:ext cx="306057" cy="469694"/>
              </a:xfrm>
              <a:custGeom>
                <a:rect b="b" l="l" r="r" t="t"/>
                <a:pathLst>
                  <a:path extrusionOk="0" h="2391" w="1558">
                    <a:moveTo>
                      <a:pt x="523" y="0"/>
                    </a:moveTo>
                    <a:lnTo>
                      <a:pt x="1" y="989"/>
                    </a:lnTo>
                    <a:cubicBezTo>
                      <a:pt x="1" y="1359"/>
                      <a:pt x="438" y="2213"/>
                      <a:pt x="685" y="2390"/>
                    </a:cubicBezTo>
                    <a:lnTo>
                      <a:pt x="1558" y="918"/>
                    </a:lnTo>
                    <a:lnTo>
                      <a:pt x="52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2" name="Google Shape;892;p1"/>
              <p:cNvSpPr/>
              <p:nvPr/>
            </p:nvSpPr>
            <p:spPr>
              <a:xfrm>
                <a:off x="1394789" y="3072591"/>
                <a:ext cx="73666" cy="65415"/>
              </a:xfrm>
              <a:custGeom>
                <a:rect b="b" l="l" r="r" t="t"/>
                <a:pathLst>
                  <a:path extrusionOk="0" h="333" w="375">
                    <a:moveTo>
                      <a:pt x="105" y="1"/>
                    </a:moveTo>
                    <a:cubicBezTo>
                      <a:pt x="81" y="1"/>
                      <a:pt x="60" y="8"/>
                      <a:pt x="45" y="23"/>
                    </a:cubicBezTo>
                    <a:cubicBezTo>
                      <a:pt x="1" y="71"/>
                      <a:pt x="30" y="171"/>
                      <a:pt x="108" y="248"/>
                    </a:cubicBezTo>
                    <a:cubicBezTo>
                      <a:pt x="160" y="303"/>
                      <a:pt x="223" y="333"/>
                      <a:pt x="271" y="333"/>
                    </a:cubicBezTo>
                    <a:cubicBezTo>
                      <a:pt x="295" y="333"/>
                      <a:pt x="316" y="326"/>
                      <a:pt x="330" y="311"/>
                    </a:cubicBezTo>
                    <a:cubicBezTo>
                      <a:pt x="375" y="263"/>
                      <a:pt x="348" y="164"/>
                      <a:pt x="271" y="82"/>
                    </a:cubicBezTo>
                    <a:cubicBezTo>
                      <a:pt x="216" y="30"/>
                      <a:pt x="153" y="1"/>
                      <a:pt x="105" y="1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3" name="Google Shape;893;p1"/>
              <p:cNvSpPr/>
              <p:nvPr/>
            </p:nvSpPr>
            <p:spPr>
              <a:xfrm>
                <a:off x="1375930" y="3103236"/>
                <a:ext cx="72880" cy="65415"/>
              </a:xfrm>
              <a:custGeom>
                <a:rect b="b" l="l" r="r" t="t"/>
                <a:pathLst>
                  <a:path extrusionOk="0" h="333" w="371">
                    <a:moveTo>
                      <a:pt x="104" y="0"/>
                    </a:moveTo>
                    <a:cubicBezTo>
                      <a:pt x="80" y="0"/>
                      <a:pt x="59" y="7"/>
                      <a:pt x="44" y="22"/>
                    </a:cubicBezTo>
                    <a:cubicBezTo>
                      <a:pt x="0" y="70"/>
                      <a:pt x="27" y="170"/>
                      <a:pt x="104" y="252"/>
                    </a:cubicBezTo>
                    <a:cubicBezTo>
                      <a:pt x="156" y="304"/>
                      <a:pt x="218" y="332"/>
                      <a:pt x="267" y="332"/>
                    </a:cubicBezTo>
                    <a:cubicBezTo>
                      <a:pt x="291" y="332"/>
                      <a:pt x="311" y="325"/>
                      <a:pt x="326" y="311"/>
                    </a:cubicBezTo>
                    <a:cubicBezTo>
                      <a:pt x="370" y="263"/>
                      <a:pt x="345" y="163"/>
                      <a:pt x="266" y="81"/>
                    </a:cubicBezTo>
                    <a:cubicBezTo>
                      <a:pt x="215" y="29"/>
                      <a:pt x="153" y="0"/>
                      <a:pt x="104" y="0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4" name="Google Shape;894;p1"/>
              <p:cNvSpPr/>
              <p:nvPr/>
            </p:nvSpPr>
            <p:spPr>
              <a:xfrm>
                <a:off x="1346857" y="3122290"/>
                <a:ext cx="73666" cy="65219"/>
              </a:xfrm>
              <a:custGeom>
                <a:rect b="b" l="l" r="r" t="t"/>
                <a:pathLst>
                  <a:path extrusionOk="0" h="332" w="375">
                    <a:moveTo>
                      <a:pt x="104" y="0"/>
                    </a:moveTo>
                    <a:cubicBezTo>
                      <a:pt x="80" y="0"/>
                      <a:pt x="60" y="7"/>
                      <a:pt x="45" y="22"/>
                    </a:cubicBezTo>
                    <a:cubicBezTo>
                      <a:pt x="1" y="70"/>
                      <a:pt x="30" y="169"/>
                      <a:pt x="108" y="251"/>
                    </a:cubicBezTo>
                    <a:cubicBezTo>
                      <a:pt x="160" y="303"/>
                      <a:pt x="222" y="332"/>
                      <a:pt x="271" y="332"/>
                    </a:cubicBezTo>
                    <a:cubicBezTo>
                      <a:pt x="295" y="332"/>
                      <a:pt x="316" y="325"/>
                      <a:pt x="330" y="310"/>
                    </a:cubicBezTo>
                    <a:cubicBezTo>
                      <a:pt x="374" y="261"/>
                      <a:pt x="348" y="162"/>
                      <a:pt x="267" y="84"/>
                    </a:cubicBezTo>
                    <a:cubicBezTo>
                      <a:pt x="215" y="30"/>
                      <a:pt x="152" y="0"/>
                      <a:pt x="104" y="0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5" name="Google Shape;895;p1"/>
              <p:cNvSpPr/>
              <p:nvPr/>
            </p:nvSpPr>
            <p:spPr>
              <a:xfrm>
                <a:off x="1311301" y="3128969"/>
                <a:ext cx="73469" cy="65415"/>
              </a:xfrm>
              <a:custGeom>
                <a:rect b="b" l="l" r="r" t="t"/>
                <a:pathLst>
                  <a:path extrusionOk="0" h="333" w="374">
                    <a:moveTo>
                      <a:pt x="104" y="1"/>
                    </a:moveTo>
                    <a:cubicBezTo>
                      <a:pt x="80" y="1"/>
                      <a:pt x="60" y="8"/>
                      <a:pt x="45" y="24"/>
                    </a:cubicBezTo>
                    <a:cubicBezTo>
                      <a:pt x="1" y="69"/>
                      <a:pt x="30" y="172"/>
                      <a:pt x="107" y="250"/>
                    </a:cubicBezTo>
                    <a:cubicBezTo>
                      <a:pt x="159" y="302"/>
                      <a:pt x="221" y="332"/>
                      <a:pt x="270" y="332"/>
                    </a:cubicBezTo>
                    <a:cubicBezTo>
                      <a:pt x="294" y="332"/>
                      <a:pt x="314" y="325"/>
                      <a:pt x="329" y="309"/>
                    </a:cubicBezTo>
                    <a:cubicBezTo>
                      <a:pt x="373" y="265"/>
                      <a:pt x="348" y="161"/>
                      <a:pt x="267" y="84"/>
                    </a:cubicBezTo>
                    <a:cubicBezTo>
                      <a:pt x="215" y="31"/>
                      <a:pt x="153" y="1"/>
                      <a:pt x="104" y="1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96" name="Google Shape;896;p1" title="logo tucumán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427750"/>
            <a:ext cx="715749" cy="7157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SalesianosAlicante.png" id="897" name="Google Shape;89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3220" y="4501223"/>
            <a:ext cx="715750" cy="568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8" name="Google Shape;898;p1" title="Logotipo_PH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8975" y="4427750"/>
            <a:ext cx="1098348" cy="79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1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>
                <a:solidFill>
                  <a:schemeClr val="accent3"/>
                </a:solidFill>
              </a:rPr>
              <a:t>¿Qué actividades hacemos?</a:t>
            </a:r>
            <a:br>
              <a:rPr lang="en">
                <a:solidFill>
                  <a:schemeClr val="accent3"/>
                </a:solidFill>
              </a:rPr>
            </a:br>
            <a:endParaRPr>
              <a:solidFill>
                <a:schemeClr val="accent3"/>
              </a:solidFill>
            </a:endParaRPr>
          </a:p>
        </p:txBody>
      </p:sp>
      <p:grpSp>
        <p:nvGrpSpPr>
          <p:cNvPr id="1553" name="Google Shape;1553;p12"/>
          <p:cNvGrpSpPr/>
          <p:nvPr/>
        </p:nvGrpSpPr>
        <p:grpSpPr>
          <a:xfrm>
            <a:off x="241163" y="3853027"/>
            <a:ext cx="985742" cy="1209632"/>
            <a:chOff x="6701519" y="2168747"/>
            <a:chExt cx="1652820" cy="2028222"/>
          </a:xfrm>
        </p:grpSpPr>
        <p:sp>
          <p:nvSpPr>
            <p:cNvPr id="1554" name="Google Shape;1554;p12"/>
            <p:cNvSpPr/>
            <p:nvPr/>
          </p:nvSpPr>
          <p:spPr>
            <a:xfrm>
              <a:off x="6701519" y="2168747"/>
              <a:ext cx="1652820" cy="2028222"/>
            </a:xfrm>
            <a:custGeom>
              <a:rect b="b" l="l" r="r" t="t"/>
              <a:pathLst>
                <a:path extrusionOk="0" h="4835" w="3940">
                  <a:moveTo>
                    <a:pt x="1972" y="0"/>
                  </a:moveTo>
                  <a:cubicBezTo>
                    <a:pt x="1884" y="0"/>
                    <a:pt x="1791" y="19"/>
                    <a:pt x="1706" y="41"/>
                  </a:cubicBezTo>
                  <a:cubicBezTo>
                    <a:pt x="1528" y="92"/>
                    <a:pt x="1370" y="189"/>
                    <a:pt x="1228" y="311"/>
                  </a:cubicBezTo>
                  <a:cubicBezTo>
                    <a:pt x="1081" y="444"/>
                    <a:pt x="958" y="606"/>
                    <a:pt x="851" y="777"/>
                  </a:cubicBezTo>
                  <a:cubicBezTo>
                    <a:pt x="737" y="970"/>
                    <a:pt x="641" y="1173"/>
                    <a:pt x="563" y="1383"/>
                  </a:cubicBezTo>
                  <a:cubicBezTo>
                    <a:pt x="474" y="1605"/>
                    <a:pt x="407" y="1835"/>
                    <a:pt x="344" y="2068"/>
                  </a:cubicBezTo>
                  <a:cubicBezTo>
                    <a:pt x="286" y="2305"/>
                    <a:pt x="238" y="2542"/>
                    <a:pt x="197" y="2778"/>
                  </a:cubicBezTo>
                  <a:cubicBezTo>
                    <a:pt x="156" y="3008"/>
                    <a:pt x="122" y="3237"/>
                    <a:pt x="96" y="3466"/>
                  </a:cubicBezTo>
                  <a:cubicBezTo>
                    <a:pt x="71" y="3666"/>
                    <a:pt x="52" y="3866"/>
                    <a:pt x="38" y="4065"/>
                  </a:cubicBezTo>
                  <a:cubicBezTo>
                    <a:pt x="26" y="4217"/>
                    <a:pt x="16" y="4365"/>
                    <a:pt x="8" y="4517"/>
                  </a:cubicBezTo>
                  <a:cubicBezTo>
                    <a:pt x="4" y="4602"/>
                    <a:pt x="1" y="4687"/>
                    <a:pt x="1" y="4769"/>
                  </a:cubicBezTo>
                  <a:lnTo>
                    <a:pt x="1" y="4801"/>
                  </a:lnTo>
                  <a:cubicBezTo>
                    <a:pt x="1" y="4824"/>
                    <a:pt x="18" y="4835"/>
                    <a:pt x="36" y="4835"/>
                  </a:cubicBezTo>
                  <a:cubicBezTo>
                    <a:pt x="53" y="4835"/>
                    <a:pt x="71" y="4824"/>
                    <a:pt x="71" y="4801"/>
                  </a:cubicBezTo>
                  <a:cubicBezTo>
                    <a:pt x="71" y="4757"/>
                    <a:pt x="71" y="4713"/>
                    <a:pt x="74" y="4668"/>
                  </a:cubicBezTo>
                  <a:cubicBezTo>
                    <a:pt x="78" y="4550"/>
                    <a:pt x="82" y="4432"/>
                    <a:pt x="89" y="4313"/>
                  </a:cubicBezTo>
                  <a:cubicBezTo>
                    <a:pt x="100" y="4140"/>
                    <a:pt x="112" y="3966"/>
                    <a:pt x="130" y="3792"/>
                  </a:cubicBezTo>
                  <a:cubicBezTo>
                    <a:pt x="149" y="3577"/>
                    <a:pt x="175" y="3367"/>
                    <a:pt x="204" y="3152"/>
                  </a:cubicBezTo>
                  <a:cubicBezTo>
                    <a:pt x="238" y="2919"/>
                    <a:pt x="278" y="2689"/>
                    <a:pt x="326" y="2457"/>
                  </a:cubicBezTo>
                  <a:cubicBezTo>
                    <a:pt x="378" y="2220"/>
                    <a:pt x="437" y="1987"/>
                    <a:pt x="507" y="1757"/>
                  </a:cubicBezTo>
                  <a:cubicBezTo>
                    <a:pt x="574" y="1535"/>
                    <a:pt x="651" y="1321"/>
                    <a:pt x="752" y="1113"/>
                  </a:cubicBezTo>
                  <a:cubicBezTo>
                    <a:pt x="840" y="925"/>
                    <a:pt x="943" y="740"/>
                    <a:pt x="1077" y="577"/>
                  </a:cubicBezTo>
                  <a:cubicBezTo>
                    <a:pt x="1192" y="433"/>
                    <a:pt x="1325" y="304"/>
                    <a:pt x="1488" y="211"/>
                  </a:cubicBezTo>
                  <a:cubicBezTo>
                    <a:pt x="1621" y="133"/>
                    <a:pt x="1776" y="78"/>
                    <a:pt x="1932" y="70"/>
                  </a:cubicBezTo>
                  <a:lnTo>
                    <a:pt x="1932" y="140"/>
                  </a:lnTo>
                  <a:cubicBezTo>
                    <a:pt x="1935" y="307"/>
                    <a:pt x="1935" y="473"/>
                    <a:pt x="1939" y="640"/>
                  </a:cubicBezTo>
                  <a:lnTo>
                    <a:pt x="1821" y="640"/>
                  </a:lnTo>
                  <a:cubicBezTo>
                    <a:pt x="1783" y="640"/>
                    <a:pt x="1747" y="662"/>
                    <a:pt x="1735" y="695"/>
                  </a:cubicBezTo>
                  <a:cubicBezTo>
                    <a:pt x="1554" y="700"/>
                    <a:pt x="1414" y="700"/>
                    <a:pt x="1387" y="700"/>
                  </a:cubicBezTo>
                  <a:cubicBezTo>
                    <a:pt x="1370" y="700"/>
                    <a:pt x="1354" y="710"/>
                    <a:pt x="1339" y="729"/>
                  </a:cubicBezTo>
                  <a:cubicBezTo>
                    <a:pt x="1325" y="751"/>
                    <a:pt x="1310" y="773"/>
                    <a:pt x="1295" y="796"/>
                  </a:cubicBezTo>
                  <a:cubicBezTo>
                    <a:pt x="1196" y="947"/>
                    <a:pt x="1099" y="1099"/>
                    <a:pt x="999" y="1250"/>
                  </a:cubicBezTo>
                  <a:cubicBezTo>
                    <a:pt x="981" y="1276"/>
                    <a:pt x="1007" y="1303"/>
                    <a:pt x="1032" y="1303"/>
                  </a:cubicBezTo>
                  <a:cubicBezTo>
                    <a:pt x="1042" y="1303"/>
                    <a:pt x="1052" y="1298"/>
                    <a:pt x="1059" y="1287"/>
                  </a:cubicBezTo>
                  <a:cubicBezTo>
                    <a:pt x="1073" y="1265"/>
                    <a:pt x="1088" y="1243"/>
                    <a:pt x="1103" y="1221"/>
                  </a:cubicBezTo>
                  <a:cubicBezTo>
                    <a:pt x="1199" y="1073"/>
                    <a:pt x="1295" y="917"/>
                    <a:pt x="1387" y="770"/>
                  </a:cubicBezTo>
                  <a:lnTo>
                    <a:pt x="1732" y="770"/>
                  </a:lnTo>
                  <a:cubicBezTo>
                    <a:pt x="1747" y="803"/>
                    <a:pt x="1780" y="828"/>
                    <a:pt x="1821" y="828"/>
                  </a:cubicBezTo>
                  <a:lnTo>
                    <a:pt x="2150" y="828"/>
                  </a:lnTo>
                  <a:cubicBezTo>
                    <a:pt x="2191" y="828"/>
                    <a:pt x="2227" y="803"/>
                    <a:pt x="2239" y="766"/>
                  </a:cubicBezTo>
                  <a:lnTo>
                    <a:pt x="2516" y="766"/>
                  </a:lnTo>
                  <a:cubicBezTo>
                    <a:pt x="2531" y="780"/>
                    <a:pt x="2541" y="799"/>
                    <a:pt x="2553" y="814"/>
                  </a:cubicBezTo>
                  <a:cubicBezTo>
                    <a:pt x="2660" y="970"/>
                    <a:pt x="2771" y="1121"/>
                    <a:pt x="2879" y="1277"/>
                  </a:cubicBezTo>
                  <a:cubicBezTo>
                    <a:pt x="2886" y="1287"/>
                    <a:pt x="2897" y="1292"/>
                    <a:pt x="2907" y="1292"/>
                  </a:cubicBezTo>
                  <a:cubicBezTo>
                    <a:pt x="2932" y="1292"/>
                    <a:pt x="2956" y="1266"/>
                    <a:pt x="2937" y="1239"/>
                  </a:cubicBezTo>
                  <a:cubicBezTo>
                    <a:pt x="2937" y="1236"/>
                    <a:pt x="2934" y="1232"/>
                    <a:pt x="2930" y="1228"/>
                  </a:cubicBezTo>
                  <a:cubicBezTo>
                    <a:pt x="2816" y="1069"/>
                    <a:pt x="2705" y="910"/>
                    <a:pt x="2590" y="751"/>
                  </a:cubicBezTo>
                  <a:cubicBezTo>
                    <a:pt x="2579" y="733"/>
                    <a:pt x="2564" y="700"/>
                    <a:pt x="2541" y="695"/>
                  </a:cubicBezTo>
                  <a:lnTo>
                    <a:pt x="2239" y="695"/>
                  </a:lnTo>
                  <a:cubicBezTo>
                    <a:pt x="2224" y="662"/>
                    <a:pt x="2191" y="640"/>
                    <a:pt x="2150" y="640"/>
                  </a:cubicBezTo>
                  <a:lnTo>
                    <a:pt x="2005" y="640"/>
                  </a:lnTo>
                  <a:lnTo>
                    <a:pt x="2005" y="637"/>
                  </a:lnTo>
                  <a:cubicBezTo>
                    <a:pt x="2005" y="448"/>
                    <a:pt x="2002" y="259"/>
                    <a:pt x="2002" y="70"/>
                  </a:cubicBezTo>
                  <a:lnTo>
                    <a:pt x="2002" y="70"/>
                  </a:lnTo>
                  <a:cubicBezTo>
                    <a:pt x="2157" y="78"/>
                    <a:pt x="2316" y="133"/>
                    <a:pt x="2453" y="211"/>
                  </a:cubicBezTo>
                  <a:cubicBezTo>
                    <a:pt x="2612" y="304"/>
                    <a:pt x="2749" y="433"/>
                    <a:pt x="2864" y="577"/>
                  </a:cubicBezTo>
                  <a:cubicBezTo>
                    <a:pt x="2993" y="740"/>
                    <a:pt x="3101" y="925"/>
                    <a:pt x="3190" y="1113"/>
                  </a:cubicBezTo>
                  <a:cubicBezTo>
                    <a:pt x="3285" y="1321"/>
                    <a:pt x="3367" y="1535"/>
                    <a:pt x="3434" y="1757"/>
                  </a:cubicBezTo>
                  <a:cubicBezTo>
                    <a:pt x="3504" y="1987"/>
                    <a:pt x="3562" y="2220"/>
                    <a:pt x="3611" y="2457"/>
                  </a:cubicBezTo>
                  <a:cubicBezTo>
                    <a:pt x="3659" y="2689"/>
                    <a:pt x="3700" y="2919"/>
                    <a:pt x="3733" y="3152"/>
                  </a:cubicBezTo>
                  <a:cubicBezTo>
                    <a:pt x="3762" y="3367"/>
                    <a:pt x="3789" y="3577"/>
                    <a:pt x="3811" y="3792"/>
                  </a:cubicBezTo>
                  <a:cubicBezTo>
                    <a:pt x="3825" y="3966"/>
                    <a:pt x="3840" y="4140"/>
                    <a:pt x="3851" y="4313"/>
                  </a:cubicBezTo>
                  <a:cubicBezTo>
                    <a:pt x="3859" y="4432"/>
                    <a:pt x="3863" y="4550"/>
                    <a:pt x="3866" y="4673"/>
                  </a:cubicBezTo>
                  <a:cubicBezTo>
                    <a:pt x="3866" y="4713"/>
                    <a:pt x="3870" y="4757"/>
                    <a:pt x="3870" y="4801"/>
                  </a:cubicBezTo>
                  <a:cubicBezTo>
                    <a:pt x="3870" y="4824"/>
                    <a:pt x="3887" y="4835"/>
                    <a:pt x="3905" y="4835"/>
                  </a:cubicBezTo>
                  <a:cubicBezTo>
                    <a:pt x="3922" y="4835"/>
                    <a:pt x="3940" y="4824"/>
                    <a:pt x="3940" y="4801"/>
                  </a:cubicBezTo>
                  <a:lnTo>
                    <a:pt x="3940" y="4769"/>
                  </a:lnTo>
                  <a:cubicBezTo>
                    <a:pt x="3936" y="4687"/>
                    <a:pt x="3933" y="4602"/>
                    <a:pt x="3929" y="4517"/>
                  </a:cubicBezTo>
                  <a:cubicBezTo>
                    <a:pt x="3922" y="4365"/>
                    <a:pt x="3914" y="4217"/>
                    <a:pt x="3903" y="4065"/>
                  </a:cubicBezTo>
                  <a:cubicBezTo>
                    <a:pt x="3888" y="3866"/>
                    <a:pt x="3866" y="3666"/>
                    <a:pt x="3844" y="3466"/>
                  </a:cubicBezTo>
                  <a:cubicBezTo>
                    <a:pt x="3818" y="3237"/>
                    <a:pt x="3784" y="3008"/>
                    <a:pt x="3744" y="2778"/>
                  </a:cubicBezTo>
                  <a:cubicBezTo>
                    <a:pt x="3704" y="2542"/>
                    <a:pt x="3651" y="2305"/>
                    <a:pt x="3593" y="2068"/>
                  </a:cubicBezTo>
                  <a:cubicBezTo>
                    <a:pt x="3533" y="1835"/>
                    <a:pt x="3463" y="1605"/>
                    <a:pt x="3378" y="1383"/>
                  </a:cubicBezTo>
                  <a:cubicBezTo>
                    <a:pt x="3296" y="1173"/>
                    <a:pt x="3204" y="970"/>
                    <a:pt x="3086" y="777"/>
                  </a:cubicBezTo>
                  <a:cubicBezTo>
                    <a:pt x="2982" y="606"/>
                    <a:pt x="2860" y="444"/>
                    <a:pt x="2708" y="311"/>
                  </a:cubicBezTo>
                  <a:cubicBezTo>
                    <a:pt x="2572" y="189"/>
                    <a:pt x="2413" y="92"/>
                    <a:pt x="2235" y="41"/>
                  </a:cubicBezTo>
                  <a:cubicBezTo>
                    <a:pt x="2150" y="19"/>
                    <a:pt x="2061" y="0"/>
                    <a:pt x="19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12"/>
            <p:cNvSpPr/>
            <p:nvPr/>
          </p:nvSpPr>
          <p:spPr>
            <a:xfrm>
              <a:off x="7022428" y="2654090"/>
              <a:ext cx="1012667" cy="793251"/>
            </a:xfrm>
            <a:custGeom>
              <a:rect b="b" l="l" r="r" t="t"/>
              <a:pathLst>
                <a:path extrusionOk="0" h="1891" w="2414">
                  <a:moveTo>
                    <a:pt x="146" y="1"/>
                  </a:moveTo>
                  <a:cubicBezTo>
                    <a:pt x="0" y="8"/>
                    <a:pt x="20" y="226"/>
                    <a:pt x="150" y="226"/>
                  </a:cubicBezTo>
                  <a:cubicBezTo>
                    <a:pt x="159" y="226"/>
                    <a:pt x="168" y="225"/>
                    <a:pt x="178" y="223"/>
                  </a:cubicBezTo>
                  <a:lnTo>
                    <a:pt x="334" y="1421"/>
                  </a:lnTo>
                  <a:cubicBezTo>
                    <a:pt x="371" y="1691"/>
                    <a:pt x="600" y="1891"/>
                    <a:pt x="871" y="1891"/>
                  </a:cubicBezTo>
                  <a:lnTo>
                    <a:pt x="1462" y="1891"/>
                  </a:lnTo>
                  <a:cubicBezTo>
                    <a:pt x="1725" y="1891"/>
                    <a:pt x="1947" y="1706"/>
                    <a:pt x="1995" y="1451"/>
                  </a:cubicBezTo>
                  <a:lnTo>
                    <a:pt x="2228" y="223"/>
                  </a:lnTo>
                  <a:cubicBezTo>
                    <a:pt x="2238" y="225"/>
                    <a:pt x="2248" y="226"/>
                    <a:pt x="2257" y="226"/>
                  </a:cubicBezTo>
                  <a:cubicBezTo>
                    <a:pt x="2388" y="226"/>
                    <a:pt x="2414" y="12"/>
                    <a:pt x="2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12"/>
            <p:cNvSpPr/>
            <p:nvPr/>
          </p:nvSpPr>
          <p:spPr>
            <a:xfrm>
              <a:off x="7525397" y="2654090"/>
              <a:ext cx="509689" cy="793251"/>
            </a:xfrm>
            <a:custGeom>
              <a:rect b="b" l="l" r="r" t="t"/>
              <a:pathLst>
                <a:path extrusionOk="0" h="1891" w="1215">
                  <a:moveTo>
                    <a:pt x="0" y="1"/>
                  </a:moveTo>
                  <a:lnTo>
                    <a:pt x="389" y="375"/>
                  </a:lnTo>
                  <a:lnTo>
                    <a:pt x="31" y="1891"/>
                  </a:lnTo>
                  <a:lnTo>
                    <a:pt x="263" y="1891"/>
                  </a:lnTo>
                  <a:cubicBezTo>
                    <a:pt x="526" y="1891"/>
                    <a:pt x="748" y="1706"/>
                    <a:pt x="796" y="1451"/>
                  </a:cubicBezTo>
                  <a:lnTo>
                    <a:pt x="1029" y="223"/>
                  </a:lnTo>
                  <a:cubicBezTo>
                    <a:pt x="1039" y="225"/>
                    <a:pt x="1049" y="226"/>
                    <a:pt x="1058" y="226"/>
                  </a:cubicBezTo>
                  <a:cubicBezTo>
                    <a:pt x="1189" y="226"/>
                    <a:pt x="1215" y="12"/>
                    <a:pt x="10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12"/>
            <p:cNvSpPr/>
            <p:nvPr/>
          </p:nvSpPr>
          <p:spPr>
            <a:xfrm>
              <a:off x="7024526" y="2997229"/>
              <a:ext cx="898564" cy="911966"/>
            </a:xfrm>
            <a:custGeom>
              <a:rect b="b" l="l" r="r" t="t"/>
              <a:pathLst>
                <a:path extrusionOk="0" h="2174" w="2142">
                  <a:moveTo>
                    <a:pt x="1199" y="0"/>
                  </a:moveTo>
                  <a:lnTo>
                    <a:pt x="1199" y="0"/>
                  </a:lnTo>
                  <a:cubicBezTo>
                    <a:pt x="1091" y="359"/>
                    <a:pt x="869" y="337"/>
                    <a:pt x="736" y="522"/>
                  </a:cubicBezTo>
                  <a:cubicBezTo>
                    <a:pt x="629" y="670"/>
                    <a:pt x="662" y="936"/>
                    <a:pt x="625" y="1051"/>
                  </a:cubicBezTo>
                  <a:cubicBezTo>
                    <a:pt x="496" y="926"/>
                    <a:pt x="551" y="729"/>
                    <a:pt x="540" y="729"/>
                  </a:cubicBezTo>
                  <a:cubicBezTo>
                    <a:pt x="536" y="728"/>
                    <a:pt x="532" y="727"/>
                    <a:pt x="528" y="727"/>
                  </a:cubicBezTo>
                  <a:cubicBezTo>
                    <a:pt x="510" y="727"/>
                    <a:pt x="494" y="739"/>
                    <a:pt x="484" y="748"/>
                  </a:cubicBezTo>
                  <a:cubicBezTo>
                    <a:pt x="440" y="799"/>
                    <a:pt x="407" y="855"/>
                    <a:pt x="388" y="910"/>
                  </a:cubicBezTo>
                  <a:cubicBezTo>
                    <a:pt x="344" y="1021"/>
                    <a:pt x="240" y="1395"/>
                    <a:pt x="492" y="1580"/>
                  </a:cubicBezTo>
                  <a:cubicBezTo>
                    <a:pt x="485" y="1580"/>
                    <a:pt x="478" y="1580"/>
                    <a:pt x="472" y="1580"/>
                  </a:cubicBezTo>
                  <a:cubicBezTo>
                    <a:pt x="314" y="1580"/>
                    <a:pt x="184" y="1492"/>
                    <a:pt x="0" y="1336"/>
                  </a:cubicBezTo>
                  <a:lnTo>
                    <a:pt x="0" y="1336"/>
                  </a:lnTo>
                  <a:cubicBezTo>
                    <a:pt x="74" y="1846"/>
                    <a:pt x="373" y="2065"/>
                    <a:pt x="706" y="2138"/>
                  </a:cubicBezTo>
                  <a:cubicBezTo>
                    <a:pt x="814" y="2164"/>
                    <a:pt x="924" y="2174"/>
                    <a:pt x="1032" y="2174"/>
                  </a:cubicBezTo>
                  <a:cubicBezTo>
                    <a:pt x="1272" y="2174"/>
                    <a:pt x="1496" y="2123"/>
                    <a:pt x="1631" y="2080"/>
                  </a:cubicBezTo>
                  <a:cubicBezTo>
                    <a:pt x="1687" y="2061"/>
                    <a:pt x="1724" y="2046"/>
                    <a:pt x="1742" y="2035"/>
                  </a:cubicBezTo>
                  <a:cubicBezTo>
                    <a:pt x="2142" y="1805"/>
                    <a:pt x="2101" y="1535"/>
                    <a:pt x="2038" y="1443"/>
                  </a:cubicBezTo>
                  <a:lnTo>
                    <a:pt x="2038" y="1443"/>
                  </a:lnTo>
                  <a:cubicBezTo>
                    <a:pt x="1908" y="1625"/>
                    <a:pt x="1768" y="1687"/>
                    <a:pt x="1684" y="1687"/>
                  </a:cubicBezTo>
                  <a:cubicBezTo>
                    <a:pt x="1618" y="1687"/>
                    <a:pt x="1586" y="1648"/>
                    <a:pt x="1624" y="1599"/>
                  </a:cubicBezTo>
                  <a:cubicBezTo>
                    <a:pt x="1735" y="1499"/>
                    <a:pt x="2068" y="1011"/>
                    <a:pt x="1457" y="689"/>
                  </a:cubicBezTo>
                  <a:lnTo>
                    <a:pt x="1457" y="689"/>
                  </a:lnTo>
                  <a:cubicBezTo>
                    <a:pt x="1513" y="752"/>
                    <a:pt x="1557" y="815"/>
                    <a:pt x="1565" y="885"/>
                  </a:cubicBezTo>
                  <a:cubicBezTo>
                    <a:pt x="1572" y="955"/>
                    <a:pt x="1542" y="1025"/>
                    <a:pt x="1465" y="1077"/>
                  </a:cubicBezTo>
                  <a:cubicBezTo>
                    <a:pt x="1435" y="1095"/>
                    <a:pt x="1399" y="1114"/>
                    <a:pt x="1358" y="1117"/>
                  </a:cubicBezTo>
                  <a:cubicBezTo>
                    <a:pt x="1324" y="1117"/>
                    <a:pt x="1295" y="1114"/>
                    <a:pt x="1265" y="1107"/>
                  </a:cubicBezTo>
                  <a:cubicBezTo>
                    <a:pt x="1132" y="1066"/>
                    <a:pt x="1039" y="641"/>
                    <a:pt x="1043" y="552"/>
                  </a:cubicBezTo>
                  <a:cubicBezTo>
                    <a:pt x="1058" y="326"/>
                    <a:pt x="1476" y="304"/>
                    <a:pt x="1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12"/>
            <p:cNvSpPr/>
            <p:nvPr/>
          </p:nvSpPr>
          <p:spPr>
            <a:xfrm>
              <a:off x="7212038" y="3343304"/>
              <a:ext cx="532762" cy="565889"/>
            </a:xfrm>
            <a:custGeom>
              <a:rect b="b" l="l" r="r" t="t"/>
              <a:pathLst>
                <a:path extrusionOk="0" h="1349" w="1270">
                  <a:moveTo>
                    <a:pt x="452" y="0"/>
                  </a:moveTo>
                  <a:lnTo>
                    <a:pt x="452" y="0"/>
                  </a:lnTo>
                  <a:cubicBezTo>
                    <a:pt x="363" y="174"/>
                    <a:pt x="252" y="408"/>
                    <a:pt x="374" y="781"/>
                  </a:cubicBezTo>
                  <a:cubicBezTo>
                    <a:pt x="367" y="837"/>
                    <a:pt x="266" y="911"/>
                    <a:pt x="170" y="911"/>
                  </a:cubicBezTo>
                  <a:cubicBezTo>
                    <a:pt x="116" y="911"/>
                    <a:pt x="63" y="888"/>
                    <a:pt x="30" y="825"/>
                  </a:cubicBezTo>
                  <a:lnTo>
                    <a:pt x="30" y="825"/>
                  </a:lnTo>
                  <a:cubicBezTo>
                    <a:pt x="1" y="973"/>
                    <a:pt x="86" y="1177"/>
                    <a:pt x="259" y="1313"/>
                  </a:cubicBezTo>
                  <a:cubicBezTo>
                    <a:pt x="367" y="1339"/>
                    <a:pt x="477" y="1349"/>
                    <a:pt x="585" y="1349"/>
                  </a:cubicBezTo>
                  <a:cubicBezTo>
                    <a:pt x="825" y="1349"/>
                    <a:pt x="1049" y="1298"/>
                    <a:pt x="1184" y="1255"/>
                  </a:cubicBezTo>
                  <a:cubicBezTo>
                    <a:pt x="1240" y="1185"/>
                    <a:pt x="1269" y="1099"/>
                    <a:pt x="1269" y="1033"/>
                  </a:cubicBezTo>
                  <a:lnTo>
                    <a:pt x="1269" y="1033"/>
                  </a:lnTo>
                  <a:cubicBezTo>
                    <a:pt x="1213" y="1079"/>
                    <a:pt x="1060" y="1131"/>
                    <a:pt x="961" y="1131"/>
                  </a:cubicBezTo>
                  <a:cubicBezTo>
                    <a:pt x="912" y="1131"/>
                    <a:pt x="876" y="1118"/>
                    <a:pt x="873" y="1084"/>
                  </a:cubicBezTo>
                  <a:cubicBezTo>
                    <a:pt x="855" y="833"/>
                    <a:pt x="1125" y="615"/>
                    <a:pt x="996" y="374"/>
                  </a:cubicBezTo>
                  <a:lnTo>
                    <a:pt x="996" y="374"/>
                  </a:lnTo>
                  <a:cubicBezTo>
                    <a:pt x="947" y="426"/>
                    <a:pt x="879" y="670"/>
                    <a:pt x="701" y="670"/>
                  </a:cubicBezTo>
                  <a:cubicBezTo>
                    <a:pt x="689" y="670"/>
                    <a:pt x="676" y="668"/>
                    <a:pt x="663" y="666"/>
                  </a:cubicBezTo>
                  <a:cubicBezTo>
                    <a:pt x="489" y="633"/>
                    <a:pt x="433" y="171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12"/>
            <p:cNvSpPr/>
            <p:nvPr/>
          </p:nvSpPr>
          <p:spPr>
            <a:xfrm>
              <a:off x="7292580" y="3777890"/>
              <a:ext cx="758032" cy="329298"/>
            </a:xfrm>
            <a:custGeom>
              <a:rect b="b" l="l" r="r" t="t"/>
              <a:pathLst>
                <a:path extrusionOk="0" h="785" w="1807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1226" y="784"/>
                  </a:lnTo>
                  <a:lnTo>
                    <a:pt x="1480" y="596"/>
                  </a:lnTo>
                  <a:lnTo>
                    <a:pt x="1806" y="359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12"/>
            <p:cNvSpPr/>
            <p:nvPr/>
          </p:nvSpPr>
          <p:spPr>
            <a:xfrm>
              <a:off x="7292580" y="3777890"/>
              <a:ext cx="348183" cy="276862"/>
            </a:xfrm>
            <a:custGeom>
              <a:rect b="b" l="l" r="r" t="t"/>
              <a:pathLst>
                <a:path extrusionOk="0" h="660" w="830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767" y="466"/>
                  </a:lnTo>
                  <a:lnTo>
                    <a:pt x="752" y="422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12"/>
            <p:cNvSpPr/>
            <p:nvPr/>
          </p:nvSpPr>
          <p:spPr>
            <a:xfrm>
              <a:off x="7374800" y="3868079"/>
              <a:ext cx="470676" cy="143045"/>
            </a:xfrm>
            <a:custGeom>
              <a:rect b="b" l="l" r="r" t="t"/>
              <a:pathLst>
                <a:path extrusionOk="0" h="341" w="1122">
                  <a:moveTo>
                    <a:pt x="34" y="0"/>
                  </a:moveTo>
                  <a:lnTo>
                    <a:pt x="1" y="29"/>
                  </a:lnTo>
                  <a:lnTo>
                    <a:pt x="733" y="318"/>
                  </a:lnTo>
                  <a:lnTo>
                    <a:pt x="1122" y="340"/>
                  </a:lnTo>
                  <a:lnTo>
                    <a:pt x="741" y="2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12"/>
            <p:cNvSpPr/>
            <p:nvPr/>
          </p:nvSpPr>
          <p:spPr>
            <a:xfrm>
              <a:off x="7806455" y="3927226"/>
              <a:ext cx="313784" cy="201773"/>
            </a:xfrm>
            <a:custGeom>
              <a:rect b="b" l="l" r="r" t="t"/>
              <a:pathLst>
                <a:path extrusionOk="0" h="481" w="748">
                  <a:moveTo>
                    <a:pt x="518" y="0"/>
                  </a:moveTo>
                  <a:cubicBezTo>
                    <a:pt x="58" y="0"/>
                    <a:pt x="1" y="428"/>
                    <a:pt x="1" y="428"/>
                  </a:cubicBezTo>
                  <a:cubicBezTo>
                    <a:pt x="1" y="428"/>
                    <a:pt x="134" y="462"/>
                    <a:pt x="281" y="473"/>
                  </a:cubicBezTo>
                  <a:cubicBezTo>
                    <a:pt x="293" y="476"/>
                    <a:pt x="303" y="476"/>
                    <a:pt x="311" y="476"/>
                  </a:cubicBezTo>
                  <a:cubicBezTo>
                    <a:pt x="345" y="479"/>
                    <a:pt x="380" y="481"/>
                    <a:pt x="414" y="481"/>
                  </a:cubicBezTo>
                  <a:cubicBezTo>
                    <a:pt x="523" y="481"/>
                    <a:pt x="625" y="463"/>
                    <a:pt x="670" y="406"/>
                  </a:cubicBezTo>
                  <a:cubicBezTo>
                    <a:pt x="747" y="262"/>
                    <a:pt x="696" y="143"/>
                    <a:pt x="644" y="73"/>
                  </a:cubicBezTo>
                  <a:cubicBezTo>
                    <a:pt x="636" y="62"/>
                    <a:pt x="629" y="54"/>
                    <a:pt x="626" y="47"/>
                  </a:cubicBezTo>
                  <a:cubicBezTo>
                    <a:pt x="600" y="18"/>
                    <a:pt x="581" y="3"/>
                    <a:pt x="581" y="3"/>
                  </a:cubicBezTo>
                  <a:cubicBezTo>
                    <a:pt x="560" y="1"/>
                    <a:pt x="539" y="0"/>
                    <a:pt x="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12"/>
            <p:cNvSpPr/>
            <p:nvPr/>
          </p:nvSpPr>
          <p:spPr>
            <a:xfrm>
              <a:off x="7860989" y="3960785"/>
              <a:ext cx="145146" cy="147240"/>
            </a:xfrm>
            <a:custGeom>
              <a:rect b="b" l="l" r="r" t="t"/>
              <a:pathLst>
                <a:path extrusionOk="0" h="351" w="346">
                  <a:moveTo>
                    <a:pt x="327" y="1"/>
                  </a:moveTo>
                  <a:cubicBezTo>
                    <a:pt x="272" y="1"/>
                    <a:pt x="52" y="96"/>
                    <a:pt x="30" y="182"/>
                  </a:cubicBezTo>
                  <a:cubicBezTo>
                    <a:pt x="18" y="208"/>
                    <a:pt x="7" y="234"/>
                    <a:pt x="4" y="263"/>
                  </a:cubicBezTo>
                  <a:cubicBezTo>
                    <a:pt x="0" y="277"/>
                    <a:pt x="10" y="350"/>
                    <a:pt x="19" y="350"/>
                  </a:cubicBezTo>
                  <a:cubicBezTo>
                    <a:pt x="21" y="350"/>
                    <a:pt x="24" y="343"/>
                    <a:pt x="26" y="323"/>
                  </a:cubicBezTo>
                  <a:cubicBezTo>
                    <a:pt x="30" y="160"/>
                    <a:pt x="148" y="71"/>
                    <a:pt x="325" y="27"/>
                  </a:cubicBezTo>
                  <a:cubicBezTo>
                    <a:pt x="345" y="9"/>
                    <a:pt x="343" y="1"/>
                    <a:pt x="3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12"/>
            <p:cNvSpPr/>
            <p:nvPr/>
          </p:nvSpPr>
          <p:spPr>
            <a:xfrm>
              <a:off x="7966281" y="3975467"/>
              <a:ext cx="132142" cy="138011"/>
            </a:xfrm>
            <a:custGeom>
              <a:rect b="b" l="l" r="r" t="t"/>
              <a:pathLst>
                <a:path extrusionOk="0" h="329" w="315">
                  <a:moveTo>
                    <a:pt x="180" y="0"/>
                  </a:moveTo>
                  <a:cubicBezTo>
                    <a:pt x="170" y="0"/>
                    <a:pt x="164" y="9"/>
                    <a:pt x="167" y="21"/>
                  </a:cubicBezTo>
                  <a:cubicBezTo>
                    <a:pt x="204" y="62"/>
                    <a:pt x="237" y="113"/>
                    <a:pt x="241" y="161"/>
                  </a:cubicBezTo>
                  <a:cubicBezTo>
                    <a:pt x="259" y="313"/>
                    <a:pt x="1" y="328"/>
                    <a:pt x="122" y="328"/>
                  </a:cubicBezTo>
                  <a:cubicBezTo>
                    <a:pt x="315" y="299"/>
                    <a:pt x="296" y="103"/>
                    <a:pt x="189" y="3"/>
                  </a:cubicBezTo>
                  <a:cubicBezTo>
                    <a:pt x="186" y="1"/>
                    <a:pt x="183" y="0"/>
                    <a:pt x="1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12"/>
            <p:cNvSpPr/>
            <p:nvPr/>
          </p:nvSpPr>
          <p:spPr>
            <a:xfrm>
              <a:off x="7929785" y="3996861"/>
              <a:ext cx="60408" cy="106969"/>
            </a:xfrm>
            <a:custGeom>
              <a:rect b="b" l="l" r="r" t="t"/>
              <a:pathLst>
                <a:path extrusionOk="0" h="255" w="144">
                  <a:moveTo>
                    <a:pt x="125" y="1"/>
                  </a:moveTo>
                  <a:cubicBezTo>
                    <a:pt x="91" y="1"/>
                    <a:pt x="0" y="52"/>
                    <a:pt x="13" y="144"/>
                  </a:cubicBezTo>
                  <a:cubicBezTo>
                    <a:pt x="13" y="170"/>
                    <a:pt x="21" y="207"/>
                    <a:pt x="40" y="233"/>
                  </a:cubicBezTo>
                  <a:cubicBezTo>
                    <a:pt x="50" y="247"/>
                    <a:pt x="58" y="254"/>
                    <a:pt x="62" y="254"/>
                  </a:cubicBezTo>
                  <a:cubicBezTo>
                    <a:pt x="65" y="254"/>
                    <a:pt x="63" y="246"/>
                    <a:pt x="54" y="229"/>
                  </a:cubicBezTo>
                  <a:cubicBezTo>
                    <a:pt x="40" y="166"/>
                    <a:pt x="25" y="40"/>
                    <a:pt x="128" y="26"/>
                  </a:cubicBezTo>
                  <a:cubicBezTo>
                    <a:pt x="143" y="9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12"/>
            <p:cNvSpPr/>
            <p:nvPr/>
          </p:nvSpPr>
          <p:spPr>
            <a:xfrm>
              <a:off x="6952793" y="3852139"/>
              <a:ext cx="753418" cy="292383"/>
            </a:xfrm>
            <a:custGeom>
              <a:rect b="b" l="l" r="r" t="t"/>
              <a:pathLst>
                <a:path extrusionOk="0" h="697" w="1796">
                  <a:moveTo>
                    <a:pt x="1343" y="1"/>
                  </a:moveTo>
                  <a:lnTo>
                    <a:pt x="1225" y="20"/>
                  </a:lnTo>
                  <a:lnTo>
                    <a:pt x="1" y="211"/>
                  </a:lnTo>
                  <a:lnTo>
                    <a:pt x="286" y="486"/>
                  </a:lnTo>
                  <a:lnTo>
                    <a:pt x="511" y="696"/>
                  </a:lnTo>
                  <a:lnTo>
                    <a:pt x="918" y="615"/>
                  </a:lnTo>
                  <a:lnTo>
                    <a:pt x="959" y="607"/>
                  </a:lnTo>
                  <a:lnTo>
                    <a:pt x="1795" y="367"/>
                  </a:lnTo>
                  <a:cubicBezTo>
                    <a:pt x="1795" y="367"/>
                    <a:pt x="1543" y="78"/>
                    <a:pt x="1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12"/>
            <p:cNvSpPr/>
            <p:nvPr/>
          </p:nvSpPr>
          <p:spPr>
            <a:xfrm>
              <a:off x="7337465" y="3852139"/>
              <a:ext cx="368738" cy="258404"/>
            </a:xfrm>
            <a:custGeom>
              <a:rect b="b" l="l" r="r" t="t"/>
              <a:pathLst>
                <a:path extrusionOk="0" h="616" w="879">
                  <a:moveTo>
                    <a:pt x="426" y="1"/>
                  </a:moveTo>
                  <a:lnTo>
                    <a:pt x="308" y="20"/>
                  </a:lnTo>
                  <a:lnTo>
                    <a:pt x="120" y="389"/>
                  </a:lnTo>
                  <a:lnTo>
                    <a:pt x="98" y="430"/>
                  </a:lnTo>
                  <a:lnTo>
                    <a:pt x="1" y="615"/>
                  </a:lnTo>
                  <a:lnTo>
                    <a:pt x="42" y="607"/>
                  </a:lnTo>
                  <a:lnTo>
                    <a:pt x="878" y="367"/>
                  </a:lnTo>
                  <a:cubicBezTo>
                    <a:pt x="878" y="367"/>
                    <a:pt x="626" y="78"/>
                    <a:pt x="4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12"/>
            <p:cNvSpPr/>
            <p:nvPr/>
          </p:nvSpPr>
          <p:spPr>
            <a:xfrm>
              <a:off x="7141983" y="3953234"/>
              <a:ext cx="486198" cy="101516"/>
            </a:xfrm>
            <a:custGeom>
              <a:rect b="b" l="l" r="r" t="t"/>
              <a:pathLst>
                <a:path extrusionOk="0" h="242" w="1159">
                  <a:moveTo>
                    <a:pt x="1133" y="0"/>
                  </a:moveTo>
                  <a:lnTo>
                    <a:pt x="386" y="211"/>
                  </a:lnTo>
                  <a:lnTo>
                    <a:pt x="1" y="219"/>
                  </a:lnTo>
                  <a:lnTo>
                    <a:pt x="393" y="241"/>
                  </a:lnTo>
                  <a:lnTo>
                    <a:pt x="1159" y="33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12"/>
            <p:cNvSpPr/>
            <p:nvPr/>
          </p:nvSpPr>
          <p:spPr>
            <a:xfrm>
              <a:off x="6865959" y="3940650"/>
              <a:ext cx="304555" cy="210163"/>
            </a:xfrm>
            <a:custGeom>
              <a:rect b="b" l="l" r="r" t="t"/>
              <a:pathLst>
                <a:path extrusionOk="0" h="501" w="726">
                  <a:moveTo>
                    <a:pt x="208" y="0"/>
                  </a:moveTo>
                  <a:cubicBezTo>
                    <a:pt x="208" y="0"/>
                    <a:pt x="186" y="15"/>
                    <a:pt x="156" y="41"/>
                  </a:cubicBezTo>
                  <a:cubicBezTo>
                    <a:pt x="148" y="49"/>
                    <a:pt x="141" y="56"/>
                    <a:pt x="134" y="63"/>
                  </a:cubicBezTo>
                  <a:cubicBezTo>
                    <a:pt x="71" y="126"/>
                    <a:pt x="1" y="241"/>
                    <a:pt x="56" y="393"/>
                  </a:cubicBezTo>
                  <a:cubicBezTo>
                    <a:pt x="104" y="471"/>
                    <a:pt x="256" y="497"/>
                    <a:pt x="400" y="500"/>
                  </a:cubicBezTo>
                  <a:lnTo>
                    <a:pt x="430" y="500"/>
                  </a:lnTo>
                  <a:cubicBezTo>
                    <a:pt x="443" y="500"/>
                    <a:pt x="456" y="501"/>
                    <a:pt x="469" y="501"/>
                  </a:cubicBezTo>
                  <a:cubicBezTo>
                    <a:pt x="604" y="501"/>
                    <a:pt x="718" y="485"/>
                    <a:pt x="718" y="485"/>
                  </a:cubicBezTo>
                  <a:cubicBezTo>
                    <a:pt x="718" y="485"/>
                    <a:pt x="725" y="19"/>
                    <a:pt x="2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12"/>
            <p:cNvSpPr/>
            <p:nvPr/>
          </p:nvSpPr>
          <p:spPr>
            <a:xfrm>
              <a:off x="6991386" y="3979662"/>
              <a:ext cx="126688" cy="159405"/>
            </a:xfrm>
            <a:custGeom>
              <a:rect b="b" l="l" r="r" t="t"/>
              <a:pathLst>
                <a:path extrusionOk="0" h="380" w="302">
                  <a:moveTo>
                    <a:pt x="13" y="1"/>
                  </a:moveTo>
                  <a:cubicBezTo>
                    <a:pt x="2" y="1"/>
                    <a:pt x="1" y="8"/>
                    <a:pt x="16" y="26"/>
                  </a:cubicBezTo>
                  <a:cubicBezTo>
                    <a:pt x="186" y="85"/>
                    <a:pt x="290" y="189"/>
                    <a:pt x="267" y="351"/>
                  </a:cubicBezTo>
                  <a:cubicBezTo>
                    <a:pt x="266" y="372"/>
                    <a:pt x="267" y="380"/>
                    <a:pt x="270" y="380"/>
                  </a:cubicBezTo>
                  <a:cubicBezTo>
                    <a:pt x="278" y="380"/>
                    <a:pt x="300" y="309"/>
                    <a:pt x="297" y="293"/>
                  </a:cubicBezTo>
                  <a:cubicBezTo>
                    <a:pt x="301" y="267"/>
                    <a:pt x="293" y="240"/>
                    <a:pt x="286" y="214"/>
                  </a:cubicBezTo>
                  <a:cubicBezTo>
                    <a:pt x="277" y="123"/>
                    <a:pt x="60" y="1"/>
                    <a:pt x="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12"/>
            <p:cNvSpPr/>
            <p:nvPr/>
          </p:nvSpPr>
          <p:spPr>
            <a:xfrm>
              <a:off x="6878543" y="3988471"/>
              <a:ext cx="104035" cy="140109"/>
            </a:xfrm>
            <a:custGeom>
              <a:rect b="b" l="l" r="r" t="t"/>
              <a:pathLst>
                <a:path extrusionOk="0" h="334" w="248">
                  <a:moveTo>
                    <a:pt x="177" y="1"/>
                  </a:moveTo>
                  <a:cubicBezTo>
                    <a:pt x="175" y="1"/>
                    <a:pt x="173" y="1"/>
                    <a:pt x="171" y="2"/>
                  </a:cubicBezTo>
                  <a:cubicBezTo>
                    <a:pt x="45" y="90"/>
                    <a:pt x="0" y="282"/>
                    <a:pt x="185" y="330"/>
                  </a:cubicBezTo>
                  <a:cubicBezTo>
                    <a:pt x="201" y="332"/>
                    <a:pt x="210" y="333"/>
                    <a:pt x="215" y="333"/>
                  </a:cubicBezTo>
                  <a:cubicBezTo>
                    <a:pt x="247" y="333"/>
                    <a:pt x="57" y="286"/>
                    <a:pt x="93" y="157"/>
                  </a:cubicBezTo>
                  <a:cubicBezTo>
                    <a:pt x="108" y="108"/>
                    <a:pt x="144" y="57"/>
                    <a:pt x="188" y="24"/>
                  </a:cubicBezTo>
                  <a:cubicBezTo>
                    <a:pt x="195" y="11"/>
                    <a:pt x="188" y="1"/>
                    <a:pt x="1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12"/>
            <p:cNvSpPr/>
            <p:nvPr/>
          </p:nvSpPr>
          <p:spPr>
            <a:xfrm>
              <a:off x="7001034" y="4017416"/>
              <a:ext cx="57052" cy="108647"/>
            </a:xfrm>
            <a:custGeom>
              <a:rect b="b" l="l" r="r" t="t"/>
              <a:pathLst>
                <a:path extrusionOk="0" h="259" w="136">
                  <a:moveTo>
                    <a:pt x="17" y="0"/>
                  </a:moveTo>
                  <a:cubicBezTo>
                    <a:pt x="5" y="0"/>
                    <a:pt x="1" y="8"/>
                    <a:pt x="12" y="25"/>
                  </a:cubicBezTo>
                  <a:cubicBezTo>
                    <a:pt x="111" y="47"/>
                    <a:pt x="82" y="172"/>
                    <a:pt x="56" y="232"/>
                  </a:cubicBezTo>
                  <a:cubicBezTo>
                    <a:pt x="45" y="250"/>
                    <a:pt x="41" y="258"/>
                    <a:pt x="45" y="258"/>
                  </a:cubicBezTo>
                  <a:cubicBezTo>
                    <a:pt x="48" y="258"/>
                    <a:pt x="57" y="252"/>
                    <a:pt x="70" y="239"/>
                  </a:cubicBezTo>
                  <a:cubicBezTo>
                    <a:pt x="93" y="213"/>
                    <a:pt x="104" y="180"/>
                    <a:pt x="108" y="150"/>
                  </a:cubicBezTo>
                  <a:cubicBezTo>
                    <a:pt x="135" y="59"/>
                    <a:pt x="49" y="0"/>
                    <a:pt x="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12"/>
            <p:cNvSpPr/>
            <p:nvPr/>
          </p:nvSpPr>
          <p:spPr>
            <a:xfrm>
              <a:off x="7022428" y="3701963"/>
              <a:ext cx="1068460" cy="270150"/>
            </a:xfrm>
            <a:custGeom>
              <a:rect b="b" l="l" r="r" t="t"/>
              <a:pathLst>
                <a:path extrusionOk="0" h="644" w="2547">
                  <a:moveTo>
                    <a:pt x="1" y="0"/>
                  </a:moveTo>
                  <a:lnTo>
                    <a:pt x="345" y="581"/>
                  </a:lnTo>
                  <a:lnTo>
                    <a:pt x="808" y="596"/>
                  </a:lnTo>
                  <a:lnTo>
                    <a:pt x="2435" y="644"/>
                  </a:lnTo>
                  <a:cubicBezTo>
                    <a:pt x="2435" y="644"/>
                    <a:pt x="2469" y="603"/>
                    <a:pt x="2491" y="536"/>
                  </a:cubicBezTo>
                  <a:cubicBezTo>
                    <a:pt x="2495" y="529"/>
                    <a:pt x="2498" y="521"/>
                    <a:pt x="2502" y="511"/>
                  </a:cubicBezTo>
                  <a:cubicBezTo>
                    <a:pt x="2536" y="403"/>
                    <a:pt x="2546" y="244"/>
                    <a:pt x="2376" y="122"/>
                  </a:cubicBezTo>
                  <a:lnTo>
                    <a:pt x="1988" y="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12"/>
            <p:cNvSpPr/>
            <p:nvPr/>
          </p:nvSpPr>
          <p:spPr>
            <a:xfrm>
              <a:off x="6909166" y="3701963"/>
              <a:ext cx="322174" cy="243722"/>
            </a:xfrm>
            <a:custGeom>
              <a:rect b="b" l="l" r="r" t="t"/>
              <a:pathLst>
                <a:path extrusionOk="0" h="581" w="768">
                  <a:moveTo>
                    <a:pt x="271" y="0"/>
                  </a:moveTo>
                  <a:cubicBezTo>
                    <a:pt x="271" y="0"/>
                    <a:pt x="245" y="7"/>
                    <a:pt x="212" y="26"/>
                  </a:cubicBezTo>
                  <a:cubicBezTo>
                    <a:pt x="201" y="29"/>
                    <a:pt x="190" y="37"/>
                    <a:pt x="178" y="45"/>
                  </a:cubicBezTo>
                  <a:cubicBezTo>
                    <a:pt x="101" y="93"/>
                    <a:pt x="1" y="185"/>
                    <a:pt x="9" y="344"/>
                  </a:cubicBezTo>
                  <a:cubicBezTo>
                    <a:pt x="27" y="433"/>
                    <a:pt x="168" y="488"/>
                    <a:pt x="305" y="525"/>
                  </a:cubicBezTo>
                  <a:cubicBezTo>
                    <a:pt x="315" y="529"/>
                    <a:pt x="323" y="529"/>
                    <a:pt x="334" y="533"/>
                  </a:cubicBezTo>
                  <a:cubicBezTo>
                    <a:pt x="479" y="569"/>
                    <a:pt x="615" y="581"/>
                    <a:pt x="615" y="581"/>
                  </a:cubicBezTo>
                  <a:cubicBezTo>
                    <a:pt x="615" y="581"/>
                    <a:pt x="767" y="133"/>
                    <a:pt x="2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12"/>
            <p:cNvSpPr/>
            <p:nvPr/>
          </p:nvSpPr>
          <p:spPr>
            <a:xfrm>
              <a:off x="7199453" y="3757755"/>
              <a:ext cx="441311" cy="12585"/>
            </a:xfrm>
            <a:custGeom>
              <a:rect b="b" l="l" r="r" t="t"/>
              <a:pathLst>
                <a:path extrusionOk="0" h="30" w="1052">
                  <a:moveTo>
                    <a:pt x="985" y="0"/>
                  </a:moveTo>
                  <a:lnTo>
                    <a:pt x="134" y="4"/>
                  </a:lnTo>
                  <a:cubicBezTo>
                    <a:pt x="134" y="4"/>
                    <a:pt x="86" y="7"/>
                    <a:pt x="56" y="11"/>
                  </a:cubicBezTo>
                  <a:cubicBezTo>
                    <a:pt x="1" y="15"/>
                    <a:pt x="23" y="23"/>
                    <a:pt x="56" y="26"/>
                  </a:cubicBezTo>
                  <a:cubicBezTo>
                    <a:pt x="53" y="26"/>
                    <a:pt x="138" y="30"/>
                    <a:pt x="138" y="30"/>
                  </a:cubicBezTo>
                  <a:lnTo>
                    <a:pt x="985" y="26"/>
                  </a:lnTo>
                  <a:lnTo>
                    <a:pt x="1037" y="26"/>
                  </a:lnTo>
                  <a:cubicBezTo>
                    <a:pt x="1040" y="23"/>
                    <a:pt x="1052" y="15"/>
                    <a:pt x="1037" y="4"/>
                  </a:cubicBezTo>
                  <a:lnTo>
                    <a:pt x="10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12"/>
            <p:cNvSpPr/>
            <p:nvPr/>
          </p:nvSpPr>
          <p:spPr>
            <a:xfrm>
              <a:off x="6983835" y="3712450"/>
              <a:ext cx="101518" cy="119973"/>
            </a:xfrm>
            <a:custGeom>
              <a:rect b="b" l="l" r="r" t="t"/>
              <a:pathLst>
                <a:path extrusionOk="0" h="286" w="242">
                  <a:moveTo>
                    <a:pt x="34" y="1"/>
                  </a:moveTo>
                  <a:cubicBezTo>
                    <a:pt x="23" y="4"/>
                    <a:pt x="12" y="12"/>
                    <a:pt x="0" y="20"/>
                  </a:cubicBezTo>
                  <a:cubicBezTo>
                    <a:pt x="8" y="20"/>
                    <a:pt x="12" y="23"/>
                    <a:pt x="19" y="23"/>
                  </a:cubicBezTo>
                  <a:lnTo>
                    <a:pt x="41" y="34"/>
                  </a:lnTo>
                  <a:cubicBezTo>
                    <a:pt x="71" y="52"/>
                    <a:pt x="97" y="75"/>
                    <a:pt x="123" y="97"/>
                  </a:cubicBezTo>
                  <a:cubicBezTo>
                    <a:pt x="145" y="123"/>
                    <a:pt x="167" y="149"/>
                    <a:pt x="186" y="175"/>
                  </a:cubicBezTo>
                  <a:cubicBezTo>
                    <a:pt x="190" y="182"/>
                    <a:pt x="193" y="189"/>
                    <a:pt x="197" y="197"/>
                  </a:cubicBezTo>
                  <a:cubicBezTo>
                    <a:pt x="197" y="197"/>
                    <a:pt x="197" y="201"/>
                    <a:pt x="200" y="204"/>
                  </a:cubicBezTo>
                  <a:cubicBezTo>
                    <a:pt x="200" y="208"/>
                    <a:pt x="204" y="211"/>
                    <a:pt x="208" y="219"/>
                  </a:cubicBezTo>
                  <a:cubicBezTo>
                    <a:pt x="215" y="230"/>
                    <a:pt x="219" y="245"/>
                    <a:pt x="226" y="256"/>
                  </a:cubicBezTo>
                  <a:cubicBezTo>
                    <a:pt x="226" y="264"/>
                    <a:pt x="226" y="267"/>
                    <a:pt x="230" y="271"/>
                  </a:cubicBezTo>
                  <a:lnTo>
                    <a:pt x="230" y="278"/>
                  </a:lnTo>
                  <a:cubicBezTo>
                    <a:pt x="230" y="286"/>
                    <a:pt x="234" y="286"/>
                    <a:pt x="234" y="286"/>
                  </a:cubicBezTo>
                  <a:cubicBezTo>
                    <a:pt x="238" y="282"/>
                    <a:pt x="238" y="278"/>
                    <a:pt x="241" y="274"/>
                  </a:cubicBezTo>
                  <a:lnTo>
                    <a:pt x="241" y="264"/>
                  </a:lnTo>
                  <a:lnTo>
                    <a:pt x="241" y="256"/>
                  </a:lnTo>
                  <a:cubicBezTo>
                    <a:pt x="241" y="252"/>
                    <a:pt x="241" y="238"/>
                    <a:pt x="234" y="219"/>
                  </a:cubicBezTo>
                  <a:cubicBezTo>
                    <a:pt x="234" y="211"/>
                    <a:pt x="230" y="201"/>
                    <a:pt x="226" y="194"/>
                  </a:cubicBezTo>
                  <a:cubicBezTo>
                    <a:pt x="222" y="189"/>
                    <a:pt x="222" y="186"/>
                    <a:pt x="222" y="186"/>
                  </a:cubicBezTo>
                  <a:lnTo>
                    <a:pt x="215" y="175"/>
                  </a:lnTo>
                  <a:lnTo>
                    <a:pt x="212" y="163"/>
                  </a:lnTo>
                  <a:cubicBezTo>
                    <a:pt x="193" y="134"/>
                    <a:pt x="171" y="108"/>
                    <a:pt x="145" y="83"/>
                  </a:cubicBezTo>
                  <a:cubicBezTo>
                    <a:pt x="119" y="56"/>
                    <a:pt x="89" y="30"/>
                    <a:pt x="56" y="12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12"/>
            <p:cNvSpPr/>
            <p:nvPr/>
          </p:nvSpPr>
          <p:spPr>
            <a:xfrm>
              <a:off x="7360957" y="3743492"/>
              <a:ext cx="729926" cy="228621"/>
            </a:xfrm>
            <a:custGeom>
              <a:rect b="b" l="l" r="r" t="t"/>
              <a:pathLst>
                <a:path extrusionOk="0" h="545" w="1740">
                  <a:moveTo>
                    <a:pt x="1181" y="1"/>
                  </a:moveTo>
                  <a:lnTo>
                    <a:pt x="1" y="497"/>
                  </a:lnTo>
                  <a:lnTo>
                    <a:pt x="1628" y="545"/>
                  </a:lnTo>
                  <a:cubicBezTo>
                    <a:pt x="1628" y="545"/>
                    <a:pt x="1662" y="504"/>
                    <a:pt x="1684" y="437"/>
                  </a:cubicBezTo>
                  <a:cubicBezTo>
                    <a:pt x="1688" y="430"/>
                    <a:pt x="1691" y="422"/>
                    <a:pt x="1695" y="412"/>
                  </a:cubicBezTo>
                  <a:cubicBezTo>
                    <a:pt x="1729" y="304"/>
                    <a:pt x="1739" y="145"/>
                    <a:pt x="1569" y="23"/>
                  </a:cubicBezTo>
                  <a:lnTo>
                    <a:pt x="11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12"/>
            <p:cNvSpPr/>
            <p:nvPr/>
          </p:nvSpPr>
          <p:spPr>
            <a:xfrm>
              <a:off x="7401228" y="3891151"/>
              <a:ext cx="670777" cy="36076"/>
            </a:xfrm>
            <a:custGeom>
              <a:rect b="b" l="l" r="r" t="t"/>
              <a:pathLst>
                <a:path extrusionOk="0" h="86" w="1599">
                  <a:moveTo>
                    <a:pt x="57" y="0"/>
                  </a:moveTo>
                  <a:cubicBezTo>
                    <a:pt x="1" y="4"/>
                    <a:pt x="23" y="12"/>
                    <a:pt x="57" y="15"/>
                  </a:cubicBezTo>
                  <a:cubicBezTo>
                    <a:pt x="57" y="19"/>
                    <a:pt x="137" y="26"/>
                    <a:pt x="137" y="26"/>
                  </a:cubicBezTo>
                  <a:lnTo>
                    <a:pt x="1584" y="85"/>
                  </a:lnTo>
                  <a:lnTo>
                    <a:pt x="1588" y="85"/>
                  </a:lnTo>
                  <a:cubicBezTo>
                    <a:pt x="1592" y="78"/>
                    <a:pt x="1595" y="70"/>
                    <a:pt x="1599" y="60"/>
                  </a:cubicBezTo>
                  <a:lnTo>
                    <a:pt x="1584" y="6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12"/>
            <p:cNvSpPr/>
            <p:nvPr/>
          </p:nvSpPr>
          <p:spPr>
            <a:xfrm>
              <a:off x="6958666" y="3782924"/>
              <a:ext cx="101518" cy="142626"/>
            </a:xfrm>
            <a:custGeom>
              <a:rect b="b" l="l" r="r" t="t"/>
              <a:pathLst>
                <a:path extrusionOk="0" h="340" w="242">
                  <a:moveTo>
                    <a:pt x="11" y="0"/>
                  </a:moveTo>
                  <a:cubicBezTo>
                    <a:pt x="1" y="0"/>
                    <a:pt x="5" y="5"/>
                    <a:pt x="35" y="18"/>
                  </a:cubicBezTo>
                  <a:cubicBezTo>
                    <a:pt x="179" y="70"/>
                    <a:pt x="216" y="210"/>
                    <a:pt x="187" y="332"/>
                  </a:cubicBezTo>
                  <a:cubicBezTo>
                    <a:pt x="197" y="336"/>
                    <a:pt x="205" y="336"/>
                    <a:pt x="216" y="340"/>
                  </a:cubicBezTo>
                  <a:cubicBezTo>
                    <a:pt x="242" y="288"/>
                    <a:pt x="227" y="96"/>
                    <a:pt x="139" y="48"/>
                  </a:cubicBezTo>
                  <a:cubicBezTo>
                    <a:pt x="128" y="27"/>
                    <a:pt x="33" y="0"/>
                    <a:pt x="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0" name="Google Shape;1580;p12"/>
          <p:cNvSpPr txBox="1"/>
          <p:nvPr/>
        </p:nvSpPr>
        <p:spPr>
          <a:xfrm>
            <a:off x="720000" y="1308625"/>
            <a:ext cx="7865700" cy="20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Concursos - Talleres - Juegos de bases - Juegos de tablero - Gymkhanas - Velada - Cena ambientada - Eucaristía - Buenos días y Buenas noches - Grupos amigos - Actividades especiales</a:t>
            </a:r>
            <a:endParaRPr b="0" i="0" sz="19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Y mucho más…!</a:t>
            </a:r>
            <a:endParaRPr b="0" i="0" sz="19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pSp>
        <p:nvGrpSpPr>
          <p:cNvPr id="1581" name="Google Shape;1581;p12"/>
          <p:cNvGrpSpPr/>
          <p:nvPr/>
        </p:nvGrpSpPr>
        <p:grpSpPr>
          <a:xfrm>
            <a:off x="3892462" y="3129671"/>
            <a:ext cx="2598065" cy="1932984"/>
            <a:chOff x="6278312" y="2988746"/>
            <a:chExt cx="2598065" cy="1932984"/>
          </a:xfrm>
        </p:grpSpPr>
        <p:grpSp>
          <p:nvGrpSpPr>
            <p:cNvPr id="1582" name="Google Shape;1582;p12"/>
            <p:cNvGrpSpPr/>
            <p:nvPr/>
          </p:nvGrpSpPr>
          <p:grpSpPr>
            <a:xfrm>
              <a:off x="6278312" y="2990856"/>
              <a:ext cx="1313998" cy="1914126"/>
              <a:chOff x="2523437" y="397068"/>
              <a:chExt cx="1313998" cy="1914126"/>
            </a:xfrm>
          </p:grpSpPr>
          <p:sp>
            <p:nvSpPr>
              <p:cNvPr id="1583" name="Google Shape;1583;p12"/>
              <p:cNvSpPr/>
              <p:nvPr/>
            </p:nvSpPr>
            <p:spPr>
              <a:xfrm>
                <a:off x="2875852" y="2235171"/>
                <a:ext cx="866311" cy="76023"/>
              </a:xfrm>
              <a:custGeom>
                <a:rect b="b" l="l" r="r" t="t"/>
                <a:pathLst>
                  <a:path extrusionOk="0" h="387" w="4410">
                    <a:moveTo>
                      <a:pt x="2205" y="1"/>
                    </a:moveTo>
                    <a:cubicBezTo>
                      <a:pt x="988" y="1"/>
                      <a:pt x="0" y="86"/>
                      <a:pt x="0" y="193"/>
                    </a:cubicBezTo>
                    <a:cubicBezTo>
                      <a:pt x="0" y="301"/>
                      <a:pt x="988" y="386"/>
                      <a:pt x="2205" y="386"/>
                    </a:cubicBezTo>
                    <a:cubicBezTo>
                      <a:pt x="3422" y="386"/>
                      <a:pt x="4409" y="301"/>
                      <a:pt x="4409" y="193"/>
                    </a:cubicBezTo>
                    <a:cubicBezTo>
                      <a:pt x="4409" y="86"/>
                      <a:pt x="3422" y="1"/>
                      <a:pt x="2205" y="1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12"/>
              <p:cNvSpPr/>
              <p:nvPr/>
            </p:nvSpPr>
            <p:spPr>
              <a:xfrm>
                <a:off x="2838725" y="685248"/>
                <a:ext cx="710925" cy="477748"/>
              </a:xfrm>
              <a:custGeom>
                <a:rect b="b" l="l" r="r" t="t"/>
                <a:pathLst>
                  <a:path extrusionOk="0" h="2432" w="3619">
                    <a:moveTo>
                      <a:pt x="3237" y="1"/>
                    </a:moveTo>
                    <a:cubicBezTo>
                      <a:pt x="2183" y="100"/>
                      <a:pt x="1077" y="197"/>
                      <a:pt x="41" y="296"/>
                    </a:cubicBezTo>
                    <a:cubicBezTo>
                      <a:pt x="82" y="785"/>
                      <a:pt x="104" y="1107"/>
                      <a:pt x="38" y="1488"/>
                    </a:cubicBezTo>
                    <a:cubicBezTo>
                      <a:pt x="15" y="1613"/>
                      <a:pt x="0" y="1743"/>
                      <a:pt x="30" y="1869"/>
                    </a:cubicBezTo>
                    <a:cubicBezTo>
                      <a:pt x="60" y="1995"/>
                      <a:pt x="149" y="2113"/>
                      <a:pt x="278" y="2154"/>
                    </a:cubicBezTo>
                    <a:cubicBezTo>
                      <a:pt x="248" y="2076"/>
                      <a:pt x="260" y="1983"/>
                      <a:pt x="304" y="1910"/>
                    </a:cubicBezTo>
                    <a:cubicBezTo>
                      <a:pt x="304" y="2329"/>
                      <a:pt x="1179" y="2432"/>
                      <a:pt x="1697" y="2432"/>
                    </a:cubicBezTo>
                    <a:cubicBezTo>
                      <a:pt x="1806" y="2432"/>
                      <a:pt x="1899" y="2427"/>
                      <a:pt x="1965" y="2420"/>
                    </a:cubicBezTo>
                    <a:cubicBezTo>
                      <a:pt x="2165" y="2398"/>
                      <a:pt x="2365" y="2361"/>
                      <a:pt x="2542" y="2275"/>
                    </a:cubicBezTo>
                    <a:cubicBezTo>
                      <a:pt x="2723" y="2190"/>
                      <a:pt x="2879" y="2053"/>
                      <a:pt x="2937" y="1872"/>
                    </a:cubicBezTo>
                    <a:lnTo>
                      <a:pt x="2937" y="1872"/>
                    </a:lnTo>
                    <a:cubicBezTo>
                      <a:pt x="2956" y="2017"/>
                      <a:pt x="2893" y="2168"/>
                      <a:pt x="2775" y="2261"/>
                    </a:cubicBezTo>
                    <a:cubicBezTo>
                      <a:pt x="3082" y="2202"/>
                      <a:pt x="3341" y="1954"/>
                      <a:pt x="3393" y="1665"/>
                    </a:cubicBezTo>
                    <a:cubicBezTo>
                      <a:pt x="3418" y="1739"/>
                      <a:pt x="3444" y="1817"/>
                      <a:pt x="3466" y="1891"/>
                    </a:cubicBezTo>
                    <a:cubicBezTo>
                      <a:pt x="3618" y="1643"/>
                      <a:pt x="3536" y="1336"/>
                      <a:pt x="3441" y="1070"/>
                    </a:cubicBezTo>
                    <a:cubicBezTo>
                      <a:pt x="3341" y="800"/>
                      <a:pt x="3285" y="74"/>
                      <a:pt x="3237" y="1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12"/>
              <p:cNvSpPr/>
              <p:nvPr/>
            </p:nvSpPr>
            <p:spPr>
              <a:xfrm>
                <a:off x="3231804" y="889547"/>
                <a:ext cx="503875" cy="377759"/>
              </a:xfrm>
              <a:custGeom>
                <a:rect b="b" l="l" r="r" t="t"/>
                <a:pathLst>
                  <a:path extrusionOk="0" h="1923" w="2565">
                    <a:moveTo>
                      <a:pt x="1987" y="0"/>
                    </a:moveTo>
                    <a:cubicBezTo>
                      <a:pt x="1987" y="0"/>
                      <a:pt x="1677" y="743"/>
                      <a:pt x="863" y="1025"/>
                    </a:cubicBezTo>
                    <a:lnTo>
                      <a:pt x="444" y="1169"/>
                    </a:lnTo>
                    <a:cubicBezTo>
                      <a:pt x="86" y="1291"/>
                      <a:pt x="0" y="1709"/>
                      <a:pt x="0" y="1709"/>
                    </a:cubicBezTo>
                    <a:cubicBezTo>
                      <a:pt x="0" y="1709"/>
                      <a:pt x="134" y="1787"/>
                      <a:pt x="497" y="1901"/>
                    </a:cubicBezTo>
                    <a:cubicBezTo>
                      <a:pt x="545" y="1916"/>
                      <a:pt x="599" y="1923"/>
                      <a:pt x="657" y="1923"/>
                    </a:cubicBezTo>
                    <a:cubicBezTo>
                      <a:pt x="1102" y="1923"/>
                      <a:pt x="1765" y="1532"/>
                      <a:pt x="1765" y="1532"/>
                    </a:cubicBezTo>
                    <a:cubicBezTo>
                      <a:pt x="2157" y="1250"/>
                      <a:pt x="2564" y="284"/>
                      <a:pt x="2564" y="284"/>
                    </a:cubicBezTo>
                    <a:lnTo>
                      <a:pt x="1987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12"/>
              <p:cNvSpPr/>
              <p:nvPr/>
            </p:nvSpPr>
            <p:spPr>
              <a:xfrm>
                <a:off x="2623622" y="917049"/>
                <a:ext cx="496607" cy="392689"/>
              </a:xfrm>
              <a:custGeom>
                <a:rect b="b" l="l" r="r" t="t"/>
                <a:pathLst>
                  <a:path extrusionOk="0" h="1999" w="2528">
                    <a:moveTo>
                      <a:pt x="600" y="1"/>
                    </a:moveTo>
                    <a:lnTo>
                      <a:pt x="1" y="263"/>
                    </a:lnTo>
                    <a:cubicBezTo>
                      <a:pt x="1" y="263"/>
                      <a:pt x="441" y="1240"/>
                      <a:pt x="822" y="1536"/>
                    </a:cubicBezTo>
                    <a:cubicBezTo>
                      <a:pt x="822" y="1536"/>
                      <a:pt x="1299" y="1932"/>
                      <a:pt x="1728" y="1991"/>
                    </a:cubicBezTo>
                    <a:cubicBezTo>
                      <a:pt x="1764" y="1996"/>
                      <a:pt x="1800" y="1999"/>
                      <a:pt x="1835" y="1999"/>
                    </a:cubicBezTo>
                    <a:cubicBezTo>
                      <a:pt x="1901" y="1999"/>
                      <a:pt x="1966" y="1989"/>
                      <a:pt x="2024" y="1964"/>
                    </a:cubicBezTo>
                    <a:cubicBezTo>
                      <a:pt x="2379" y="1821"/>
                      <a:pt x="2527" y="1791"/>
                      <a:pt x="2527" y="1791"/>
                    </a:cubicBezTo>
                    <a:cubicBezTo>
                      <a:pt x="2527" y="1791"/>
                      <a:pt x="2456" y="1370"/>
                      <a:pt x="2106" y="1232"/>
                    </a:cubicBezTo>
                    <a:lnTo>
                      <a:pt x="1972" y="1181"/>
                    </a:lnTo>
                    <a:lnTo>
                      <a:pt x="1695" y="1073"/>
                    </a:lnTo>
                    <a:cubicBezTo>
                      <a:pt x="892" y="762"/>
                      <a:pt x="600" y="1"/>
                      <a:pt x="600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12"/>
              <p:cNvSpPr/>
              <p:nvPr/>
            </p:nvSpPr>
            <p:spPr>
              <a:xfrm>
                <a:off x="3249877" y="1523856"/>
                <a:ext cx="318630" cy="604846"/>
              </a:xfrm>
              <a:custGeom>
                <a:rect b="b" l="l" r="r" t="t"/>
                <a:pathLst>
                  <a:path extrusionOk="0" h="3079" w="1622">
                    <a:moveTo>
                      <a:pt x="685" y="0"/>
                    </a:moveTo>
                    <a:lnTo>
                      <a:pt x="412" y="615"/>
                    </a:lnTo>
                    <a:lnTo>
                      <a:pt x="1" y="1532"/>
                    </a:lnTo>
                    <a:lnTo>
                      <a:pt x="216" y="1976"/>
                    </a:lnTo>
                    <a:lnTo>
                      <a:pt x="755" y="3078"/>
                    </a:lnTo>
                    <a:lnTo>
                      <a:pt x="1621" y="2660"/>
                    </a:lnTo>
                    <a:lnTo>
                      <a:pt x="1293" y="1724"/>
                    </a:lnTo>
                    <a:lnTo>
                      <a:pt x="878" y="548"/>
                    </a:lnTo>
                    <a:lnTo>
                      <a:pt x="685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12"/>
              <p:cNvSpPr/>
              <p:nvPr/>
            </p:nvSpPr>
            <p:spPr>
              <a:xfrm>
                <a:off x="3249877" y="1631506"/>
                <a:ext cx="254000" cy="280520"/>
              </a:xfrm>
              <a:custGeom>
                <a:rect b="b" l="l" r="r" t="t"/>
                <a:pathLst>
                  <a:path extrusionOk="0" h="1428" w="1293">
                    <a:moveTo>
                      <a:pt x="878" y="0"/>
                    </a:moveTo>
                    <a:lnTo>
                      <a:pt x="412" y="67"/>
                    </a:lnTo>
                    <a:lnTo>
                      <a:pt x="1" y="984"/>
                    </a:lnTo>
                    <a:lnTo>
                      <a:pt x="216" y="1428"/>
                    </a:lnTo>
                    <a:lnTo>
                      <a:pt x="1293" y="1176"/>
                    </a:lnTo>
                    <a:lnTo>
                      <a:pt x="878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12"/>
              <p:cNvSpPr/>
              <p:nvPr/>
            </p:nvSpPr>
            <p:spPr>
              <a:xfrm>
                <a:off x="3396815" y="2038533"/>
                <a:ext cx="298985" cy="194871"/>
              </a:xfrm>
              <a:custGeom>
                <a:rect b="b" l="l" r="r" t="t"/>
                <a:pathLst>
                  <a:path extrusionOk="0" h="992" w="1522">
                    <a:moveTo>
                      <a:pt x="1066" y="0"/>
                    </a:moveTo>
                    <a:cubicBezTo>
                      <a:pt x="986" y="0"/>
                      <a:pt x="895" y="13"/>
                      <a:pt x="792" y="44"/>
                    </a:cubicBezTo>
                    <a:lnTo>
                      <a:pt x="0" y="433"/>
                    </a:lnTo>
                    <a:lnTo>
                      <a:pt x="23" y="532"/>
                    </a:lnTo>
                    <a:lnTo>
                      <a:pt x="101" y="877"/>
                    </a:lnTo>
                    <a:lnTo>
                      <a:pt x="137" y="991"/>
                    </a:lnTo>
                    <a:lnTo>
                      <a:pt x="1521" y="240"/>
                    </a:lnTo>
                    <a:cubicBezTo>
                      <a:pt x="1521" y="240"/>
                      <a:pt x="1499" y="181"/>
                      <a:pt x="1432" y="117"/>
                    </a:cubicBezTo>
                    <a:cubicBezTo>
                      <a:pt x="1384" y="78"/>
                      <a:pt x="1303" y="33"/>
                      <a:pt x="1188" y="11"/>
                    </a:cubicBezTo>
                    <a:cubicBezTo>
                      <a:pt x="1151" y="4"/>
                      <a:pt x="1110" y="0"/>
                      <a:pt x="10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12"/>
              <p:cNvSpPr/>
              <p:nvPr/>
            </p:nvSpPr>
            <p:spPr>
              <a:xfrm>
                <a:off x="3416459" y="2061517"/>
                <a:ext cx="279341" cy="171887"/>
              </a:xfrm>
              <a:custGeom>
                <a:rect b="b" l="l" r="r" t="t"/>
                <a:pathLst>
                  <a:path extrusionOk="0" h="875" w="1422">
                    <a:moveTo>
                      <a:pt x="1332" y="0"/>
                    </a:moveTo>
                    <a:lnTo>
                      <a:pt x="1" y="760"/>
                    </a:lnTo>
                    <a:lnTo>
                      <a:pt x="37" y="874"/>
                    </a:lnTo>
                    <a:lnTo>
                      <a:pt x="1421" y="123"/>
                    </a:lnTo>
                    <a:cubicBezTo>
                      <a:pt x="1421" y="123"/>
                      <a:pt x="1399" y="64"/>
                      <a:pt x="13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12"/>
              <p:cNvSpPr/>
              <p:nvPr/>
            </p:nvSpPr>
            <p:spPr>
              <a:xfrm>
                <a:off x="3396815" y="2038926"/>
                <a:ext cx="233570" cy="104311"/>
              </a:xfrm>
              <a:custGeom>
                <a:rect b="b" l="l" r="r" t="t"/>
                <a:pathLst>
                  <a:path extrusionOk="0" h="531" w="1189">
                    <a:moveTo>
                      <a:pt x="1073" y="1"/>
                    </a:moveTo>
                    <a:cubicBezTo>
                      <a:pt x="992" y="1"/>
                      <a:pt x="898" y="12"/>
                      <a:pt x="792" y="42"/>
                    </a:cubicBezTo>
                    <a:lnTo>
                      <a:pt x="0" y="431"/>
                    </a:lnTo>
                    <a:lnTo>
                      <a:pt x="23" y="530"/>
                    </a:lnTo>
                    <a:cubicBezTo>
                      <a:pt x="345" y="467"/>
                      <a:pt x="656" y="356"/>
                      <a:pt x="944" y="197"/>
                    </a:cubicBezTo>
                    <a:cubicBezTo>
                      <a:pt x="1036" y="149"/>
                      <a:pt x="1129" y="90"/>
                      <a:pt x="1188" y="9"/>
                    </a:cubicBezTo>
                    <a:cubicBezTo>
                      <a:pt x="1153" y="4"/>
                      <a:pt x="1115" y="1"/>
                      <a:pt x="1073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12"/>
              <p:cNvSpPr/>
              <p:nvPr/>
            </p:nvSpPr>
            <p:spPr>
              <a:xfrm>
                <a:off x="2983306" y="1605969"/>
                <a:ext cx="259697" cy="546699"/>
              </a:xfrm>
              <a:custGeom>
                <a:rect b="b" l="l" r="r" t="t"/>
                <a:pathLst>
                  <a:path extrusionOk="0" h="2783" w="1322">
                    <a:moveTo>
                      <a:pt x="0" y="1"/>
                    </a:moveTo>
                    <a:lnTo>
                      <a:pt x="56" y="441"/>
                    </a:lnTo>
                    <a:lnTo>
                      <a:pt x="244" y="1865"/>
                    </a:lnTo>
                    <a:lnTo>
                      <a:pt x="363" y="2782"/>
                    </a:lnTo>
                    <a:lnTo>
                      <a:pt x="1321" y="2727"/>
                    </a:lnTo>
                    <a:lnTo>
                      <a:pt x="1299" y="1621"/>
                    </a:lnTo>
                    <a:lnTo>
                      <a:pt x="1273" y="267"/>
                    </a:lnTo>
                    <a:lnTo>
                      <a:pt x="1269" y="167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12"/>
              <p:cNvSpPr/>
              <p:nvPr/>
            </p:nvSpPr>
            <p:spPr>
              <a:xfrm>
                <a:off x="2994307" y="1658222"/>
                <a:ext cx="244374" cy="314112"/>
              </a:xfrm>
              <a:custGeom>
                <a:rect b="b" l="l" r="r" t="t"/>
                <a:pathLst>
                  <a:path extrusionOk="0" h="1599" w="1244">
                    <a:moveTo>
                      <a:pt x="1217" y="1"/>
                    </a:moveTo>
                    <a:lnTo>
                      <a:pt x="0" y="175"/>
                    </a:lnTo>
                    <a:lnTo>
                      <a:pt x="188" y="1599"/>
                    </a:lnTo>
                    <a:lnTo>
                      <a:pt x="1243" y="1355"/>
                    </a:lnTo>
                    <a:lnTo>
                      <a:pt x="1217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12"/>
              <p:cNvSpPr/>
              <p:nvPr/>
            </p:nvSpPr>
            <p:spPr>
              <a:xfrm>
                <a:off x="2960126" y="2136557"/>
                <a:ext cx="311754" cy="111972"/>
              </a:xfrm>
              <a:custGeom>
                <a:rect b="b" l="l" r="r" t="t"/>
                <a:pathLst>
                  <a:path extrusionOk="0" h="570" w="1587">
                    <a:moveTo>
                      <a:pt x="1431" y="0"/>
                    </a:moveTo>
                    <a:lnTo>
                      <a:pt x="552" y="45"/>
                    </a:lnTo>
                    <a:cubicBezTo>
                      <a:pt x="388" y="81"/>
                      <a:pt x="274" y="144"/>
                      <a:pt x="193" y="207"/>
                    </a:cubicBezTo>
                    <a:cubicBezTo>
                      <a:pt x="100" y="281"/>
                      <a:pt x="52" y="362"/>
                      <a:pt x="30" y="422"/>
                    </a:cubicBezTo>
                    <a:cubicBezTo>
                      <a:pt x="0" y="506"/>
                      <a:pt x="11" y="569"/>
                      <a:pt x="11" y="569"/>
                    </a:cubicBezTo>
                    <a:lnTo>
                      <a:pt x="1587" y="555"/>
                    </a:lnTo>
                    <a:lnTo>
                      <a:pt x="1561" y="436"/>
                    </a:lnTo>
                    <a:lnTo>
                      <a:pt x="1462" y="100"/>
                    </a:lnTo>
                    <a:lnTo>
                      <a:pt x="143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12"/>
              <p:cNvSpPr/>
              <p:nvPr/>
            </p:nvSpPr>
            <p:spPr>
              <a:xfrm>
                <a:off x="2960126" y="2219259"/>
                <a:ext cx="311754" cy="29270"/>
              </a:xfrm>
              <a:custGeom>
                <a:rect b="b" l="l" r="r" t="t"/>
                <a:pathLst>
                  <a:path extrusionOk="0" h="149" w="1587">
                    <a:moveTo>
                      <a:pt x="30" y="1"/>
                    </a:moveTo>
                    <a:cubicBezTo>
                      <a:pt x="0" y="85"/>
                      <a:pt x="11" y="148"/>
                      <a:pt x="11" y="148"/>
                    </a:cubicBezTo>
                    <a:lnTo>
                      <a:pt x="1587" y="134"/>
                    </a:lnTo>
                    <a:lnTo>
                      <a:pt x="1561" y="15"/>
                    </a:lnTo>
                    <a:lnTo>
                      <a:pt x="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12"/>
              <p:cNvSpPr/>
              <p:nvPr/>
            </p:nvSpPr>
            <p:spPr>
              <a:xfrm>
                <a:off x="2997842" y="2136557"/>
                <a:ext cx="249482" cy="50289"/>
              </a:xfrm>
              <a:custGeom>
                <a:rect b="b" l="l" r="r" t="t"/>
                <a:pathLst>
                  <a:path extrusionOk="0" h="256" w="1270">
                    <a:moveTo>
                      <a:pt x="1239" y="0"/>
                    </a:moveTo>
                    <a:lnTo>
                      <a:pt x="360" y="45"/>
                    </a:lnTo>
                    <a:cubicBezTo>
                      <a:pt x="196" y="81"/>
                      <a:pt x="82" y="144"/>
                      <a:pt x="1" y="211"/>
                    </a:cubicBezTo>
                    <a:cubicBezTo>
                      <a:pt x="93" y="248"/>
                      <a:pt x="201" y="255"/>
                      <a:pt x="304" y="255"/>
                    </a:cubicBezTo>
                    <a:cubicBezTo>
                      <a:pt x="633" y="255"/>
                      <a:pt x="959" y="204"/>
                      <a:pt x="1270" y="100"/>
                    </a:cubicBezTo>
                    <a:lnTo>
                      <a:pt x="1239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12"/>
              <p:cNvSpPr/>
              <p:nvPr/>
            </p:nvSpPr>
            <p:spPr>
              <a:xfrm>
                <a:off x="2943428" y="1387330"/>
                <a:ext cx="612704" cy="502893"/>
              </a:xfrm>
              <a:custGeom>
                <a:rect b="b" l="l" r="r" t="t"/>
                <a:pathLst>
                  <a:path extrusionOk="0" h="2560" w="3119">
                    <a:moveTo>
                      <a:pt x="2242" y="0"/>
                    </a:moveTo>
                    <a:lnTo>
                      <a:pt x="370" y="52"/>
                    </a:lnTo>
                    <a:cubicBezTo>
                      <a:pt x="178" y="330"/>
                      <a:pt x="82" y="1003"/>
                      <a:pt x="37" y="1602"/>
                    </a:cubicBezTo>
                    <a:cubicBezTo>
                      <a:pt x="34" y="1675"/>
                      <a:pt x="26" y="1746"/>
                      <a:pt x="22" y="1817"/>
                    </a:cubicBezTo>
                    <a:lnTo>
                      <a:pt x="22" y="1824"/>
                    </a:lnTo>
                    <a:cubicBezTo>
                      <a:pt x="22" y="1865"/>
                      <a:pt x="19" y="1905"/>
                      <a:pt x="19" y="1945"/>
                    </a:cubicBezTo>
                    <a:cubicBezTo>
                      <a:pt x="15" y="1998"/>
                      <a:pt x="12" y="2046"/>
                      <a:pt x="12" y="2094"/>
                    </a:cubicBezTo>
                    <a:cubicBezTo>
                      <a:pt x="7" y="2134"/>
                      <a:pt x="7" y="2175"/>
                      <a:pt x="7" y="2216"/>
                    </a:cubicBezTo>
                    <a:cubicBezTo>
                      <a:pt x="4" y="2249"/>
                      <a:pt x="4" y="2283"/>
                      <a:pt x="4" y="2316"/>
                    </a:cubicBezTo>
                    <a:cubicBezTo>
                      <a:pt x="0" y="2411"/>
                      <a:pt x="0" y="2493"/>
                      <a:pt x="0" y="2560"/>
                    </a:cubicBezTo>
                    <a:lnTo>
                      <a:pt x="3119" y="2227"/>
                    </a:lnTo>
                    <a:cubicBezTo>
                      <a:pt x="3104" y="2167"/>
                      <a:pt x="3089" y="2101"/>
                      <a:pt x="3067" y="2027"/>
                    </a:cubicBezTo>
                    <a:cubicBezTo>
                      <a:pt x="3056" y="1986"/>
                      <a:pt x="3044" y="1942"/>
                      <a:pt x="3030" y="1894"/>
                    </a:cubicBezTo>
                    <a:cubicBezTo>
                      <a:pt x="3022" y="1868"/>
                      <a:pt x="3015" y="1842"/>
                      <a:pt x="3008" y="1812"/>
                    </a:cubicBezTo>
                    <a:cubicBezTo>
                      <a:pt x="2989" y="1757"/>
                      <a:pt x="2971" y="1698"/>
                      <a:pt x="2948" y="1635"/>
                    </a:cubicBezTo>
                    <a:cubicBezTo>
                      <a:pt x="2941" y="1609"/>
                      <a:pt x="2930" y="1580"/>
                      <a:pt x="2923" y="1550"/>
                    </a:cubicBezTo>
                    <a:cubicBezTo>
                      <a:pt x="2915" y="1535"/>
                      <a:pt x="2911" y="1517"/>
                      <a:pt x="2904" y="1501"/>
                    </a:cubicBezTo>
                    <a:cubicBezTo>
                      <a:pt x="2885" y="1446"/>
                      <a:pt x="2867" y="1395"/>
                      <a:pt x="2845" y="1339"/>
                    </a:cubicBezTo>
                    <a:cubicBezTo>
                      <a:pt x="2660" y="818"/>
                      <a:pt x="2419" y="263"/>
                      <a:pt x="22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12"/>
              <p:cNvSpPr/>
              <p:nvPr/>
            </p:nvSpPr>
            <p:spPr>
              <a:xfrm>
                <a:off x="2943428" y="1759193"/>
                <a:ext cx="612704" cy="131027"/>
              </a:xfrm>
              <a:custGeom>
                <a:rect b="b" l="l" r="r" t="t"/>
                <a:pathLst>
                  <a:path extrusionOk="0" h="667" w="3119">
                    <a:moveTo>
                      <a:pt x="3030" y="1"/>
                    </a:moveTo>
                    <a:lnTo>
                      <a:pt x="7" y="323"/>
                    </a:lnTo>
                    <a:cubicBezTo>
                      <a:pt x="4" y="356"/>
                      <a:pt x="4" y="390"/>
                      <a:pt x="4" y="423"/>
                    </a:cubicBezTo>
                    <a:cubicBezTo>
                      <a:pt x="0" y="518"/>
                      <a:pt x="0" y="600"/>
                      <a:pt x="0" y="667"/>
                    </a:cubicBezTo>
                    <a:lnTo>
                      <a:pt x="3119" y="334"/>
                    </a:lnTo>
                    <a:cubicBezTo>
                      <a:pt x="3104" y="274"/>
                      <a:pt x="3089" y="208"/>
                      <a:pt x="3067" y="134"/>
                    </a:cubicBezTo>
                    <a:cubicBezTo>
                      <a:pt x="3056" y="93"/>
                      <a:pt x="3044" y="49"/>
                      <a:pt x="30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12"/>
              <p:cNvSpPr/>
              <p:nvPr/>
            </p:nvSpPr>
            <p:spPr>
              <a:xfrm>
                <a:off x="2946964" y="1682188"/>
                <a:ext cx="575773" cy="87417"/>
              </a:xfrm>
              <a:custGeom>
                <a:rect b="b" l="l" r="r" t="t"/>
                <a:pathLst>
                  <a:path extrusionOk="0" h="445" w="2931">
                    <a:moveTo>
                      <a:pt x="2886" y="0"/>
                    </a:moveTo>
                    <a:lnTo>
                      <a:pt x="4" y="316"/>
                    </a:lnTo>
                    <a:lnTo>
                      <a:pt x="4" y="323"/>
                    </a:lnTo>
                    <a:cubicBezTo>
                      <a:pt x="4" y="364"/>
                      <a:pt x="1" y="404"/>
                      <a:pt x="1" y="444"/>
                    </a:cubicBezTo>
                    <a:lnTo>
                      <a:pt x="2930" y="134"/>
                    </a:lnTo>
                    <a:cubicBezTo>
                      <a:pt x="2923" y="108"/>
                      <a:pt x="2912" y="79"/>
                      <a:pt x="2905" y="49"/>
                    </a:cubicBezTo>
                    <a:cubicBezTo>
                      <a:pt x="2897" y="34"/>
                      <a:pt x="2893" y="16"/>
                      <a:pt x="288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12"/>
              <p:cNvSpPr/>
              <p:nvPr/>
            </p:nvSpPr>
            <p:spPr>
              <a:xfrm>
                <a:off x="3231804" y="1110937"/>
                <a:ext cx="189174" cy="156368"/>
              </a:xfrm>
              <a:custGeom>
                <a:rect b="b" l="l" r="r" t="t"/>
                <a:pathLst>
                  <a:path extrusionOk="0" h="796" w="963">
                    <a:moveTo>
                      <a:pt x="559" y="1"/>
                    </a:moveTo>
                    <a:lnTo>
                      <a:pt x="444" y="42"/>
                    </a:lnTo>
                    <a:cubicBezTo>
                      <a:pt x="86" y="164"/>
                      <a:pt x="0" y="582"/>
                      <a:pt x="0" y="582"/>
                    </a:cubicBezTo>
                    <a:cubicBezTo>
                      <a:pt x="0" y="582"/>
                      <a:pt x="134" y="660"/>
                      <a:pt x="497" y="774"/>
                    </a:cubicBezTo>
                    <a:cubicBezTo>
                      <a:pt x="547" y="789"/>
                      <a:pt x="603" y="795"/>
                      <a:pt x="662" y="795"/>
                    </a:cubicBezTo>
                    <a:cubicBezTo>
                      <a:pt x="756" y="795"/>
                      <a:pt x="859" y="779"/>
                      <a:pt x="963" y="752"/>
                    </a:cubicBezTo>
                    <a:lnTo>
                      <a:pt x="559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12"/>
              <p:cNvSpPr/>
              <p:nvPr/>
            </p:nvSpPr>
            <p:spPr>
              <a:xfrm>
                <a:off x="2963072" y="1148850"/>
                <a:ext cx="157154" cy="160886"/>
              </a:xfrm>
              <a:custGeom>
                <a:rect b="b" l="l" r="r" t="t"/>
                <a:pathLst>
                  <a:path extrusionOk="0" h="819" w="800">
                    <a:moveTo>
                      <a:pt x="244" y="1"/>
                    </a:moveTo>
                    <a:cubicBezTo>
                      <a:pt x="237" y="19"/>
                      <a:pt x="229" y="41"/>
                      <a:pt x="222" y="60"/>
                    </a:cubicBezTo>
                    <a:lnTo>
                      <a:pt x="0" y="811"/>
                    </a:lnTo>
                    <a:cubicBezTo>
                      <a:pt x="36" y="816"/>
                      <a:pt x="72" y="819"/>
                      <a:pt x="107" y="819"/>
                    </a:cubicBezTo>
                    <a:cubicBezTo>
                      <a:pt x="173" y="819"/>
                      <a:pt x="238" y="809"/>
                      <a:pt x="296" y="784"/>
                    </a:cubicBezTo>
                    <a:cubicBezTo>
                      <a:pt x="651" y="641"/>
                      <a:pt x="799" y="611"/>
                      <a:pt x="799" y="611"/>
                    </a:cubicBezTo>
                    <a:cubicBezTo>
                      <a:pt x="799" y="611"/>
                      <a:pt x="728" y="190"/>
                      <a:pt x="378" y="52"/>
                    </a:cubicBezTo>
                    <a:lnTo>
                      <a:pt x="244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12"/>
              <p:cNvSpPr/>
              <p:nvPr/>
            </p:nvSpPr>
            <p:spPr>
              <a:xfrm>
                <a:off x="2979573" y="1089132"/>
                <a:ext cx="440621" cy="341221"/>
              </a:xfrm>
              <a:custGeom>
                <a:rect b="b" l="l" r="r" t="t"/>
                <a:pathLst>
                  <a:path extrusionOk="0" h="1737" w="2243">
                    <a:moveTo>
                      <a:pt x="1606" y="0"/>
                    </a:moveTo>
                    <a:cubicBezTo>
                      <a:pt x="1575" y="0"/>
                      <a:pt x="1539" y="3"/>
                      <a:pt x="1496" y="5"/>
                    </a:cubicBezTo>
                    <a:lnTo>
                      <a:pt x="656" y="57"/>
                    </a:lnTo>
                    <a:cubicBezTo>
                      <a:pt x="430" y="67"/>
                      <a:pt x="241" y="234"/>
                      <a:pt x="197" y="460"/>
                    </a:cubicBezTo>
                    <a:lnTo>
                      <a:pt x="27" y="1373"/>
                    </a:lnTo>
                    <a:cubicBezTo>
                      <a:pt x="1" y="1507"/>
                      <a:pt x="53" y="1648"/>
                      <a:pt x="156" y="1737"/>
                    </a:cubicBezTo>
                    <a:lnTo>
                      <a:pt x="2128" y="1662"/>
                    </a:lnTo>
                    <a:cubicBezTo>
                      <a:pt x="2213" y="1540"/>
                      <a:pt x="2242" y="1385"/>
                      <a:pt x="2206" y="1240"/>
                    </a:cubicBezTo>
                    <a:lnTo>
                      <a:pt x="1825" y="219"/>
                    </a:lnTo>
                    <a:cubicBezTo>
                      <a:pt x="1780" y="39"/>
                      <a:pt x="1742" y="0"/>
                      <a:pt x="16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12"/>
              <p:cNvSpPr/>
              <p:nvPr/>
            </p:nvSpPr>
            <p:spPr>
              <a:xfrm>
                <a:off x="3088598" y="1055933"/>
                <a:ext cx="96060" cy="142421"/>
              </a:xfrm>
              <a:custGeom>
                <a:rect b="b" l="l" r="r" t="t"/>
                <a:pathLst>
                  <a:path extrusionOk="0" h="725" w="489">
                    <a:moveTo>
                      <a:pt x="419" y="0"/>
                    </a:moveTo>
                    <a:lnTo>
                      <a:pt x="190" y="52"/>
                    </a:lnTo>
                    <a:cubicBezTo>
                      <a:pt x="82" y="74"/>
                      <a:pt x="5" y="178"/>
                      <a:pt x="1" y="296"/>
                    </a:cubicBezTo>
                    <a:lnTo>
                      <a:pt x="1" y="725"/>
                    </a:lnTo>
                    <a:lnTo>
                      <a:pt x="489" y="481"/>
                    </a:lnTo>
                    <a:lnTo>
                      <a:pt x="41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12"/>
              <p:cNvSpPr/>
              <p:nvPr/>
            </p:nvSpPr>
            <p:spPr>
              <a:xfrm>
                <a:off x="3204302" y="1065362"/>
                <a:ext cx="97435" cy="120026"/>
              </a:xfrm>
              <a:custGeom>
                <a:rect b="b" l="l" r="r" t="t"/>
                <a:pathLst>
                  <a:path extrusionOk="0" h="611" w="496">
                    <a:moveTo>
                      <a:pt x="52" y="0"/>
                    </a:moveTo>
                    <a:lnTo>
                      <a:pt x="0" y="437"/>
                    </a:lnTo>
                    <a:lnTo>
                      <a:pt x="496" y="610"/>
                    </a:lnTo>
                    <a:lnTo>
                      <a:pt x="485" y="311"/>
                    </a:lnTo>
                    <a:cubicBezTo>
                      <a:pt x="481" y="159"/>
                      <a:pt x="366" y="30"/>
                      <a:pt x="215" y="15"/>
                    </a:cubicBezTo>
                    <a:lnTo>
                      <a:pt x="5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p12"/>
              <p:cNvSpPr/>
              <p:nvPr/>
            </p:nvSpPr>
            <p:spPr>
              <a:xfrm>
                <a:off x="3111189" y="1026074"/>
                <a:ext cx="154207" cy="132206"/>
              </a:xfrm>
              <a:custGeom>
                <a:rect b="b" l="l" r="r" t="t"/>
                <a:pathLst>
                  <a:path extrusionOk="0" h="673" w="785">
                    <a:moveTo>
                      <a:pt x="707" y="1"/>
                    </a:moveTo>
                    <a:lnTo>
                      <a:pt x="27" y="48"/>
                    </a:lnTo>
                    <a:lnTo>
                      <a:pt x="5" y="322"/>
                    </a:lnTo>
                    <a:lnTo>
                      <a:pt x="1" y="378"/>
                    </a:lnTo>
                    <a:lnTo>
                      <a:pt x="174" y="578"/>
                    </a:lnTo>
                    <a:cubicBezTo>
                      <a:pt x="230" y="641"/>
                      <a:pt x="307" y="672"/>
                      <a:pt x="384" y="672"/>
                    </a:cubicBezTo>
                    <a:cubicBezTo>
                      <a:pt x="464" y="672"/>
                      <a:pt x="545" y="637"/>
                      <a:pt x="600" y="566"/>
                    </a:cubicBezTo>
                    <a:lnTo>
                      <a:pt x="785" y="333"/>
                    </a:lnTo>
                    <a:lnTo>
                      <a:pt x="759" y="233"/>
                    </a:lnTo>
                    <a:lnTo>
                      <a:pt x="707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12"/>
              <p:cNvSpPr/>
              <p:nvPr/>
            </p:nvSpPr>
            <p:spPr>
              <a:xfrm>
                <a:off x="3111975" y="1026074"/>
                <a:ext cx="148511" cy="63647"/>
              </a:xfrm>
              <a:custGeom>
                <a:rect b="b" l="l" r="r" t="t"/>
                <a:pathLst>
                  <a:path extrusionOk="0" h="324" w="756">
                    <a:moveTo>
                      <a:pt x="703" y="1"/>
                    </a:moveTo>
                    <a:lnTo>
                      <a:pt x="23" y="48"/>
                    </a:lnTo>
                    <a:lnTo>
                      <a:pt x="1" y="322"/>
                    </a:lnTo>
                    <a:cubicBezTo>
                      <a:pt x="34" y="323"/>
                      <a:pt x="68" y="324"/>
                      <a:pt x="101" y="324"/>
                    </a:cubicBezTo>
                    <a:cubicBezTo>
                      <a:pt x="346" y="324"/>
                      <a:pt x="589" y="288"/>
                      <a:pt x="755" y="230"/>
                    </a:cubicBezTo>
                    <a:lnTo>
                      <a:pt x="703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12"/>
              <p:cNvSpPr/>
              <p:nvPr/>
            </p:nvSpPr>
            <p:spPr>
              <a:xfrm>
                <a:off x="3182497" y="1185191"/>
                <a:ext cx="25538" cy="26323"/>
              </a:xfrm>
              <a:custGeom>
                <a:rect b="b" l="l" r="r" t="t"/>
                <a:pathLst>
                  <a:path extrusionOk="0" h="134" w="130">
                    <a:moveTo>
                      <a:pt x="63" y="0"/>
                    </a:moveTo>
                    <a:cubicBezTo>
                      <a:pt x="26" y="0"/>
                      <a:pt x="0" y="30"/>
                      <a:pt x="0" y="67"/>
                    </a:cubicBezTo>
                    <a:cubicBezTo>
                      <a:pt x="0" y="104"/>
                      <a:pt x="26" y="133"/>
                      <a:pt x="63" y="133"/>
                    </a:cubicBezTo>
                    <a:cubicBezTo>
                      <a:pt x="100" y="133"/>
                      <a:pt x="130" y="104"/>
                      <a:pt x="130" y="67"/>
                    </a:cubicBezTo>
                    <a:cubicBezTo>
                      <a:pt x="130" y="30"/>
                      <a:pt x="10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12"/>
              <p:cNvSpPr/>
              <p:nvPr/>
            </p:nvSpPr>
            <p:spPr>
              <a:xfrm>
                <a:off x="3186819" y="1254142"/>
                <a:ext cx="25734" cy="25734"/>
              </a:xfrm>
              <a:custGeom>
                <a:rect b="b" l="l" r="r" t="t"/>
                <a:pathLst>
                  <a:path extrusionOk="0" h="131" w="131">
                    <a:moveTo>
                      <a:pt x="67" y="1"/>
                    </a:moveTo>
                    <a:cubicBezTo>
                      <a:pt x="30" y="1"/>
                      <a:pt x="0" y="31"/>
                      <a:pt x="0" y="67"/>
                    </a:cubicBezTo>
                    <a:cubicBezTo>
                      <a:pt x="0" y="101"/>
                      <a:pt x="30" y="130"/>
                      <a:pt x="67" y="130"/>
                    </a:cubicBezTo>
                    <a:cubicBezTo>
                      <a:pt x="100" y="130"/>
                      <a:pt x="130" y="101"/>
                      <a:pt x="130" y="67"/>
                    </a:cubicBezTo>
                    <a:cubicBezTo>
                      <a:pt x="130" y="31"/>
                      <a:pt x="100" y="1"/>
                      <a:pt x="6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12"/>
              <p:cNvSpPr/>
              <p:nvPr/>
            </p:nvSpPr>
            <p:spPr>
              <a:xfrm>
                <a:off x="3006682" y="1412671"/>
                <a:ext cx="391706" cy="16894"/>
              </a:xfrm>
              <a:custGeom>
                <a:rect b="b" l="l" r="r" t="t"/>
                <a:pathLst>
                  <a:path extrusionOk="0" h="86" w="1994">
                    <a:moveTo>
                      <a:pt x="1986" y="1"/>
                    </a:moveTo>
                    <a:lnTo>
                      <a:pt x="7" y="71"/>
                    </a:lnTo>
                    <a:cubicBezTo>
                      <a:pt x="4" y="71"/>
                      <a:pt x="0" y="74"/>
                      <a:pt x="0" y="78"/>
                    </a:cubicBezTo>
                    <a:cubicBezTo>
                      <a:pt x="0" y="82"/>
                      <a:pt x="4" y="85"/>
                      <a:pt x="11" y="85"/>
                    </a:cubicBezTo>
                    <a:lnTo>
                      <a:pt x="1986" y="15"/>
                    </a:lnTo>
                    <a:cubicBezTo>
                      <a:pt x="1990" y="15"/>
                      <a:pt x="1993" y="11"/>
                      <a:pt x="1993" y="8"/>
                    </a:cubicBezTo>
                    <a:cubicBezTo>
                      <a:pt x="1993" y="4"/>
                      <a:pt x="1990" y="1"/>
                      <a:pt x="19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12"/>
              <p:cNvSpPr/>
              <p:nvPr/>
            </p:nvSpPr>
            <p:spPr>
              <a:xfrm>
                <a:off x="3348097" y="802916"/>
                <a:ext cx="197032" cy="159904"/>
              </a:xfrm>
              <a:custGeom>
                <a:rect b="b" l="l" r="r" t="t"/>
                <a:pathLst>
                  <a:path extrusionOk="0" h="814" w="1003">
                    <a:moveTo>
                      <a:pt x="538" y="0"/>
                    </a:moveTo>
                    <a:cubicBezTo>
                      <a:pt x="489" y="0"/>
                      <a:pt x="439" y="8"/>
                      <a:pt x="389" y="23"/>
                    </a:cubicBezTo>
                    <a:cubicBezTo>
                      <a:pt x="144" y="93"/>
                      <a:pt x="1" y="322"/>
                      <a:pt x="64" y="537"/>
                    </a:cubicBezTo>
                    <a:cubicBezTo>
                      <a:pt x="114" y="706"/>
                      <a:pt x="283" y="813"/>
                      <a:pt x="471" y="813"/>
                    </a:cubicBezTo>
                    <a:cubicBezTo>
                      <a:pt x="518" y="813"/>
                      <a:pt x="567" y="806"/>
                      <a:pt x="615" y="792"/>
                    </a:cubicBezTo>
                    <a:cubicBezTo>
                      <a:pt x="859" y="718"/>
                      <a:pt x="1003" y="489"/>
                      <a:pt x="940" y="278"/>
                    </a:cubicBezTo>
                    <a:cubicBezTo>
                      <a:pt x="890" y="108"/>
                      <a:pt x="726" y="0"/>
                      <a:pt x="538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12"/>
              <p:cNvSpPr/>
              <p:nvPr/>
            </p:nvSpPr>
            <p:spPr>
              <a:xfrm>
                <a:off x="3380117" y="855956"/>
                <a:ext cx="134563" cy="95864"/>
              </a:xfrm>
              <a:custGeom>
                <a:rect b="b" l="l" r="r" t="t"/>
                <a:pathLst>
                  <a:path extrusionOk="0" h="488" w="685">
                    <a:moveTo>
                      <a:pt x="395" y="1"/>
                    </a:moveTo>
                    <a:cubicBezTo>
                      <a:pt x="356" y="1"/>
                      <a:pt x="315" y="7"/>
                      <a:pt x="274" y="20"/>
                    </a:cubicBezTo>
                    <a:cubicBezTo>
                      <a:pt x="108" y="67"/>
                      <a:pt x="0" y="208"/>
                      <a:pt x="37" y="334"/>
                    </a:cubicBezTo>
                    <a:cubicBezTo>
                      <a:pt x="66" y="430"/>
                      <a:pt x="170" y="487"/>
                      <a:pt x="292" y="487"/>
                    </a:cubicBezTo>
                    <a:cubicBezTo>
                      <a:pt x="329" y="487"/>
                      <a:pt x="368" y="482"/>
                      <a:pt x="408" y="471"/>
                    </a:cubicBezTo>
                    <a:cubicBezTo>
                      <a:pt x="577" y="419"/>
                      <a:pt x="685" y="278"/>
                      <a:pt x="647" y="153"/>
                    </a:cubicBezTo>
                    <a:cubicBezTo>
                      <a:pt x="620" y="60"/>
                      <a:pt x="517" y="1"/>
                      <a:pt x="395" y="1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12"/>
              <p:cNvSpPr/>
              <p:nvPr/>
            </p:nvSpPr>
            <p:spPr>
              <a:xfrm>
                <a:off x="2799437" y="827079"/>
                <a:ext cx="191335" cy="158333"/>
              </a:xfrm>
              <a:custGeom>
                <a:rect b="b" l="l" r="r" t="t"/>
                <a:pathLst>
                  <a:path extrusionOk="0" h="806" w="974">
                    <a:moveTo>
                      <a:pt x="466" y="1"/>
                    </a:moveTo>
                    <a:cubicBezTo>
                      <a:pt x="251" y="1"/>
                      <a:pt x="67" y="139"/>
                      <a:pt x="34" y="333"/>
                    </a:cubicBezTo>
                    <a:cubicBezTo>
                      <a:pt x="1" y="551"/>
                      <a:pt x="175" y="762"/>
                      <a:pt x="426" y="799"/>
                    </a:cubicBezTo>
                    <a:cubicBezTo>
                      <a:pt x="454" y="803"/>
                      <a:pt x="482" y="806"/>
                      <a:pt x="510" y="806"/>
                    </a:cubicBezTo>
                    <a:cubicBezTo>
                      <a:pt x="724" y="806"/>
                      <a:pt x="911" y="670"/>
                      <a:pt x="940" y="474"/>
                    </a:cubicBezTo>
                    <a:cubicBezTo>
                      <a:pt x="974" y="255"/>
                      <a:pt x="800" y="48"/>
                      <a:pt x="548" y="8"/>
                    </a:cubicBezTo>
                    <a:cubicBezTo>
                      <a:pt x="521" y="3"/>
                      <a:pt x="493" y="1"/>
                      <a:pt x="466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12"/>
              <p:cNvSpPr/>
              <p:nvPr/>
            </p:nvSpPr>
            <p:spPr>
              <a:xfrm>
                <a:off x="2820652" y="878743"/>
                <a:ext cx="131616" cy="93507"/>
              </a:xfrm>
              <a:custGeom>
                <a:rect b="b" l="l" r="r" t="t"/>
                <a:pathLst>
                  <a:path extrusionOk="0" h="476" w="670">
                    <a:moveTo>
                      <a:pt x="305" y="1"/>
                    </a:moveTo>
                    <a:cubicBezTo>
                      <a:pt x="160" y="1"/>
                      <a:pt x="38" y="79"/>
                      <a:pt x="22" y="189"/>
                    </a:cubicBezTo>
                    <a:cubicBezTo>
                      <a:pt x="0" y="317"/>
                      <a:pt x="126" y="443"/>
                      <a:pt x="299" y="469"/>
                    </a:cubicBezTo>
                    <a:cubicBezTo>
                      <a:pt x="324" y="473"/>
                      <a:pt x="348" y="475"/>
                      <a:pt x="371" y="475"/>
                    </a:cubicBezTo>
                    <a:cubicBezTo>
                      <a:pt x="515" y="475"/>
                      <a:pt x="635" y="399"/>
                      <a:pt x="651" y="288"/>
                    </a:cubicBezTo>
                    <a:cubicBezTo>
                      <a:pt x="669" y="158"/>
                      <a:pt x="548" y="33"/>
                      <a:pt x="374" y="7"/>
                    </a:cubicBezTo>
                    <a:cubicBezTo>
                      <a:pt x="351" y="3"/>
                      <a:pt x="328" y="1"/>
                      <a:pt x="305" y="1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12"/>
              <p:cNvSpPr/>
              <p:nvPr/>
            </p:nvSpPr>
            <p:spPr>
              <a:xfrm>
                <a:off x="2877228" y="498825"/>
                <a:ext cx="583041" cy="566540"/>
              </a:xfrm>
              <a:custGeom>
                <a:rect b="b" l="l" r="r" t="t"/>
                <a:pathLst>
                  <a:path extrusionOk="0" h="2884" w="2968">
                    <a:moveTo>
                      <a:pt x="1448" y="1"/>
                    </a:moveTo>
                    <a:cubicBezTo>
                      <a:pt x="1421" y="1"/>
                      <a:pt x="1393" y="1"/>
                      <a:pt x="1365" y="2"/>
                    </a:cubicBezTo>
                    <a:cubicBezTo>
                      <a:pt x="496" y="40"/>
                      <a:pt x="1" y="1039"/>
                      <a:pt x="23" y="1838"/>
                    </a:cubicBezTo>
                    <a:cubicBezTo>
                      <a:pt x="44" y="2594"/>
                      <a:pt x="686" y="2884"/>
                      <a:pt x="1436" y="2884"/>
                    </a:cubicBezTo>
                    <a:cubicBezTo>
                      <a:pt x="1481" y="2884"/>
                      <a:pt x="1527" y="2883"/>
                      <a:pt x="1573" y="2881"/>
                    </a:cubicBezTo>
                    <a:cubicBezTo>
                      <a:pt x="2364" y="2843"/>
                      <a:pt x="2968" y="2562"/>
                      <a:pt x="2945" y="1763"/>
                    </a:cubicBezTo>
                    <a:cubicBezTo>
                      <a:pt x="2924" y="980"/>
                      <a:pt x="2525" y="1"/>
                      <a:pt x="1448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12"/>
              <p:cNvSpPr/>
              <p:nvPr/>
            </p:nvSpPr>
            <p:spPr>
              <a:xfrm>
                <a:off x="3187408" y="822561"/>
                <a:ext cx="14733" cy="33592"/>
              </a:xfrm>
              <a:custGeom>
                <a:rect b="b" l="l" r="r" t="t"/>
                <a:pathLst>
                  <a:path extrusionOk="0" h="171" w="75">
                    <a:moveTo>
                      <a:pt x="1" y="0"/>
                    </a:moveTo>
                    <a:lnTo>
                      <a:pt x="1" y="0"/>
                    </a:lnTo>
                    <a:cubicBezTo>
                      <a:pt x="16" y="56"/>
                      <a:pt x="23" y="115"/>
                      <a:pt x="16" y="171"/>
                    </a:cubicBezTo>
                    <a:cubicBezTo>
                      <a:pt x="49" y="156"/>
                      <a:pt x="75" y="123"/>
                      <a:pt x="71" y="86"/>
                    </a:cubicBezTo>
                    <a:cubicBezTo>
                      <a:pt x="71" y="48"/>
                      <a:pt x="45" y="16"/>
                      <a:pt x="1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12"/>
              <p:cNvSpPr/>
              <p:nvPr/>
            </p:nvSpPr>
            <p:spPr>
              <a:xfrm>
                <a:off x="3090956" y="890922"/>
                <a:ext cx="183870" cy="108436"/>
              </a:xfrm>
              <a:custGeom>
                <a:rect b="b" l="l" r="r" t="t"/>
                <a:pathLst>
                  <a:path extrusionOk="0" h="552" w="936">
                    <a:moveTo>
                      <a:pt x="873" y="0"/>
                    </a:moveTo>
                    <a:lnTo>
                      <a:pt x="873" y="0"/>
                    </a:lnTo>
                    <a:cubicBezTo>
                      <a:pt x="859" y="4"/>
                      <a:pt x="847" y="8"/>
                      <a:pt x="836" y="8"/>
                    </a:cubicBezTo>
                    <a:cubicBezTo>
                      <a:pt x="716" y="30"/>
                      <a:pt x="593" y="41"/>
                      <a:pt x="470" y="41"/>
                    </a:cubicBezTo>
                    <a:cubicBezTo>
                      <a:pt x="347" y="41"/>
                      <a:pt x="224" y="30"/>
                      <a:pt x="104" y="8"/>
                    </a:cubicBezTo>
                    <a:cubicBezTo>
                      <a:pt x="89" y="16"/>
                      <a:pt x="77" y="23"/>
                      <a:pt x="63" y="30"/>
                    </a:cubicBezTo>
                    <a:cubicBezTo>
                      <a:pt x="0" y="182"/>
                      <a:pt x="52" y="366"/>
                      <a:pt x="188" y="470"/>
                    </a:cubicBezTo>
                    <a:cubicBezTo>
                      <a:pt x="263" y="524"/>
                      <a:pt x="358" y="551"/>
                      <a:pt x="454" y="551"/>
                    </a:cubicBezTo>
                    <a:cubicBezTo>
                      <a:pt x="549" y="551"/>
                      <a:pt x="644" y="525"/>
                      <a:pt x="721" y="474"/>
                    </a:cubicBezTo>
                    <a:cubicBezTo>
                      <a:pt x="873" y="371"/>
                      <a:pt x="936" y="171"/>
                      <a:pt x="873" y="0"/>
                    </a:cubicBezTo>
                    <a:close/>
                  </a:path>
                </a:pathLst>
              </a:custGeom>
              <a:solidFill>
                <a:srgbClr val="4D22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12"/>
              <p:cNvSpPr/>
              <p:nvPr/>
            </p:nvSpPr>
            <p:spPr>
              <a:xfrm>
                <a:off x="3102546" y="891708"/>
                <a:ext cx="152832" cy="34967"/>
              </a:xfrm>
              <a:custGeom>
                <a:rect b="b" l="l" r="r" t="t"/>
                <a:pathLst>
                  <a:path extrusionOk="0" h="178" w="778">
                    <a:moveTo>
                      <a:pt x="15" y="0"/>
                    </a:moveTo>
                    <a:cubicBezTo>
                      <a:pt x="8" y="15"/>
                      <a:pt x="8" y="12"/>
                      <a:pt x="1" y="26"/>
                    </a:cubicBezTo>
                    <a:cubicBezTo>
                      <a:pt x="56" y="89"/>
                      <a:pt x="129" y="130"/>
                      <a:pt x="204" y="152"/>
                    </a:cubicBezTo>
                    <a:cubicBezTo>
                      <a:pt x="268" y="171"/>
                      <a:pt x="334" y="178"/>
                      <a:pt x="399" y="178"/>
                    </a:cubicBezTo>
                    <a:cubicBezTo>
                      <a:pt x="431" y="178"/>
                      <a:pt x="462" y="176"/>
                      <a:pt x="492" y="174"/>
                    </a:cubicBezTo>
                    <a:cubicBezTo>
                      <a:pt x="566" y="167"/>
                      <a:pt x="640" y="155"/>
                      <a:pt x="699" y="115"/>
                    </a:cubicBezTo>
                    <a:cubicBezTo>
                      <a:pt x="733" y="89"/>
                      <a:pt x="762" y="48"/>
                      <a:pt x="777" y="4"/>
                    </a:cubicBezTo>
                    <a:lnTo>
                      <a:pt x="777" y="4"/>
                    </a:lnTo>
                    <a:cubicBezTo>
                      <a:pt x="654" y="25"/>
                      <a:pt x="528" y="36"/>
                      <a:pt x="402" y="36"/>
                    </a:cubicBezTo>
                    <a:cubicBezTo>
                      <a:pt x="271" y="36"/>
                      <a:pt x="141" y="24"/>
                      <a:pt x="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12"/>
              <p:cNvSpPr/>
              <p:nvPr/>
            </p:nvSpPr>
            <p:spPr>
              <a:xfrm>
                <a:off x="3265199" y="655389"/>
                <a:ext cx="126116" cy="67773"/>
              </a:xfrm>
              <a:custGeom>
                <a:rect b="b" l="l" r="r" t="t"/>
                <a:pathLst>
                  <a:path extrusionOk="0" h="345" w="642">
                    <a:moveTo>
                      <a:pt x="248" y="1"/>
                    </a:moveTo>
                    <a:cubicBezTo>
                      <a:pt x="245" y="1"/>
                      <a:pt x="241" y="1"/>
                      <a:pt x="238" y="1"/>
                    </a:cubicBezTo>
                    <a:cubicBezTo>
                      <a:pt x="141" y="1"/>
                      <a:pt x="45" y="52"/>
                      <a:pt x="1" y="138"/>
                    </a:cubicBezTo>
                    <a:cubicBezTo>
                      <a:pt x="43" y="128"/>
                      <a:pt x="87" y="123"/>
                      <a:pt x="133" y="123"/>
                    </a:cubicBezTo>
                    <a:cubicBezTo>
                      <a:pt x="316" y="123"/>
                      <a:pt x="517" y="199"/>
                      <a:pt x="641" y="344"/>
                    </a:cubicBezTo>
                    <a:cubicBezTo>
                      <a:pt x="611" y="256"/>
                      <a:pt x="563" y="171"/>
                      <a:pt x="493" y="105"/>
                    </a:cubicBezTo>
                    <a:cubicBezTo>
                      <a:pt x="425" y="44"/>
                      <a:pt x="337" y="1"/>
                      <a:pt x="248" y="1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12"/>
              <p:cNvSpPr/>
              <p:nvPr/>
            </p:nvSpPr>
            <p:spPr>
              <a:xfrm>
                <a:off x="2930856" y="685051"/>
                <a:ext cx="131813" cy="70130"/>
              </a:xfrm>
              <a:custGeom>
                <a:rect b="b" l="l" r="r" t="t"/>
                <a:pathLst>
                  <a:path extrusionOk="0" h="357" w="671">
                    <a:moveTo>
                      <a:pt x="382" y="0"/>
                    </a:moveTo>
                    <a:cubicBezTo>
                      <a:pt x="350" y="0"/>
                      <a:pt x="319" y="4"/>
                      <a:pt x="290" y="12"/>
                    </a:cubicBezTo>
                    <a:cubicBezTo>
                      <a:pt x="153" y="50"/>
                      <a:pt x="42" y="168"/>
                      <a:pt x="1" y="357"/>
                    </a:cubicBezTo>
                    <a:cubicBezTo>
                      <a:pt x="157" y="207"/>
                      <a:pt x="378" y="123"/>
                      <a:pt x="595" y="123"/>
                    </a:cubicBezTo>
                    <a:cubicBezTo>
                      <a:pt x="620" y="123"/>
                      <a:pt x="645" y="125"/>
                      <a:pt x="670" y="127"/>
                    </a:cubicBezTo>
                    <a:cubicBezTo>
                      <a:pt x="599" y="47"/>
                      <a:pt x="489" y="0"/>
                      <a:pt x="382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12"/>
              <p:cNvSpPr/>
              <p:nvPr/>
            </p:nvSpPr>
            <p:spPr>
              <a:xfrm>
                <a:off x="2977609" y="787790"/>
                <a:ext cx="123562" cy="79166"/>
              </a:xfrm>
              <a:custGeom>
                <a:rect b="b" l="l" r="r" t="t"/>
                <a:pathLst>
                  <a:path extrusionOk="0" h="403" w="629">
                    <a:moveTo>
                      <a:pt x="321" y="1"/>
                    </a:moveTo>
                    <a:cubicBezTo>
                      <a:pt x="200" y="1"/>
                      <a:pt x="86" y="70"/>
                      <a:pt x="33" y="189"/>
                    </a:cubicBezTo>
                    <a:cubicBezTo>
                      <a:pt x="4" y="259"/>
                      <a:pt x="0" y="336"/>
                      <a:pt x="22" y="403"/>
                    </a:cubicBezTo>
                    <a:cubicBezTo>
                      <a:pt x="37" y="198"/>
                      <a:pt x="175" y="99"/>
                      <a:pt x="323" y="99"/>
                    </a:cubicBezTo>
                    <a:cubicBezTo>
                      <a:pt x="437" y="99"/>
                      <a:pt x="556" y="158"/>
                      <a:pt x="629" y="274"/>
                    </a:cubicBezTo>
                    <a:cubicBezTo>
                      <a:pt x="614" y="167"/>
                      <a:pt x="548" y="74"/>
                      <a:pt x="444" y="26"/>
                    </a:cubicBezTo>
                    <a:cubicBezTo>
                      <a:pt x="404" y="9"/>
                      <a:pt x="362" y="1"/>
                      <a:pt x="32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12"/>
              <p:cNvSpPr/>
              <p:nvPr/>
            </p:nvSpPr>
            <p:spPr>
              <a:xfrm>
                <a:off x="2955018" y="807435"/>
                <a:ext cx="33592" cy="26913"/>
              </a:xfrm>
              <a:custGeom>
                <a:rect b="b" l="l" r="r" t="t"/>
                <a:pathLst>
                  <a:path extrusionOk="0" h="137" w="171">
                    <a:moveTo>
                      <a:pt x="1" y="0"/>
                    </a:moveTo>
                    <a:cubicBezTo>
                      <a:pt x="8" y="70"/>
                      <a:pt x="67" y="130"/>
                      <a:pt x="137" y="137"/>
                    </a:cubicBezTo>
                    <a:cubicBezTo>
                      <a:pt x="148" y="118"/>
                      <a:pt x="163" y="100"/>
                      <a:pt x="170" y="89"/>
                    </a:cubicBezTo>
                    <a:lnTo>
                      <a:pt x="170" y="89"/>
                    </a:lnTo>
                    <a:cubicBezTo>
                      <a:pt x="167" y="89"/>
                      <a:pt x="164" y="89"/>
                      <a:pt x="160" y="89"/>
                    </a:cubicBezTo>
                    <a:cubicBezTo>
                      <a:pt x="97" y="89"/>
                      <a:pt x="32" y="56"/>
                      <a:pt x="1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p12"/>
              <p:cNvSpPr/>
              <p:nvPr/>
            </p:nvSpPr>
            <p:spPr>
              <a:xfrm>
                <a:off x="2947750" y="834151"/>
                <a:ext cx="34967" cy="20037"/>
              </a:xfrm>
              <a:custGeom>
                <a:rect b="b" l="l" r="r" t="t"/>
                <a:pathLst>
                  <a:path extrusionOk="0" h="102" w="178">
                    <a:moveTo>
                      <a:pt x="0" y="1"/>
                    </a:moveTo>
                    <a:lnTo>
                      <a:pt x="0" y="1"/>
                    </a:lnTo>
                    <a:cubicBezTo>
                      <a:pt x="24" y="59"/>
                      <a:pt x="85" y="101"/>
                      <a:pt x="147" y="101"/>
                    </a:cubicBezTo>
                    <a:cubicBezTo>
                      <a:pt x="152" y="101"/>
                      <a:pt x="157" y="101"/>
                      <a:pt x="163" y="100"/>
                    </a:cubicBezTo>
                    <a:cubicBezTo>
                      <a:pt x="171" y="78"/>
                      <a:pt x="178" y="56"/>
                      <a:pt x="171" y="49"/>
                    </a:cubicBezTo>
                    <a:lnTo>
                      <a:pt x="171" y="49"/>
                    </a:lnTo>
                    <a:cubicBezTo>
                      <a:pt x="157" y="52"/>
                      <a:pt x="143" y="54"/>
                      <a:pt x="129" y="54"/>
                    </a:cubicBezTo>
                    <a:cubicBezTo>
                      <a:pt x="82" y="54"/>
                      <a:pt x="34" y="35"/>
                      <a:pt x="0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Google Shape;1623;p12"/>
              <p:cNvSpPr/>
              <p:nvPr/>
            </p:nvSpPr>
            <p:spPr>
              <a:xfrm>
                <a:off x="3246537" y="756556"/>
                <a:ext cx="124937" cy="70523"/>
              </a:xfrm>
              <a:custGeom>
                <a:rect b="b" l="l" r="r" t="t"/>
                <a:pathLst>
                  <a:path extrusionOk="0" h="359" w="636">
                    <a:moveTo>
                      <a:pt x="321" y="1"/>
                    </a:moveTo>
                    <a:cubicBezTo>
                      <a:pt x="252" y="1"/>
                      <a:pt x="183" y="24"/>
                      <a:pt x="125" y="70"/>
                    </a:cubicBezTo>
                    <a:cubicBezTo>
                      <a:pt x="36" y="145"/>
                      <a:pt x="0" y="251"/>
                      <a:pt x="14" y="359"/>
                    </a:cubicBezTo>
                    <a:cubicBezTo>
                      <a:pt x="63" y="194"/>
                      <a:pt x="205" y="96"/>
                      <a:pt x="345" y="96"/>
                    </a:cubicBezTo>
                    <a:cubicBezTo>
                      <a:pt x="462" y="96"/>
                      <a:pt x="577" y="165"/>
                      <a:pt x="632" y="322"/>
                    </a:cubicBezTo>
                    <a:cubicBezTo>
                      <a:pt x="636" y="248"/>
                      <a:pt x="614" y="178"/>
                      <a:pt x="566" y="118"/>
                    </a:cubicBezTo>
                    <a:cubicBezTo>
                      <a:pt x="503" y="40"/>
                      <a:pt x="412" y="1"/>
                      <a:pt x="32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Google Shape;1624;p12"/>
              <p:cNvSpPr/>
              <p:nvPr/>
            </p:nvSpPr>
            <p:spPr>
              <a:xfrm>
                <a:off x="3353205" y="754395"/>
                <a:ext cx="30056" cy="33395"/>
              </a:xfrm>
              <a:custGeom>
                <a:rect b="b" l="l" r="r" t="t"/>
                <a:pathLst>
                  <a:path extrusionOk="0" h="170" w="153">
                    <a:moveTo>
                      <a:pt x="141" y="0"/>
                    </a:moveTo>
                    <a:lnTo>
                      <a:pt x="141" y="0"/>
                    </a:lnTo>
                    <a:cubicBezTo>
                      <a:pt x="123" y="67"/>
                      <a:pt x="67" y="118"/>
                      <a:pt x="0" y="133"/>
                    </a:cubicBezTo>
                    <a:cubicBezTo>
                      <a:pt x="12" y="141"/>
                      <a:pt x="30" y="156"/>
                      <a:pt x="48" y="170"/>
                    </a:cubicBezTo>
                    <a:cubicBezTo>
                      <a:pt x="111" y="144"/>
                      <a:pt x="152" y="70"/>
                      <a:pt x="141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Google Shape;1625;p12"/>
              <p:cNvSpPr/>
              <p:nvPr/>
            </p:nvSpPr>
            <p:spPr>
              <a:xfrm>
                <a:off x="3364205" y="778165"/>
                <a:ext cx="30645" cy="27895"/>
              </a:xfrm>
              <a:custGeom>
                <a:rect b="b" l="l" r="r" t="t"/>
                <a:pathLst>
                  <a:path extrusionOk="0" h="142" w="156">
                    <a:moveTo>
                      <a:pt x="156" y="1"/>
                    </a:moveTo>
                    <a:cubicBezTo>
                      <a:pt x="125" y="57"/>
                      <a:pt x="67" y="93"/>
                      <a:pt x="4" y="93"/>
                    </a:cubicBezTo>
                    <a:cubicBezTo>
                      <a:pt x="0" y="101"/>
                      <a:pt x="11" y="123"/>
                      <a:pt x="26" y="141"/>
                    </a:cubicBezTo>
                    <a:cubicBezTo>
                      <a:pt x="93" y="131"/>
                      <a:pt x="151" y="71"/>
                      <a:pt x="156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12"/>
              <p:cNvSpPr/>
              <p:nvPr/>
            </p:nvSpPr>
            <p:spPr>
              <a:xfrm>
                <a:off x="2841672" y="397068"/>
                <a:ext cx="643939" cy="485999"/>
              </a:xfrm>
              <a:custGeom>
                <a:rect b="b" l="l" r="r" t="t"/>
                <a:pathLst>
                  <a:path extrusionOk="0" h="2474" w="3278">
                    <a:moveTo>
                      <a:pt x="1466" y="1"/>
                    </a:moveTo>
                    <a:cubicBezTo>
                      <a:pt x="1326" y="1"/>
                      <a:pt x="1188" y="20"/>
                      <a:pt x="1062" y="58"/>
                    </a:cubicBezTo>
                    <a:cubicBezTo>
                      <a:pt x="607" y="195"/>
                      <a:pt x="241" y="565"/>
                      <a:pt x="81" y="1024"/>
                    </a:cubicBezTo>
                    <a:cubicBezTo>
                      <a:pt x="26" y="1179"/>
                      <a:pt x="0" y="1353"/>
                      <a:pt x="0" y="1531"/>
                    </a:cubicBezTo>
                    <a:cubicBezTo>
                      <a:pt x="0" y="1864"/>
                      <a:pt x="81" y="2207"/>
                      <a:pt x="204" y="2474"/>
                    </a:cubicBezTo>
                    <a:cubicBezTo>
                      <a:pt x="222" y="2134"/>
                      <a:pt x="322" y="1741"/>
                      <a:pt x="485" y="1442"/>
                    </a:cubicBezTo>
                    <a:cubicBezTo>
                      <a:pt x="895" y="1309"/>
                      <a:pt x="1314" y="1090"/>
                      <a:pt x="1684" y="805"/>
                    </a:cubicBezTo>
                    <a:lnTo>
                      <a:pt x="1684" y="805"/>
                    </a:lnTo>
                    <a:cubicBezTo>
                      <a:pt x="1517" y="976"/>
                      <a:pt x="1406" y="1138"/>
                      <a:pt x="1291" y="1301"/>
                    </a:cubicBezTo>
                    <a:cubicBezTo>
                      <a:pt x="1326" y="1305"/>
                      <a:pt x="1362" y="1307"/>
                      <a:pt x="1397" y="1307"/>
                    </a:cubicBezTo>
                    <a:cubicBezTo>
                      <a:pt x="1769" y="1307"/>
                      <a:pt x="2138" y="1080"/>
                      <a:pt x="2297" y="739"/>
                    </a:cubicBezTo>
                    <a:cubicBezTo>
                      <a:pt x="2342" y="1101"/>
                      <a:pt x="2604" y="1427"/>
                      <a:pt x="2934" y="1553"/>
                    </a:cubicBezTo>
                    <a:cubicBezTo>
                      <a:pt x="3060" y="1811"/>
                      <a:pt x="3122" y="2103"/>
                      <a:pt x="3137" y="2388"/>
                    </a:cubicBezTo>
                    <a:cubicBezTo>
                      <a:pt x="3185" y="2103"/>
                      <a:pt x="3277" y="1804"/>
                      <a:pt x="3270" y="1512"/>
                    </a:cubicBezTo>
                    <a:cubicBezTo>
                      <a:pt x="3260" y="1168"/>
                      <a:pt x="3141" y="802"/>
                      <a:pt x="2944" y="587"/>
                    </a:cubicBezTo>
                    <a:cubicBezTo>
                      <a:pt x="2838" y="467"/>
                      <a:pt x="2709" y="393"/>
                      <a:pt x="2560" y="393"/>
                    </a:cubicBezTo>
                    <a:cubicBezTo>
                      <a:pt x="2513" y="393"/>
                      <a:pt x="2463" y="400"/>
                      <a:pt x="2412" y="417"/>
                    </a:cubicBezTo>
                    <a:cubicBezTo>
                      <a:pt x="2209" y="133"/>
                      <a:pt x="1831" y="1"/>
                      <a:pt x="1466" y="1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7" name="Google Shape;1627;p12"/>
              <p:cNvSpPr/>
              <p:nvPr/>
            </p:nvSpPr>
            <p:spPr>
              <a:xfrm>
                <a:off x="2841672" y="397068"/>
                <a:ext cx="579309" cy="300753"/>
              </a:xfrm>
              <a:custGeom>
                <a:rect b="b" l="l" r="r" t="t"/>
                <a:pathLst>
                  <a:path extrusionOk="0" h="1531" w="2949">
                    <a:moveTo>
                      <a:pt x="1466" y="1"/>
                    </a:moveTo>
                    <a:cubicBezTo>
                      <a:pt x="1326" y="1"/>
                      <a:pt x="1188" y="20"/>
                      <a:pt x="1062" y="58"/>
                    </a:cubicBezTo>
                    <a:cubicBezTo>
                      <a:pt x="607" y="195"/>
                      <a:pt x="241" y="565"/>
                      <a:pt x="81" y="1024"/>
                    </a:cubicBezTo>
                    <a:cubicBezTo>
                      <a:pt x="26" y="1179"/>
                      <a:pt x="0" y="1353"/>
                      <a:pt x="0" y="1531"/>
                    </a:cubicBezTo>
                    <a:cubicBezTo>
                      <a:pt x="63" y="1319"/>
                      <a:pt x="156" y="1116"/>
                      <a:pt x="285" y="939"/>
                    </a:cubicBezTo>
                    <a:cubicBezTo>
                      <a:pt x="511" y="613"/>
                      <a:pt x="851" y="365"/>
                      <a:pt x="1235" y="273"/>
                    </a:cubicBezTo>
                    <a:cubicBezTo>
                      <a:pt x="1336" y="249"/>
                      <a:pt x="1440" y="238"/>
                      <a:pt x="1544" y="238"/>
                    </a:cubicBezTo>
                    <a:cubicBezTo>
                      <a:pt x="1837" y="238"/>
                      <a:pt x="2129" y="332"/>
                      <a:pt x="2353" y="532"/>
                    </a:cubicBezTo>
                    <a:cubicBezTo>
                      <a:pt x="2428" y="503"/>
                      <a:pt x="2507" y="489"/>
                      <a:pt x="2586" y="489"/>
                    </a:cubicBezTo>
                    <a:cubicBezTo>
                      <a:pt x="2711" y="489"/>
                      <a:pt x="2838" y="523"/>
                      <a:pt x="2949" y="587"/>
                    </a:cubicBezTo>
                    <a:cubicBezTo>
                      <a:pt x="2839" y="467"/>
                      <a:pt x="2709" y="393"/>
                      <a:pt x="2560" y="393"/>
                    </a:cubicBezTo>
                    <a:cubicBezTo>
                      <a:pt x="2513" y="393"/>
                      <a:pt x="2463" y="400"/>
                      <a:pt x="2412" y="417"/>
                    </a:cubicBezTo>
                    <a:cubicBezTo>
                      <a:pt x="2209" y="133"/>
                      <a:pt x="1831" y="1"/>
                      <a:pt x="1466" y="1"/>
                    </a:cubicBezTo>
                    <a:close/>
                  </a:path>
                </a:pathLst>
              </a:custGeom>
              <a:solidFill>
                <a:srgbClr val="643D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8" name="Google Shape;1628;p12"/>
              <p:cNvSpPr/>
              <p:nvPr/>
            </p:nvSpPr>
            <p:spPr>
              <a:xfrm>
                <a:off x="3531181" y="669533"/>
                <a:ext cx="306254" cy="276002"/>
              </a:xfrm>
              <a:custGeom>
                <a:rect b="b" l="l" r="r" t="t"/>
                <a:pathLst>
                  <a:path extrusionOk="0" h="1405" w="1559">
                    <a:moveTo>
                      <a:pt x="541" y="1"/>
                    </a:moveTo>
                    <a:cubicBezTo>
                      <a:pt x="515" y="1"/>
                      <a:pt x="490" y="14"/>
                      <a:pt x="474" y="33"/>
                    </a:cubicBezTo>
                    <a:cubicBezTo>
                      <a:pt x="455" y="55"/>
                      <a:pt x="448" y="84"/>
                      <a:pt x="438" y="114"/>
                    </a:cubicBezTo>
                    <a:cubicBezTo>
                      <a:pt x="397" y="265"/>
                      <a:pt x="371" y="421"/>
                      <a:pt x="363" y="576"/>
                    </a:cubicBezTo>
                    <a:cubicBezTo>
                      <a:pt x="286" y="506"/>
                      <a:pt x="208" y="454"/>
                      <a:pt x="122" y="417"/>
                    </a:cubicBezTo>
                    <a:cubicBezTo>
                      <a:pt x="104" y="409"/>
                      <a:pt x="84" y="401"/>
                      <a:pt x="65" y="401"/>
                    </a:cubicBezTo>
                    <a:cubicBezTo>
                      <a:pt x="57" y="401"/>
                      <a:pt x="49" y="403"/>
                      <a:pt x="42" y="406"/>
                    </a:cubicBezTo>
                    <a:cubicBezTo>
                      <a:pt x="16" y="417"/>
                      <a:pt x="1" y="450"/>
                      <a:pt x="4" y="480"/>
                    </a:cubicBezTo>
                    <a:cubicBezTo>
                      <a:pt x="4" y="510"/>
                      <a:pt x="19" y="535"/>
                      <a:pt x="34" y="565"/>
                    </a:cubicBezTo>
                    <a:cubicBezTo>
                      <a:pt x="134" y="750"/>
                      <a:pt x="252" y="924"/>
                      <a:pt x="389" y="1087"/>
                    </a:cubicBezTo>
                    <a:cubicBezTo>
                      <a:pt x="571" y="1309"/>
                      <a:pt x="837" y="1316"/>
                      <a:pt x="1040" y="1404"/>
                    </a:cubicBezTo>
                    <a:cubicBezTo>
                      <a:pt x="1237" y="1231"/>
                      <a:pt x="1399" y="1013"/>
                      <a:pt x="1514" y="772"/>
                    </a:cubicBezTo>
                    <a:cubicBezTo>
                      <a:pt x="1536" y="716"/>
                      <a:pt x="1558" y="650"/>
                      <a:pt x="1510" y="605"/>
                    </a:cubicBezTo>
                    <a:cubicBezTo>
                      <a:pt x="1495" y="591"/>
                      <a:pt x="1471" y="581"/>
                      <a:pt x="1447" y="581"/>
                    </a:cubicBezTo>
                    <a:cubicBezTo>
                      <a:pt x="1441" y="581"/>
                      <a:pt x="1435" y="582"/>
                      <a:pt x="1428" y="583"/>
                    </a:cubicBezTo>
                    <a:cubicBezTo>
                      <a:pt x="1365" y="591"/>
                      <a:pt x="1325" y="639"/>
                      <a:pt x="1288" y="684"/>
                    </a:cubicBezTo>
                    <a:cubicBezTo>
                      <a:pt x="1259" y="721"/>
                      <a:pt x="1229" y="761"/>
                      <a:pt x="1188" y="783"/>
                    </a:cubicBezTo>
                    <a:cubicBezTo>
                      <a:pt x="1247" y="650"/>
                      <a:pt x="1303" y="521"/>
                      <a:pt x="1348" y="391"/>
                    </a:cubicBezTo>
                    <a:cubicBezTo>
                      <a:pt x="1355" y="361"/>
                      <a:pt x="1351" y="328"/>
                      <a:pt x="1333" y="303"/>
                    </a:cubicBezTo>
                    <a:cubicBezTo>
                      <a:pt x="1319" y="283"/>
                      <a:pt x="1300" y="277"/>
                      <a:pt x="1279" y="277"/>
                    </a:cubicBezTo>
                    <a:cubicBezTo>
                      <a:pt x="1257" y="277"/>
                      <a:pt x="1232" y="285"/>
                      <a:pt x="1210" y="295"/>
                    </a:cubicBezTo>
                    <a:cubicBezTo>
                      <a:pt x="1096" y="351"/>
                      <a:pt x="996" y="443"/>
                      <a:pt x="937" y="554"/>
                    </a:cubicBezTo>
                    <a:cubicBezTo>
                      <a:pt x="962" y="439"/>
                      <a:pt x="993" y="339"/>
                      <a:pt x="1015" y="240"/>
                    </a:cubicBezTo>
                    <a:cubicBezTo>
                      <a:pt x="1025" y="184"/>
                      <a:pt x="1025" y="106"/>
                      <a:pt x="955" y="91"/>
                    </a:cubicBezTo>
                    <a:cubicBezTo>
                      <a:pt x="948" y="89"/>
                      <a:pt x="940" y="88"/>
                      <a:pt x="932" y="88"/>
                    </a:cubicBezTo>
                    <a:cubicBezTo>
                      <a:pt x="907" y="88"/>
                      <a:pt x="883" y="101"/>
                      <a:pt x="863" y="122"/>
                    </a:cubicBezTo>
                    <a:cubicBezTo>
                      <a:pt x="771" y="217"/>
                      <a:pt x="689" y="328"/>
                      <a:pt x="626" y="447"/>
                    </a:cubicBezTo>
                    <a:cubicBezTo>
                      <a:pt x="629" y="325"/>
                      <a:pt x="629" y="217"/>
                      <a:pt x="615" y="110"/>
                    </a:cubicBezTo>
                    <a:cubicBezTo>
                      <a:pt x="611" y="66"/>
                      <a:pt x="597" y="14"/>
                      <a:pt x="556" y="3"/>
                    </a:cubicBezTo>
                    <a:cubicBezTo>
                      <a:pt x="551" y="1"/>
                      <a:pt x="546" y="1"/>
                      <a:pt x="541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12"/>
              <p:cNvSpPr/>
              <p:nvPr/>
            </p:nvSpPr>
            <p:spPr>
              <a:xfrm>
                <a:off x="2523437" y="698802"/>
                <a:ext cx="306057" cy="279538"/>
              </a:xfrm>
              <a:custGeom>
                <a:rect b="b" l="l" r="r" t="t"/>
                <a:pathLst>
                  <a:path extrusionOk="0" h="1423" w="1558">
                    <a:moveTo>
                      <a:pt x="1018" y="0"/>
                    </a:moveTo>
                    <a:cubicBezTo>
                      <a:pt x="1013" y="0"/>
                      <a:pt x="1008" y="1"/>
                      <a:pt x="1003" y="2"/>
                    </a:cubicBezTo>
                    <a:cubicBezTo>
                      <a:pt x="962" y="17"/>
                      <a:pt x="947" y="68"/>
                      <a:pt x="943" y="113"/>
                    </a:cubicBezTo>
                    <a:cubicBezTo>
                      <a:pt x="932" y="217"/>
                      <a:pt x="929" y="323"/>
                      <a:pt x="932" y="449"/>
                    </a:cubicBezTo>
                    <a:cubicBezTo>
                      <a:pt x="869" y="328"/>
                      <a:pt x="788" y="217"/>
                      <a:pt x="695" y="120"/>
                    </a:cubicBezTo>
                    <a:cubicBezTo>
                      <a:pt x="675" y="99"/>
                      <a:pt x="649" y="88"/>
                      <a:pt x="623" y="88"/>
                    </a:cubicBezTo>
                    <a:cubicBezTo>
                      <a:pt x="616" y="88"/>
                      <a:pt x="610" y="89"/>
                      <a:pt x="603" y="91"/>
                    </a:cubicBezTo>
                    <a:cubicBezTo>
                      <a:pt x="536" y="109"/>
                      <a:pt x="536" y="183"/>
                      <a:pt x="547" y="242"/>
                    </a:cubicBezTo>
                    <a:cubicBezTo>
                      <a:pt x="566" y="342"/>
                      <a:pt x="599" y="439"/>
                      <a:pt x="625" y="553"/>
                    </a:cubicBezTo>
                    <a:cubicBezTo>
                      <a:pt x="562" y="442"/>
                      <a:pt x="466" y="353"/>
                      <a:pt x="352" y="294"/>
                    </a:cubicBezTo>
                    <a:cubicBezTo>
                      <a:pt x="331" y="284"/>
                      <a:pt x="307" y="276"/>
                      <a:pt x="284" y="276"/>
                    </a:cubicBezTo>
                    <a:cubicBezTo>
                      <a:pt x="263" y="276"/>
                      <a:pt x="242" y="284"/>
                      <a:pt x="226" y="305"/>
                    </a:cubicBezTo>
                    <a:cubicBezTo>
                      <a:pt x="207" y="331"/>
                      <a:pt x="203" y="361"/>
                      <a:pt x="214" y="390"/>
                    </a:cubicBezTo>
                    <a:cubicBezTo>
                      <a:pt x="255" y="523"/>
                      <a:pt x="311" y="649"/>
                      <a:pt x="374" y="786"/>
                    </a:cubicBezTo>
                    <a:cubicBezTo>
                      <a:pt x="333" y="760"/>
                      <a:pt x="303" y="723"/>
                      <a:pt x="270" y="686"/>
                    </a:cubicBezTo>
                    <a:cubicBezTo>
                      <a:pt x="233" y="638"/>
                      <a:pt x="192" y="594"/>
                      <a:pt x="130" y="582"/>
                    </a:cubicBezTo>
                    <a:cubicBezTo>
                      <a:pt x="125" y="582"/>
                      <a:pt x="120" y="582"/>
                      <a:pt x="115" y="582"/>
                    </a:cubicBezTo>
                    <a:cubicBezTo>
                      <a:pt x="90" y="582"/>
                      <a:pt x="67" y="589"/>
                      <a:pt x="48" y="605"/>
                    </a:cubicBezTo>
                    <a:cubicBezTo>
                      <a:pt x="0" y="649"/>
                      <a:pt x="22" y="719"/>
                      <a:pt x="48" y="772"/>
                    </a:cubicBezTo>
                    <a:cubicBezTo>
                      <a:pt x="159" y="1011"/>
                      <a:pt x="333" y="1248"/>
                      <a:pt x="529" y="1422"/>
                    </a:cubicBezTo>
                    <a:cubicBezTo>
                      <a:pt x="733" y="1334"/>
                      <a:pt x="991" y="1311"/>
                      <a:pt x="1173" y="1089"/>
                    </a:cubicBezTo>
                    <a:cubicBezTo>
                      <a:pt x="1306" y="927"/>
                      <a:pt x="1424" y="749"/>
                      <a:pt x="1524" y="564"/>
                    </a:cubicBezTo>
                    <a:cubicBezTo>
                      <a:pt x="1539" y="538"/>
                      <a:pt x="1554" y="512"/>
                      <a:pt x="1557" y="479"/>
                    </a:cubicBezTo>
                    <a:cubicBezTo>
                      <a:pt x="1557" y="449"/>
                      <a:pt x="1546" y="420"/>
                      <a:pt x="1517" y="405"/>
                    </a:cubicBezTo>
                    <a:cubicBezTo>
                      <a:pt x="1509" y="402"/>
                      <a:pt x="1501" y="401"/>
                      <a:pt x="1493" y="401"/>
                    </a:cubicBezTo>
                    <a:cubicBezTo>
                      <a:pt x="1474" y="401"/>
                      <a:pt x="1454" y="408"/>
                      <a:pt x="1435" y="416"/>
                    </a:cubicBezTo>
                    <a:cubicBezTo>
                      <a:pt x="1351" y="456"/>
                      <a:pt x="1272" y="505"/>
                      <a:pt x="1195" y="579"/>
                    </a:cubicBezTo>
                    <a:cubicBezTo>
                      <a:pt x="1187" y="420"/>
                      <a:pt x="1165" y="265"/>
                      <a:pt x="1121" y="116"/>
                    </a:cubicBezTo>
                    <a:cubicBezTo>
                      <a:pt x="1113" y="87"/>
                      <a:pt x="1102" y="57"/>
                      <a:pt x="1084" y="35"/>
                    </a:cubicBezTo>
                    <a:cubicBezTo>
                      <a:pt x="1069" y="13"/>
                      <a:pt x="1043" y="0"/>
                      <a:pt x="1018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0" name="Google Shape;1630;p12"/>
            <p:cNvGrpSpPr/>
            <p:nvPr/>
          </p:nvGrpSpPr>
          <p:grpSpPr>
            <a:xfrm>
              <a:off x="7662761" y="2988746"/>
              <a:ext cx="1213616" cy="1932984"/>
              <a:chOff x="801236" y="385871"/>
              <a:chExt cx="1213616" cy="1932984"/>
            </a:xfrm>
          </p:grpSpPr>
          <p:sp>
            <p:nvSpPr>
              <p:cNvPr id="1631" name="Google Shape;1631;p12"/>
              <p:cNvSpPr/>
              <p:nvPr/>
            </p:nvSpPr>
            <p:spPr>
              <a:xfrm>
                <a:off x="1603306" y="827668"/>
                <a:ext cx="357132" cy="213729"/>
              </a:xfrm>
              <a:custGeom>
                <a:rect b="b" l="l" r="r" t="t"/>
                <a:pathLst>
                  <a:path extrusionOk="0" h="1088" w="1818">
                    <a:moveTo>
                      <a:pt x="131" y="0"/>
                    </a:moveTo>
                    <a:cubicBezTo>
                      <a:pt x="86" y="82"/>
                      <a:pt x="42" y="156"/>
                      <a:pt x="1" y="227"/>
                    </a:cubicBezTo>
                    <a:cubicBezTo>
                      <a:pt x="78" y="504"/>
                      <a:pt x="345" y="726"/>
                      <a:pt x="663" y="777"/>
                    </a:cubicBezTo>
                    <a:cubicBezTo>
                      <a:pt x="762" y="794"/>
                      <a:pt x="864" y="796"/>
                      <a:pt x="965" y="796"/>
                    </a:cubicBezTo>
                    <a:cubicBezTo>
                      <a:pt x="987" y="796"/>
                      <a:pt x="1009" y="796"/>
                      <a:pt x="1031" y="796"/>
                    </a:cubicBezTo>
                    <a:cubicBezTo>
                      <a:pt x="1103" y="796"/>
                      <a:pt x="1176" y="797"/>
                      <a:pt x="1247" y="804"/>
                    </a:cubicBezTo>
                    <a:cubicBezTo>
                      <a:pt x="1444" y="826"/>
                      <a:pt x="1647" y="922"/>
                      <a:pt x="1691" y="1088"/>
                    </a:cubicBezTo>
                    <a:cubicBezTo>
                      <a:pt x="1817" y="833"/>
                      <a:pt x="1721" y="511"/>
                      <a:pt x="1473" y="355"/>
                    </a:cubicBezTo>
                    <a:cubicBezTo>
                      <a:pt x="1515" y="336"/>
                      <a:pt x="1563" y="326"/>
                      <a:pt x="1610" y="326"/>
                    </a:cubicBezTo>
                    <a:cubicBezTo>
                      <a:pt x="1661" y="326"/>
                      <a:pt x="1712" y="338"/>
                      <a:pt x="1754" y="363"/>
                    </a:cubicBezTo>
                    <a:cubicBezTo>
                      <a:pt x="1676" y="212"/>
                      <a:pt x="1477" y="151"/>
                      <a:pt x="1287" y="151"/>
                    </a:cubicBezTo>
                    <a:cubicBezTo>
                      <a:pt x="1271" y="151"/>
                      <a:pt x="1256" y="151"/>
                      <a:pt x="1240" y="152"/>
                    </a:cubicBezTo>
                    <a:cubicBezTo>
                      <a:pt x="1036" y="160"/>
                      <a:pt x="836" y="219"/>
                      <a:pt x="637" y="227"/>
                    </a:cubicBezTo>
                    <a:cubicBezTo>
                      <a:pt x="631" y="227"/>
                      <a:pt x="626" y="227"/>
                      <a:pt x="620" y="227"/>
                    </a:cubicBezTo>
                    <a:cubicBezTo>
                      <a:pt x="421" y="227"/>
                      <a:pt x="206" y="163"/>
                      <a:pt x="131" y="0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12"/>
              <p:cNvSpPr/>
              <p:nvPr/>
            </p:nvSpPr>
            <p:spPr>
              <a:xfrm>
                <a:off x="922440" y="900941"/>
                <a:ext cx="290146" cy="296039"/>
              </a:xfrm>
              <a:custGeom>
                <a:rect b="b" l="l" r="r" t="t"/>
                <a:pathLst>
                  <a:path extrusionOk="0" h="1507" w="1477">
                    <a:moveTo>
                      <a:pt x="1355" y="1"/>
                    </a:moveTo>
                    <a:cubicBezTo>
                      <a:pt x="1210" y="131"/>
                      <a:pt x="1014" y="179"/>
                      <a:pt x="822" y="209"/>
                    </a:cubicBezTo>
                    <a:cubicBezTo>
                      <a:pt x="633" y="242"/>
                      <a:pt x="433" y="267"/>
                      <a:pt x="271" y="375"/>
                    </a:cubicBezTo>
                    <a:cubicBezTo>
                      <a:pt x="112" y="479"/>
                      <a:pt x="1" y="689"/>
                      <a:pt x="75" y="867"/>
                    </a:cubicBezTo>
                    <a:cubicBezTo>
                      <a:pt x="78" y="793"/>
                      <a:pt x="138" y="723"/>
                      <a:pt x="211" y="711"/>
                    </a:cubicBezTo>
                    <a:lnTo>
                      <a:pt x="211" y="711"/>
                    </a:lnTo>
                    <a:cubicBezTo>
                      <a:pt x="138" y="870"/>
                      <a:pt x="145" y="1059"/>
                      <a:pt x="226" y="1215"/>
                    </a:cubicBezTo>
                    <a:cubicBezTo>
                      <a:pt x="307" y="1366"/>
                      <a:pt x="463" y="1477"/>
                      <a:pt x="633" y="1507"/>
                    </a:cubicBezTo>
                    <a:cubicBezTo>
                      <a:pt x="537" y="1348"/>
                      <a:pt x="600" y="1133"/>
                      <a:pt x="722" y="993"/>
                    </a:cubicBezTo>
                    <a:cubicBezTo>
                      <a:pt x="844" y="856"/>
                      <a:pt x="1014" y="767"/>
                      <a:pt x="1166" y="660"/>
                    </a:cubicBezTo>
                    <a:cubicBezTo>
                      <a:pt x="1318" y="552"/>
                      <a:pt x="1461" y="412"/>
                      <a:pt x="1476" y="223"/>
                    </a:cubicBezTo>
                    <a:cubicBezTo>
                      <a:pt x="1421" y="153"/>
                      <a:pt x="1369" y="79"/>
                      <a:pt x="1355" y="1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Google Shape;1633;p12"/>
              <p:cNvSpPr/>
              <p:nvPr/>
            </p:nvSpPr>
            <p:spPr>
              <a:xfrm>
                <a:off x="1791497" y="917442"/>
                <a:ext cx="223355" cy="215497"/>
              </a:xfrm>
              <a:custGeom>
                <a:rect b="b" l="l" r="r" t="t"/>
                <a:pathLst>
                  <a:path extrusionOk="0" h="1097" w="1137">
                    <a:moveTo>
                      <a:pt x="64" y="1"/>
                    </a:moveTo>
                    <a:cubicBezTo>
                      <a:pt x="57" y="1"/>
                      <a:pt x="49" y="2"/>
                      <a:pt x="42" y="6"/>
                    </a:cubicBezTo>
                    <a:cubicBezTo>
                      <a:pt x="12" y="17"/>
                      <a:pt x="8" y="58"/>
                      <a:pt x="4" y="91"/>
                    </a:cubicBezTo>
                    <a:cubicBezTo>
                      <a:pt x="1" y="265"/>
                      <a:pt x="16" y="443"/>
                      <a:pt x="60" y="613"/>
                    </a:cubicBezTo>
                    <a:cubicBezTo>
                      <a:pt x="83" y="716"/>
                      <a:pt x="416" y="1097"/>
                      <a:pt x="416" y="1097"/>
                    </a:cubicBezTo>
                    <a:cubicBezTo>
                      <a:pt x="416" y="1097"/>
                      <a:pt x="826" y="1068"/>
                      <a:pt x="918" y="1045"/>
                    </a:cubicBezTo>
                    <a:cubicBezTo>
                      <a:pt x="955" y="1038"/>
                      <a:pt x="993" y="1027"/>
                      <a:pt x="1022" y="1005"/>
                    </a:cubicBezTo>
                    <a:cubicBezTo>
                      <a:pt x="1051" y="982"/>
                      <a:pt x="1073" y="946"/>
                      <a:pt x="1063" y="909"/>
                    </a:cubicBezTo>
                    <a:cubicBezTo>
                      <a:pt x="1050" y="864"/>
                      <a:pt x="998" y="844"/>
                      <a:pt x="949" y="844"/>
                    </a:cubicBezTo>
                    <a:cubicBezTo>
                      <a:pt x="941" y="844"/>
                      <a:pt x="933" y="845"/>
                      <a:pt x="926" y="846"/>
                    </a:cubicBezTo>
                    <a:cubicBezTo>
                      <a:pt x="890" y="848"/>
                      <a:pt x="853" y="856"/>
                      <a:pt x="818" y="856"/>
                    </a:cubicBezTo>
                    <a:cubicBezTo>
                      <a:pt x="799" y="856"/>
                      <a:pt x="780" y="854"/>
                      <a:pt x="763" y="846"/>
                    </a:cubicBezTo>
                    <a:cubicBezTo>
                      <a:pt x="851" y="813"/>
                      <a:pt x="940" y="775"/>
                      <a:pt x="1029" y="742"/>
                    </a:cubicBezTo>
                    <a:cubicBezTo>
                      <a:pt x="1063" y="728"/>
                      <a:pt x="1099" y="712"/>
                      <a:pt x="1114" y="680"/>
                    </a:cubicBezTo>
                    <a:cubicBezTo>
                      <a:pt x="1136" y="627"/>
                      <a:pt x="1092" y="569"/>
                      <a:pt x="1041" y="554"/>
                    </a:cubicBezTo>
                    <a:cubicBezTo>
                      <a:pt x="1026" y="550"/>
                      <a:pt x="1011" y="548"/>
                      <a:pt x="997" y="548"/>
                    </a:cubicBezTo>
                    <a:cubicBezTo>
                      <a:pt x="956" y="548"/>
                      <a:pt x="916" y="561"/>
                      <a:pt x="877" y="572"/>
                    </a:cubicBezTo>
                    <a:cubicBezTo>
                      <a:pt x="840" y="582"/>
                      <a:pt x="803" y="593"/>
                      <a:pt x="767" y="593"/>
                    </a:cubicBezTo>
                    <a:cubicBezTo>
                      <a:pt x="750" y="593"/>
                      <a:pt x="732" y="590"/>
                      <a:pt x="715" y="583"/>
                    </a:cubicBezTo>
                    <a:cubicBezTo>
                      <a:pt x="800" y="531"/>
                      <a:pt x="882" y="472"/>
                      <a:pt x="959" y="405"/>
                    </a:cubicBezTo>
                    <a:cubicBezTo>
                      <a:pt x="993" y="376"/>
                      <a:pt x="1025" y="328"/>
                      <a:pt x="1003" y="291"/>
                    </a:cubicBezTo>
                    <a:cubicBezTo>
                      <a:pt x="991" y="268"/>
                      <a:pt x="964" y="261"/>
                      <a:pt x="937" y="261"/>
                    </a:cubicBezTo>
                    <a:cubicBezTo>
                      <a:pt x="924" y="261"/>
                      <a:pt x="911" y="263"/>
                      <a:pt x="899" y="265"/>
                    </a:cubicBezTo>
                    <a:cubicBezTo>
                      <a:pt x="781" y="287"/>
                      <a:pt x="670" y="332"/>
                      <a:pt x="571" y="398"/>
                    </a:cubicBezTo>
                    <a:cubicBezTo>
                      <a:pt x="626" y="320"/>
                      <a:pt x="677" y="239"/>
                      <a:pt x="722" y="158"/>
                    </a:cubicBezTo>
                    <a:cubicBezTo>
                      <a:pt x="744" y="120"/>
                      <a:pt x="763" y="72"/>
                      <a:pt x="737" y="43"/>
                    </a:cubicBezTo>
                    <a:cubicBezTo>
                      <a:pt x="725" y="27"/>
                      <a:pt x="707" y="21"/>
                      <a:pt x="689" y="21"/>
                    </a:cubicBezTo>
                    <a:cubicBezTo>
                      <a:pt x="664" y="21"/>
                      <a:pt x="636" y="32"/>
                      <a:pt x="615" y="43"/>
                    </a:cubicBezTo>
                    <a:cubicBezTo>
                      <a:pt x="471" y="120"/>
                      <a:pt x="345" y="224"/>
                      <a:pt x="245" y="350"/>
                    </a:cubicBezTo>
                    <a:cubicBezTo>
                      <a:pt x="234" y="246"/>
                      <a:pt x="197" y="150"/>
                      <a:pt x="141" y="62"/>
                    </a:cubicBezTo>
                    <a:cubicBezTo>
                      <a:pt x="123" y="31"/>
                      <a:pt x="95" y="1"/>
                      <a:pt x="64" y="1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Google Shape;1634;p12"/>
              <p:cNvSpPr/>
              <p:nvPr/>
            </p:nvSpPr>
            <p:spPr>
              <a:xfrm>
                <a:off x="1720385" y="1032556"/>
                <a:ext cx="157154" cy="226891"/>
              </a:xfrm>
              <a:custGeom>
                <a:rect b="b" l="l" r="r" t="t"/>
                <a:pathLst>
                  <a:path extrusionOk="0" h="1155" w="800">
                    <a:moveTo>
                      <a:pt x="455" y="0"/>
                    </a:moveTo>
                    <a:lnTo>
                      <a:pt x="1" y="567"/>
                    </a:lnTo>
                    <a:lnTo>
                      <a:pt x="348" y="1155"/>
                    </a:lnTo>
                    <a:lnTo>
                      <a:pt x="800" y="478"/>
                    </a:lnTo>
                    <a:lnTo>
                      <a:pt x="455" y="0"/>
                    </a:ln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5" name="Google Shape;1635;p12"/>
              <p:cNvSpPr/>
              <p:nvPr/>
            </p:nvSpPr>
            <p:spPr>
              <a:xfrm>
                <a:off x="1460297" y="996215"/>
                <a:ext cx="417244" cy="327470"/>
              </a:xfrm>
              <a:custGeom>
                <a:rect b="b" l="l" r="r" t="t"/>
                <a:pathLst>
                  <a:path extrusionOk="0" h="1667" w="2124">
                    <a:moveTo>
                      <a:pt x="285" y="1"/>
                    </a:moveTo>
                    <a:lnTo>
                      <a:pt x="0" y="404"/>
                    </a:lnTo>
                    <a:lnTo>
                      <a:pt x="529" y="1395"/>
                    </a:lnTo>
                    <a:lnTo>
                      <a:pt x="895" y="1588"/>
                    </a:lnTo>
                    <a:cubicBezTo>
                      <a:pt x="997" y="1641"/>
                      <a:pt x="1105" y="1667"/>
                      <a:pt x="1210" y="1667"/>
                    </a:cubicBezTo>
                    <a:cubicBezTo>
                      <a:pt x="1391" y="1667"/>
                      <a:pt x="1567" y="1590"/>
                      <a:pt x="1698" y="1440"/>
                    </a:cubicBezTo>
                    <a:lnTo>
                      <a:pt x="2124" y="955"/>
                    </a:lnTo>
                    <a:lnTo>
                      <a:pt x="1576" y="286"/>
                    </a:lnTo>
                    <a:lnTo>
                      <a:pt x="1228" y="589"/>
                    </a:lnTo>
                    <a:lnTo>
                      <a:pt x="984" y="390"/>
                    </a:lnTo>
                    <a:cubicBezTo>
                      <a:pt x="984" y="390"/>
                      <a:pt x="610" y="105"/>
                      <a:pt x="396" y="34"/>
                    </a:cubicBezTo>
                    <a:lnTo>
                      <a:pt x="28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6" name="Google Shape;1636;p12"/>
              <p:cNvSpPr/>
              <p:nvPr/>
            </p:nvSpPr>
            <p:spPr>
              <a:xfrm>
                <a:off x="1730600" y="1034128"/>
                <a:ext cx="160101" cy="190353"/>
              </a:xfrm>
              <a:custGeom>
                <a:rect b="b" l="l" r="r" t="t"/>
                <a:pathLst>
                  <a:path extrusionOk="0" h="969" w="815">
                    <a:moveTo>
                      <a:pt x="226" y="0"/>
                    </a:moveTo>
                    <a:lnTo>
                      <a:pt x="0" y="241"/>
                    </a:lnTo>
                    <a:lnTo>
                      <a:pt x="603" y="969"/>
                    </a:lnTo>
                    <a:lnTo>
                      <a:pt x="814" y="796"/>
                    </a:lnTo>
                    <a:lnTo>
                      <a:pt x="22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7" name="Google Shape;1637;p12"/>
              <p:cNvSpPr/>
              <p:nvPr/>
            </p:nvSpPr>
            <p:spPr>
              <a:xfrm>
                <a:off x="801236" y="385871"/>
                <a:ext cx="220801" cy="218248"/>
              </a:xfrm>
              <a:custGeom>
                <a:rect b="b" l="l" r="r" t="t"/>
                <a:pathLst>
                  <a:path extrusionOk="0" h="1111" w="1124">
                    <a:moveTo>
                      <a:pt x="1055" y="1"/>
                    </a:moveTo>
                    <a:cubicBezTo>
                      <a:pt x="1022" y="1"/>
                      <a:pt x="992" y="34"/>
                      <a:pt x="973" y="63"/>
                    </a:cubicBezTo>
                    <a:cubicBezTo>
                      <a:pt x="924" y="156"/>
                      <a:pt x="891" y="256"/>
                      <a:pt x="880" y="355"/>
                    </a:cubicBezTo>
                    <a:cubicBezTo>
                      <a:pt x="777" y="237"/>
                      <a:pt x="647" y="137"/>
                      <a:pt x="503" y="67"/>
                    </a:cubicBezTo>
                    <a:cubicBezTo>
                      <a:pt x="480" y="56"/>
                      <a:pt x="452" y="47"/>
                      <a:pt x="428" y="47"/>
                    </a:cubicBezTo>
                    <a:cubicBezTo>
                      <a:pt x="409" y="47"/>
                      <a:pt x="392" y="53"/>
                      <a:pt x="381" y="67"/>
                    </a:cubicBezTo>
                    <a:cubicBezTo>
                      <a:pt x="355" y="101"/>
                      <a:pt x="374" y="149"/>
                      <a:pt x="396" y="185"/>
                    </a:cubicBezTo>
                    <a:cubicBezTo>
                      <a:pt x="447" y="263"/>
                      <a:pt x="503" y="340"/>
                      <a:pt x="558" y="419"/>
                    </a:cubicBezTo>
                    <a:cubicBezTo>
                      <a:pt x="458" y="355"/>
                      <a:pt x="344" y="315"/>
                      <a:pt x="226" y="296"/>
                    </a:cubicBezTo>
                    <a:cubicBezTo>
                      <a:pt x="216" y="295"/>
                      <a:pt x="207" y="294"/>
                      <a:pt x="197" y="294"/>
                    </a:cubicBezTo>
                    <a:cubicBezTo>
                      <a:pt x="167" y="294"/>
                      <a:pt x="136" y="301"/>
                      <a:pt x="122" y="326"/>
                    </a:cubicBezTo>
                    <a:cubicBezTo>
                      <a:pt x="99" y="367"/>
                      <a:pt x="137" y="411"/>
                      <a:pt x="174" y="441"/>
                    </a:cubicBezTo>
                    <a:cubicBezTo>
                      <a:pt x="251" y="504"/>
                      <a:pt x="337" y="562"/>
                      <a:pt x="425" y="611"/>
                    </a:cubicBezTo>
                    <a:cubicBezTo>
                      <a:pt x="406" y="618"/>
                      <a:pt x="386" y="620"/>
                      <a:pt x="365" y="620"/>
                    </a:cubicBezTo>
                    <a:cubicBezTo>
                      <a:pt x="330" y="620"/>
                      <a:pt x="294" y="613"/>
                      <a:pt x="258" y="603"/>
                    </a:cubicBezTo>
                    <a:cubicBezTo>
                      <a:pt x="224" y="594"/>
                      <a:pt x="188" y="584"/>
                      <a:pt x="151" y="584"/>
                    </a:cubicBezTo>
                    <a:cubicBezTo>
                      <a:pt x="133" y="584"/>
                      <a:pt x="115" y="586"/>
                      <a:pt x="96" y="593"/>
                    </a:cubicBezTo>
                    <a:cubicBezTo>
                      <a:pt x="44" y="607"/>
                      <a:pt x="0" y="670"/>
                      <a:pt x="26" y="718"/>
                    </a:cubicBezTo>
                    <a:cubicBezTo>
                      <a:pt x="44" y="751"/>
                      <a:pt x="81" y="767"/>
                      <a:pt x="115" y="777"/>
                    </a:cubicBezTo>
                    <a:cubicBezTo>
                      <a:pt x="207" y="811"/>
                      <a:pt x="296" y="840"/>
                      <a:pt x="388" y="873"/>
                    </a:cubicBezTo>
                    <a:cubicBezTo>
                      <a:pt x="367" y="882"/>
                      <a:pt x="344" y="885"/>
                      <a:pt x="320" y="885"/>
                    </a:cubicBezTo>
                    <a:cubicBezTo>
                      <a:pt x="288" y="885"/>
                      <a:pt x="254" y="880"/>
                      <a:pt x="222" y="878"/>
                    </a:cubicBezTo>
                    <a:cubicBezTo>
                      <a:pt x="217" y="877"/>
                      <a:pt x="212" y="877"/>
                      <a:pt x="207" y="877"/>
                    </a:cubicBezTo>
                    <a:cubicBezTo>
                      <a:pt x="157" y="877"/>
                      <a:pt x="98" y="897"/>
                      <a:pt x="89" y="948"/>
                    </a:cubicBezTo>
                    <a:cubicBezTo>
                      <a:pt x="77" y="984"/>
                      <a:pt x="99" y="1021"/>
                      <a:pt x="133" y="1044"/>
                    </a:cubicBezTo>
                    <a:cubicBezTo>
                      <a:pt x="163" y="1062"/>
                      <a:pt x="203" y="1073"/>
                      <a:pt x="241" y="1077"/>
                    </a:cubicBezTo>
                    <a:cubicBezTo>
                      <a:pt x="333" y="1095"/>
                      <a:pt x="743" y="1110"/>
                      <a:pt x="743" y="1110"/>
                    </a:cubicBezTo>
                    <a:cubicBezTo>
                      <a:pt x="743" y="1110"/>
                      <a:pt x="1057" y="718"/>
                      <a:pt x="1080" y="611"/>
                    </a:cubicBezTo>
                    <a:cubicBezTo>
                      <a:pt x="1117" y="441"/>
                      <a:pt x="1124" y="263"/>
                      <a:pt x="1113" y="89"/>
                    </a:cubicBezTo>
                    <a:cubicBezTo>
                      <a:pt x="1110" y="56"/>
                      <a:pt x="1102" y="19"/>
                      <a:pt x="1073" y="4"/>
                    </a:cubicBezTo>
                    <a:cubicBezTo>
                      <a:pt x="1067" y="2"/>
                      <a:pt x="1061" y="1"/>
                      <a:pt x="1055" y="1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Google Shape;1638;p12"/>
              <p:cNvSpPr/>
              <p:nvPr/>
            </p:nvSpPr>
            <p:spPr>
              <a:xfrm>
                <a:off x="942674" y="501379"/>
                <a:ext cx="157154" cy="226105"/>
              </a:xfrm>
              <a:custGeom>
                <a:rect b="b" l="l" r="r" t="t"/>
                <a:pathLst>
                  <a:path extrusionOk="0" h="1151" w="800">
                    <a:moveTo>
                      <a:pt x="327" y="1"/>
                    </a:moveTo>
                    <a:lnTo>
                      <a:pt x="1" y="489"/>
                    </a:lnTo>
                    <a:lnTo>
                      <a:pt x="479" y="1151"/>
                    </a:lnTo>
                    <a:lnTo>
                      <a:pt x="800" y="548"/>
                    </a:lnTo>
                    <a:lnTo>
                      <a:pt x="327" y="1"/>
                    </a:ln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9" name="Google Shape;1639;p12"/>
              <p:cNvSpPr/>
              <p:nvPr/>
            </p:nvSpPr>
            <p:spPr>
              <a:xfrm>
                <a:off x="950728" y="533399"/>
                <a:ext cx="435513" cy="636081"/>
              </a:xfrm>
              <a:custGeom>
                <a:rect b="b" l="l" r="r" t="t"/>
                <a:pathLst>
                  <a:path extrusionOk="0" h="3238" w="2217">
                    <a:moveTo>
                      <a:pt x="578" y="0"/>
                    </a:moveTo>
                    <a:lnTo>
                      <a:pt x="1" y="755"/>
                    </a:lnTo>
                    <a:lnTo>
                      <a:pt x="1625" y="3237"/>
                    </a:lnTo>
                    <a:lnTo>
                      <a:pt x="2217" y="2501"/>
                    </a:lnTo>
                    <a:lnTo>
                      <a:pt x="57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0" name="Google Shape;1640;p12"/>
              <p:cNvSpPr/>
              <p:nvPr/>
            </p:nvSpPr>
            <p:spPr>
              <a:xfrm>
                <a:off x="928334" y="511594"/>
                <a:ext cx="168744" cy="210783"/>
              </a:xfrm>
              <a:custGeom>
                <a:rect b="b" l="l" r="r" t="t"/>
                <a:pathLst>
                  <a:path extrusionOk="0" h="1073" w="859">
                    <a:moveTo>
                      <a:pt x="685" y="0"/>
                    </a:moveTo>
                    <a:lnTo>
                      <a:pt x="0" y="815"/>
                    </a:lnTo>
                    <a:lnTo>
                      <a:pt x="219" y="1073"/>
                    </a:lnTo>
                    <a:lnTo>
                      <a:pt x="859" y="245"/>
                    </a:lnTo>
                    <a:lnTo>
                      <a:pt x="68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Google Shape;1641;p12"/>
              <p:cNvSpPr/>
              <p:nvPr/>
            </p:nvSpPr>
            <p:spPr>
              <a:xfrm>
                <a:off x="965265" y="1306592"/>
                <a:ext cx="264804" cy="115705"/>
              </a:xfrm>
              <a:custGeom>
                <a:rect b="b" l="l" r="r" t="t"/>
                <a:pathLst>
                  <a:path extrusionOk="0" h="589" w="1348">
                    <a:moveTo>
                      <a:pt x="16" y="0"/>
                    </a:moveTo>
                    <a:cubicBezTo>
                      <a:pt x="16" y="0"/>
                      <a:pt x="0" y="53"/>
                      <a:pt x="19" y="126"/>
                    </a:cubicBezTo>
                    <a:cubicBezTo>
                      <a:pt x="45" y="226"/>
                      <a:pt x="127" y="367"/>
                      <a:pt x="371" y="481"/>
                    </a:cubicBezTo>
                    <a:lnTo>
                      <a:pt x="1177" y="589"/>
                    </a:lnTo>
                    <a:lnTo>
                      <a:pt x="1251" y="466"/>
                    </a:lnTo>
                    <a:lnTo>
                      <a:pt x="1318" y="230"/>
                    </a:lnTo>
                    <a:lnTo>
                      <a:pt x="1347" y="13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2" name="Google Shape;1642;p12"/>
              <p:cNvSpPr/>
              <p:nvPr/>
            </p:nvSpPr>
            <p:spPr>
              <a:xfrm>
                <a:off x="965265" y="1306592"/>
                <a:ext cx="264804" cy="45378"/>
              </a:xfrm>
              <a:custGeom>
                <a:rect b="b" l="l" r="r" t="t"/>
                <a:pathLst>
                  <a:path extrusionOk="0" h="231" w="1348">
                    <a:moveTo>
                      <a:pt x="16" y="0"/>
                    </a:moveTo>
                    <a:cubicBezTo>
                      <a:pt x="16" y="0"/>
                      <a:pt x="0" y="53"/>
                      <a:pt x="19" y="126"/>
                    </a:cubicBezTo>
                    <a:lnTo>
                      <a:pt x="1318" y="230"/>
                    </a:lnTo>
                    <a:lnTo>
                      <a:pt x="1347" y="13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3" name="Google Shape;1643;p12"/>
              <p:cNvSpPr/>
              <p:nvPr/>
            </p:nvSpPr>
            <p:spPr>
              <a:xfrm>
                <a:off x="939924" y="1401081"/>
                <a:ext cx="266965" cy="281109"/>
              </a:xfrm>
              <a:custGeom>
                <a:rect b="b" l="l" r="r" t="t"/>
                <a:pathLst>
                  <a:path extrusionOk="0" h="1431" w="1359">
                    <a:moveTo>
                      <a:pt x="503" y="0"/>
                    </a:moveTo>
                    <a:cubicBezTo>
                      <a:pt x="503" y="0"/>
                      <a:pt x="1" y="1076"/>
                      <a:pt x="433" y="1380"/>
                    </a:cubicBezTo>
                    <a:cubicBezTo>
                      <a:pt x="483" y="1416"/>
                      <a:pt x="541" y="1431"/>
                      <a:pt x="603" y="1431"/>
                    </a:cubicBezTo>
                    <a:cubicBezTo>
                      <a:pt x="767" y="1431"/>
                      <a:pt x="960" y="1327"/>
                      <a:pt x="1110" y="1228"/>
                    </a:cubicBezTo>
                    <a:cubicBezTo>
                      <a:pt x="1150" y="1199"/>
                      <a:pt x="1188" y="1173"/>
                      <a:pt x="1217" y="1151"/>
                    </a:cubicBezTo>
                    <a:cubicBezTo>
                      <a:pt x="1302" y="1084"/>
                      <a:pt x="1358" y="1036"/>
                      <a:pt x="1358" y="1036"/>
                    </a:cubicBezTo>
                    <a:lnTo>
                      <a:pt x="1266" y="774"/>
                    </a:lnTo>
                    <a:lnTo>
                      <a:pt x="947" y="30"/>
                    </a:lnTo>
                    <a:cubicBezTo>
                      <a:pt x="677" y="4"/>
                      <a:pt x="503" y="0"/>
                      <a:pt x="503" y="0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4" name="Google Shape;1644;p12"/>
              <p:cNvSpPr/>
              <p:nvPr/>
            </p:nvSpPr>
            <p:spPr>
              <a:xfrm>
                <a:off x="1033626" y="1410510"/>
                <a:ext cx="154993" cy="231999"/>
              </a:xfrm>
              <a:custGeom>
                <a:rect b="b" l="l" r="r" t="t"/>
                <a:pathLst>
                  <a:path extrusionOk="0" h="1181" w="789">
                    <a:moveTo>
                      <a:pt x="548" y="0"/>
                    </a:moveTo>
                    <a:cubicBezTo>
                      <a:pt x="311" y="156"/>
                      <a:pt x="215" y="212"/>
                      <a:pt x="0" y="370"/>
                    </a:cubicBezTo>
                    <a:cubicBezTo>
                      <a:pt x="270" y="714"/>
                      <a:pt x="504" y="1014"/>
                      <a:pt x="633" y="1180"/>
                    </a:cubicBezTo>
                    <a:cubicBezTo>
                      <a:pt x="673" y="1151"/>
                      <a:pt x="711" y="1125"/>
                      <a:pt x="740" y="1103"/>
                    </a:cubicBezTo>
                    <a:lnTo>
                      <a:pt x="789" y="726"/>
                    </a:lnTo>
                    <a:lnTo>
                      <a:pt x="548" y="0"/>
                    </a:ln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Google Shape;1645;p12"/>
              <p:cNvSpPr/>
              <p:nvPr/>
            </p:nvSpPr>
            <p:spPr>
              <a:xfrm>
                <a:off x="1104149" y="1959171"/>
                <a:ext cx="161476" cy="255965"/>
              </a:xfrm>
              <a:custGeom>
                <a:rect b="b" l="l" r="r" t="t"/>
                <a:pathLst>
                  <a:path extrusionOk="0" h="1303" w="822">
                    <a:moveTo>
                      <a:pt x="337" y="0"/>
                    </a:moveTo>
                    <a:lnTo>
                      <a:pt x="100" y="63"/>
                    </a:lnTo>
                    <a:lnTo>
                      <a:pt x="0" y="89"/>
                    </a:lnTo>
                    <a:lnTo>
                      <a:pt x="563" y="1303"/>
                    </a:lnTo>
                    <a:cubicBezTo>
                      <a:pt x="563" y="1303"/>
                      <a:pt x="615" y="1288"/>
                      <a:pt x="670" y="1232"/>
                    </a:cubicBezTo>
                    <a:cubicBezTo>
                      <a:pt x="744" y="1162"/>
                      <a:pt x="821" y="1021"/>
                      <a:pt x="796" y="751"/>
                    </a:cubicBezTo>
                    <a:lnTo>
                      <a:pt x="481" y="4"/>
                    </a:lnTo>
                    <a:lnTo>
                      <a:pt x="33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6" name="Google Shape;1646;p12"/>
              <p:cNvSpPr/>
              <p:nvPr/>
            </p:nvSpPr>
            <p:spPr>
              <a:xfrm>
                <a:off x="1104149" y="1971547"/>
                <a:ext cx="131616" cy="243589"/>
              </a:xfrm>
              <a:custGeom>
                <a:rect b="b" l="l" r="r" t="t"/>
                <a:pathLst>
                  <a:path extrusionOk="0" h="1240" w="670">
                    <a:moveTo>
                      <a:pt x="100" y="0"/>
                    </a:moveTo>
                    <a:lnTo>
                      <a:pt x="0" y="26"/>
                    </a:lnTo>
                    <a:lnTo>
                      <a:pt x="563" y="1240"/>
                    </a:lnTo>
                    <a:cubicBezTo>
                      <a:pt x="563" y="1240"/>
                      <a:pt x="615" y="1225"/>
                      <a:pt x="670" y="1169"/>
                    </a:cubicBez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7" name="Google Shape;1647;p12"/>
              <p:cNvSpPr/>
              <p:nvPr/>
            </p:nvSpPr>
            <p:spPr>
              <a:xfrm>
                <a:off x="1167403" y="1571788"/>
                <a:ext cx="362829" cy="532752"/>
              </a:xfrm>
              <a:custGeom>
                <a:rect b="b" l="l" r="r" t="t"/>
                <a:pathLst>
                  <a:path extrusionOk="0" h="2712" w="1847">
                    <a:moveTo>
                      <a:pt x="814" y="0"/>
                    </a:moveTo>
                    <a:lnTo>
                      <a:pt x="762" y="119"/>
                    </a:lnTo>
                    <a:lnTo>
                      <a:pt x="666" y="359"/>
                    </a:lnTo>
                    <a:lnTo>
                      <a:pt x="540" y="663"/>
                    </a:lnTo>
                    <a:lnTo>
                      <a:pt x="518" y="726"/>
                    </a:lnTo>
                    <a:lnTo>
                      <a:pt x="0" y="1987"/>
                    </a:lnTo>
                    <a:lnTo>
                      <a:pt x="474" y="2712"/>
                    </a:lnTo>
                    <a:lnTo>
                      <a:pt x="1532" y="825"/>
                    </a:lnTo>
                    <a:lnTo>
                      <a:pt x="1535" y="815"/>
                    </a:lnTo>
                    <a:lnTo>
                      <a:pt x="1783" y="378"/>
                    </a:lnTo>
                    <a:lnTo>
                      <a:pt x="1846" y="267"/>
                    </a:lnTo>
                    <a:lnTo>
                      <a:pt x="1472" y="171"/>
                    </a:lnTo>
                    <a:lnTo>
                      <a:pt x="814" y="0"/>
                    </a:ln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8" name="Google Shape;1648;p12"/>
              <p:cNvSpPr/>
              <p:nvPr/>
            </p:nvSpPr>
            <p:spPr>
              <a:xfrm>
                <a:off x="1269159" y="1642311"/>
                <a:ext cx="248696" cy="89578"/>
              </a:xfrm>
              <a:custGeom>
                <a:rect b="b" l="l" r="r" t="t"/>
                <a:pathLst>
                  <a:path extrusionOk="0" h="456" w="1266">
                    <a:moveTo>
                      <a:pt x="148" y="0"/>
                    </a:moveTo>
                    <a:lnTo>
                      <a:pt x="22" y="304"/>
                    </a:lnTo>
                    <a:lnTo>
                      <a:pt x="0" y="367"/>
                    </a:lnTo>
                    <a:lnTo>
                      <a:pt x="1017" y="456"/>
                    </a:lnTo>
                    <a:lnTo>
                      <a:pt x="1265" y="19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9" name="Google Shape;1649;p12"/>
              <p:cNvSpPr/>
              <p:nvPr/>
            </p:nvSpPr>
            <p:spPr>
              <a:xfrm>
                <a:off x="1223388" y="988946"/>
                <a:ext cx="386599" cy="391117"/>
              </a:xfrm>
              <a:custGeom>
                <a:rect b="b" l="l" r="r" t="t"/>
                <a:pathLst>
                  <a:path extrusionOk="0" h="1991" w="1968">
                    <a:moveTo>
                      <a:pt x="1270" y="0"/>
                    </a:moveTo>
                    <a:cubicBezTo>
                      <a:pt x="1265" y="0"/>
                      <a:pt x="1259" y="0"/>
                      <a:pt x="1254" y="0"/>
                    </a:cubicBezTo>
                    <a:lnTo>
                      <a:pt x="426" y="27"/>
                    </a:lnTo>
                    <a:lnTo>
                      <a:pt x="0" y="1647"/>
                    </a:lnTo>
                    <a:lnTo>
                      <a:pt x="1954" y="1991"/>
                    </a:lnTo>
                    <a:cubicBezTo>
                      <a:pt x="1954" y="1991"/>
                      <a:pt x="1968" y="1137"/>
                      <a:pt x="1717" y="330"/>
                    </a:cubicBezTo>
                    <a:cubicBezTo>
                      <a:pt x="1655" y="135"/>
                      <a:pt x="1475" y="0"/>
                      <a:pt x="1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0" name="Google Shape;1650;p12"/>
              <p:cNvSpPr/>
              <p:nvPr/>
            </p:nvSpPr>
            <p:spPr>
              <a:xfrm>
                <a:off x="1336735" y="964981"/>
                <a:ext cx="167958" cy="107061"/>
              </a:xfrm>
              <a:custGeom>
                <a:rect b="b" l="l" r="r" t="t"/>
                <a:pathLst>
                  <a:path extrusionOk="0" h="545" w="855">
                    <a:moveTo>
                      <a:pt x="839" y="1"/>
                    </a:moveTo>
                    <a:lnTo>
                      <a:pt x="1" y="119"/>
                    </a:lnTo>
                    <a:cubicBezTo>
                      <a:pt x="1" y="119"/>
                      <a:pt x="56" y="256"/>
                      <a:pt x="167" y="375"/>
                    </a:cubicBezTo>
                    <a:cubicBezTo>
                      <a:pt x="249" y="468"/>
                      <a:pt x="367" y="544"/>
                      <a:pt x="516" y="544"/>
                    </a:cubicBezTo>
                    <a:cubicBezTo>
                      <a:pt x="520" y="544"/>
                      <a:pt x="525" y="544"/>
                      <a:pt x="529" y="544"/>
                    </a:cubicBezTo>
                    <a:cubicBezTo>
                      <a:pt x="711" y="541"/>
                      <a:pt x="788" y="411"/>
                      <a:pt x="822" y="278"/>
                    </a:cubicBezTo>
                    <a:cubicBezTo>
                      <a:pt x="855" y="141"/>
                      <a:pt x="839" y="1"/>
                      <a:pt x="839" y="1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1" name="Google Shape;1651;p12"/>
              <p:cNvSpPr/>
              <p:nvPr/>
            </p:nvSpPr>
            <p:spPr>
              <a:xfrm>
                <a:off x="1336735" y="964981"/>
                <a:ext cx="167958" cy="75237"/>
              </a:xfrm>
              <a:custGeom>
                <a:rect b="b" l="l" r="r" t="t"/>
                <a:pathLst>
                  <a:path extrusionOk="0" h="383" w="855">
                    <a:moveTo>
                      <a:pt x="839" y="1"/>
                    </a:moveTo>
                    <a:lnTo>
                      <a:pt x="1" y="119"/>
                    </a:lnTo>
                    <a:cubicBezTo>
                      <a:pt x="1" y="119"/>
                      <a:pt x="56" y="256"/>
                      <a:pt x="167" y="375"/>
                    </a:cubicBezTo>
                    <a:cubicBezTo>
                      <a:pt x="208" y="379"/>
                      <a:pt x="253" y="382"/>
                      <a:pt x="303" y="382"/>
                    </a:cubicBezTo>
                    <a:cubicBezTo>
                      <a:pt x="447" y="382"/>
                      <a:pt x="624" y="357"/>
                      <a:pt x="822" y="278"/>
                    </a:cubicBezTo>
                    <a:cubicBezTo>
                      <a:pt x="855" y="141"/>
                      <a:pt x="839" y="1"/>
                      <a:pt x="839" y="1"/>
                    </a:cubicBez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2" name="Google Shape;1652;p12"/>
              <p:cNvSpPr/>
              <p:nvPr/>
            </p:nvSpPr>
            <p:spPr>
              <a:xfrm>
                <a:off x="1222406" y="1149636"/>
                <a:ext cx="385617" cy="254589"/>
              </a:xfrm>
              <a:custGeom>
                <a:rect b="b" l="l" r="r" t="t"/>
                <a:pathLst>
                  <a:path extrusionOk="0" h="1296" w="1963">
                    <a:moveTo>
                      <a:pt x="560" y="0"/>
                    </a:moveTo>
                    <a:lnTo>
                      <a:pt x="57" y="500"/>
                    </a:lnTo>
                    <a:lnTo>
                      <a:pt x="1" y="811"/>
                    </a:lnTo>
                    <a:lnTo>
                      <a:pt x="1962" y="1295"/>
                    </a:lnTo>
                    <a:lnTo>
                      <a:pt x="1940" y="503"/>
                    </a:lnTo>
                    <a:cubicBezTo>
                      <a:pt x="1940" y="503"/>
                      <a:pt x="1884" y="230"/>
                      <a:pt x="1825" y="123"/>
                    </a:cubicBezTo>
                    <a:lnTo>
                      <a:pt x="56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3" name="Google Shape;1653;p12"/>
              <p:cNvSpPr/>
              <p:nvPr/>
            </p:nvSpPr>
            <p:spPr>
              <a:xfrm>
                <a:off x="1080968" y="1282626"/>
                <a:ext cx="528430" cy="413904"/>
              </a:xfrm>
              <a:custGeom>
                <a:rect b="b" l="l" r="r" t="t"/>
                <a:pathLst>
                  <a:path extrusionOk="0" h="2107" w="2690">
                    <a:moveTo>
                      <a:pt x="1065" y="0"/>
                    </a:moveTo>
                    <a:lnTo>
                      <a:pt x="777" y="64"/>
                    </a:lnTo>
                    <a:lnTo>
                      <a:pt x="0" y="747"/>
                    </a:lnTo>
                    <a:cubicBezTo>
                      <a:pt x="0" y="747"/>
                      <a:pt x="185" y="1440"/>
                      <a:pt x="710" y="1672"/>
                    </a:cubicBezTo>
                    <a:lnTo>
                      <a:pt x="1143" y="1450"/>
                    </a:lnTo>
                    <a:lnTo>
                      <a:pt x="1143" y="1450"/>
                    </a:lnTo>
                    <a:lnTo>
                      <a:pt x="995" y="1828"/>
                    </a:lnTo>
                    <a:cubicBezTo>
                      <a:pt x="995" y="1828"/>
                      <a:pt x="1525" y="2106"/>
                      <a:pt x="1950" y="2106"/>
                    </a:cubicBezTo>
                    <a:cubicBezTo>
                      <a:pt x="2039" y="2106"/>
                      <a:pt x="2123" y="2094"/>
                      <a:pt x="2197" y="2065"/>
                    </a:cubicBezTo>
                    <a:lnTo>
                      <a:pt x="2549" y="1317"/>
                    </a:lnTo>
                    <a:cubicBezTo>
                      <a:pt x="2645" y="1114"/>
                      <a:pt x="2689" y="888"/>
                      <a:pt x="2679" y="663"/>
                    </a:cubicBezTo>
                    <a:lnTo>
                      <a:pt x="2674" y="581"/>
                    </a:lnTo>
                    <a:lnTo>
                      <a:pt x="106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4" name="Google Shape;1654;p12"/>
              <p:cNvSpPr/>
              <p:nvPr/>
            </p:nvSpPr>
            <p:spPr>
              <a:xfrm>
                <a:off x="1283499" y="955551"/>
                <a:ext cx="107061" cy="231409"/>
              </a:xfrm>
              <a:custGeom>
                <a:rect b="b" l="l" r="r" t="t"/>
                <a:pathLst>
                  <a:path extrusionOk="0" h="1178" w="545">
                    <a:moveTo>
                      <a:pt x="1" y="1"/>
                    </a:moveTo>
                    <a:lnTo>
                      <a:pt x="234" y="1029"/>
                    </a:lnTo>
                    <a:lnTo>
                      <a:pt x="397" y="1177"/>
                    </a:lnTo>
                    <a:lnTo>
                      <a:pt x="545" y="1040"/>
                    </a:lnTo>
                    <a:lnTo>
                      <a:pt x="319" y="5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5" name="Google Shape;1655;p12"/>
              <p:cNvSpPr/>
              <p:nvPr/>
            </p:nvSpPr>
            <p:spPr>
              <a:xfrm>
                <a:off x="1343807" y="1140010"/>
                <a:ext cx="26520" cy="25145"/>
              </a:xfrm>
              <a:custGeom>
                <a:rect b="b" l="l" r="r" t="t"/>
                <a:pathLst>
                  <a:path extrusionOk="0" h="128" w="135">
                    <a:moveTo>
                      <a:pt x="67" y="1"/>
                    </a:moveTo>
                    <a:cubicBezTo>
                      <a:pt x="65" y="1"/>
                      <a:pt x="63" y="1"/>
                      <a:pt x="60" y="1"/>
                    </a:cubicBezTo>
                    <a:cubicBezTo>
                      <a:pt x="23" y="5"/>
                      <a:pt x="1" y="38"/>
                      <a:pt x="4" y="71"/>
                    </a:cubicBezTo>
                    <a:cubicBezTo>
                      <a:pt x="9" y="106"/>
                      <a:pt x="37" y="128"/>
                      <a:pt x="68" y="128"/>
                    </a:cubicBezTo>
                    <a:cubicBezTo>
                      <a:pt x="71" y="128"/>
                      <a:pt x="73" y="127"/>
                      <a:pt x="75" y="127"/>
                    </a:cubicBezTo>
                    <a:cubicBezTo>
                      <a:pt x="112" y="124"/>
                      <a:pt x="134" y="90"/>
                      <a:pt x="131" y="57"/>
                    </a:cubicBezTo>
                    <a:cubicBezTo>
                      <a:pt x="127" y="22"/>
                      <a:pt x="98" y="1"/>
                      <a:pt x="6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6" name="Google Shape;1656;p12"/>
              <p:cNvSpPr/>
              <p:nvPr/>
            </p:nvSpPr>
            <p:spPr>
              <a:xfrm>
                <a:off x="1381720" y="1200514"/>
                <a:ext cx="152046" cy="128473"/>
              </a:xfrm>
              <a:custGeom>
                <a:rect b="b" l="l" r="r" t="t"/>
                <a:pathLst>
                  <a:path extrusionOk="0" h="654" w="774">
                    <a:moveTo>
                      <a:pt x="23" y="0"/>
                    </a:moveTo>
                    <a:lnTo>
                      <a:pt x="1" y="459"/>
                    </a:lnTo>
                    <a:lnTo>
                      <a:pt x="185" y="588"/>
                    </a:lnTo>
                    <a:cubicBezTo>
                      <a:pt x="249" y="632"/>
                      <a:pt x="321" y="653"/>
                      <a:pt x="393" y="653"/>
                    </a:cubicBezTo>
                    <a:cubicBezTo>
                      <a:pt x="455" y="653"/>
                      <a:pt x="517" y="638"/>
                      <a:pt x="574" y="607"/>
                    </a:cubicBezTo>
                    <a:lnTo>
                      <a:pt x="729" y="518"/>
                    </a:lnTo>
                    <a:lnTo>
                      <a:pt x="774" y="41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7" name="Google Shape;1657;p12"/>
              <p:cNvSpPr/>
              <p:nvPr/>
            </p:nvSpPr>
            <p:spPr>
              <a:xfrm>
                <a:off x="1226924" y="1315236"/>
                <a:ext cx="370687" cy="106472"/>
              </a:xfrm>
              <a:custGeom>
                <a:rect b="b" l="l" r="r" t="t"/>
                <a:pathLst>
                  <a:path extrusionOk="0" h="542" w="1887">
                    <a:moveTo>
                      <a:pt x="5" y="1"/>
                    </a:moveTo>
                    <a:lnTo>
                      <a:pt x="0" y="16"/>
                    </a:lnTo>
                    <a:cubicBezTo>
                      <a:pt x="0" y="16"/>
                      <a:pt x="799" y="337"/>
                      <a:pt x="1887" y="541"/>
                    </a:cubicBezTo>
                    <a:lnTo>
                      <a:pt x="1887" y="526"/>
                    </a:lnTo>
                    <a:cubicBezTo>
                      <a:pt x="1347" y="422"/>
                      <a:pt x="877" y="293"/>
                      <a:pt x="541" y="186"/>
                    </a:cubicBezTo>
                    <a:cubicBezTo>
                      <a:pt x="374" y="134"/>
                      <a:pt x="237" y="89"/>
                      <a:pt x="148" y="56"/>
                    </a:cubicBezTo>
                    <a:cubicBezTo>
                      <a:pt x="101" y="38"/>
                      <a:pt x="67" y="26"/>
                      <a:pt x="41" y="16"/>
                    </a:cubicBezTo>
                    <a:cubicBezTo>
                      <a:pt x="19" y="9"/>
                      <a:pt x="5" y="1"/>
                      <a:pt x="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8" name="Google Shape;1658;p12"/>
              <p:cNvSpPr/>
              <p:nvPr/>
            </p:nvSpPr>
            <p:spPr>
              <a:xfrm>
                <a:off x="1320037" y="1375543"/>
                <a:ext cx="92328" cy="179745"/>
              </a:xfrm>
              <a:custGeom>
                <a:rect b="b" l="l" r="r" t="t"/>
                <a:pathLst>
                  <a:path extrusionOk="0" h="915" w="470">
                    <a:moveTo>
                      <a:pt x="455" y="1"/>
                    </a:moveTo>
                    <a:cubicBezTo>
                      <a:pt x="455" y="1"/>
                      <a:pt x="451" y="12"/>
                      <a:pt x="448" y="30"/>
                    </a:cubicBezTo>
                    <a:cubicBezTo>
                      <a:pt x="426" y="93"/>
                      <a:pt x="370" y="260"/>
                      <a:pt x="289" y="434"/>
                    </a:cubicBezTo>
                    <a:cubicBezTo>
                      <a:pt x="211" y="612"/>
                      <a:pt x="108" y="796"/>
                      <a:pt x="0" y="907"/>
                    </a:cubicBezTo>
                    <a:lnTo>
                      <a:pt x="11" y="914"/>
                    </a:lnTo>
                    <a:cubicBezTo>
                      <a:pt x="137" y="789"/>
                      <a:pt x="252" y="559"/>
                      <a:pt x="337" y="367"/>
                    </a:cubicBezTo>
                    <a:cubicBezTo>
                      <a:pt x="418" y="171"/>
                      <a:pt x="470" y="8"/>
                      <a:pt x="470" y="4"/>
                    </a:cubicBezTo>
                    <a:lnTo>
                      <a:pt x="45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9" name="Google Shape;1659;p12"/>
              <p:cNvSpPr/>
              <p:nvPr/>
            </p:nvSpPr>
            <p:spPr>
              <a:xfrm>
                <a:off x="1363647" y="1386544"/>
                <a:ext cx="78577" cy="111972"/>
              </a:xfrm>
              <a:custGeom>
                <a:rect b="b" l="l" r="r" t="t"/>
                <a:pathLst>
                  <a:path extrusionOk="0" h="570" w="400">
                    <a:moveTo>
                      <a:pt x="385" y="1"/>
                    </a:moveTo>
                    <a:lnTo>
                      <a:pt x="381" y="4"/>
                    </a:lnTo>
                    <a:cubicBezTo>
                      <a:pt x="378" y="33"/>
                      <a:pt x="352" y="174"/>
                      <a:pt x="296" y="303"/>
                    </a:cubicBezTo>
                    <a:cubicBezTo>
                      <a:pt x="267" y="370"/>
                      <a:pt x="233" y="433"/>
                      <a:pt x="188" y="481"/>
                    </a:cubicBezTo>
                    <a:cubicBezTo>
                      <a:pt x="148" y="525"/>
                      <a:pt x="96" y="556"/>
                      <a:pt x="37" y="556"/>
                    </a:cubicBezTo>
                    <a:cubicBezTo>
                      <a:pt x="26" y="556"/>
                      <a:pt x="14" y="556"/>
                      <a:pt x="4" y="551"/>
                    </a:cubicBezTo>
                    <a:lnTo>
                      <a:pt x="0" y="566"/>
                    </a:lnTo>
                    <a:cubicBezTo>
                      <a:pt x="11" y="570"/>
                      <a:pt x="26" y="570"/>
                      <a:pt x="37" y="570"/>
                    </a:cubicBezTo>
                    <a:cubicBezTo>
                      <a:pt x="103" y="570"/>
                      <a:pt x="163" y="533"/>
                      <a:pt x="211" y="481"/>
                    </a:cubicBezTo>
                    <a:cubicBezTo>
                      <a:pt x="277" y="400"/>
                      <a:pt x="325" y="281"/>
                      <a:pt x="355" y="182"/>
                    </a:cubicBezTo>
                    <a:cubicBezTo>
                      <a:pt x="385" y="81"/>
                      <a:pt x="400" y="1"/>
                      <a:pt x="4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0" name="Google Shape;1660;p12"/>
              <p:cNvSpPr/>
              <p:nvPr/>
            </p:nvSpPr>
            <p:spPr>
              <a:xfrm>
                <a:off x="1556160" y="1413456"/>
                <a:ext cx="32806" cy="83685"/>
              </a:xfrm>
              <a:custGeom>
                <a:rect b="b" l="l" r="r" t="t"/>
                <a:pathLst>
                  <a:path extrusionOk="0" h="426" w="167">
                    <a:moveTo>
                      <a:pt x="0" y="0"/>
                    </a:moveTo>
                    <a:lnTo>
                      <a:pt x="0" y="74"/>
                    </a:lnTo>
                    <a:cubicBezTo>
                      <a:pt x="0" y="126"/>
                      <a:pt x="4" y="197"/>
                      <a:pt x="26" y="267"/>
                    </a:cubicBezTo>
                    <a:cubicBezTo>
                      <a:pt x="48" y="333"/>
                      <a:pt x="89" y="396"/>
                      <a:pt x="163" y="426"/>
                    </a:cubicBezTo>
                    <a:lnTo>
                      <a:pt x="166" y="411"/>
                    </a:lnTo>
                    <a:cubicBezTo>
                      <a:pt x="100" y="385"/>
                      <a:pt x="63" y="325"/>
                      <a:pt x="41" y="263"/>
                    </a:cubicBezTo>
                    <a:cubicBezTo>
                      <a:pt x="19" y="197"/>
                      <a:pt x="15" y="122"/>
                      <a:pt x="15" y="74"/>
                    </a:cubicBezTo>
                    <a:lnTo>
                      <a:pt x="15" y="23"/>
                    </a:lnTo>
                    <a:lnTo>
                      <a:pt x="15" y="7"/>
                    </a:lnTo>
                    <a:lnTo>
                      <a:pt x="15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1" name="Google Shape;1661;p12"/>
              <p:cNvSpPr/>
              <p:nvPr/>
            </p:nvSpPr>
            <p:spPr>
              <a:xfrm>
                <a:off x="1162295" y="1332719"/>
                <a:ext cx="117866" cy="45968"/>
              </a:xfrm>
              <a:custGeom>
                <a:rect b="b" l="l" r="r" t="t"/>
                <a:pathLst>
                  <a:path extrusionOk="0" h="234" w="600">
                    <a:moveTo>
                      <a:pt x="588" y="0"/>
                    </a:moveTo>
                    <a:cubicBezTo>
                      <a:pt x="588" y="0"/>
                      <a:pt x="585" y="0"/>
                      <a:pt x="585" y="4"/>
                    </a:cubicBezTo>
                    <a:cubicBezTo>
                      <a:pt x="573" y="15"/>
                      <a:pt x="525" y="67"/>
                      <a:pt x="452" y="119"/>
                    </a:cubicBezTo>
                    <a:cubicBezTo>
                      <a:pt x="378" y="171"/>
                      <a:pt x="281" y="219"/>
                      <a:pt x="170" y="219"/>
                    </a:cubicBezTo>
                    <a:cubicBezTo>
                      <a:pt x="119" y="219"/>
                      <a:pt x="63" y="208"/>
                      <a:pt x="8" y="178"/>
                    </a:cubicBezTo>
                    <a:lnTo>
                      <a:pt x="1" y="193"/>
                    </a:lnTo>
                    <a:cubicBezTo>
                      <a:pt x="59" y="222"/>
                      <a:pt x="115" y="234"/>
                      <a:pt x="170" y="234"/>
                    </a:cubicBezTo>
                    <a:cubicBezTo>
                      <a:pt x="293" y="234"/>
                      <a:pt x="400" y="178"/>
                      <a:pt x="474" y="123"/>
                    </a:cubicBezTo>
                    <a:cubicBezTo>
                      <a:pt x="551" y="67"/>
                      <a:pt x="600" y="12"/>
                      <a:pt x="600" y="8"/>
                    </a:cubicBezTo>
                    <a:lnTo>
                      <a:pt x="58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2" name="Google Shape;1662;p12"/>
              <p:cNvSpPr/>
              <p:nvPr/>
            </p:nvSpPr>
            <p:spPr>
              <a:xfrm>
                <a:off x="1516282" y="996215"/>
                <a:ext cx="63844" cy="203122"/>
              </a:xfrm>
              <a:custGeom>
                <a:rect b="b" l="l" r="r" t="t"/>
                <a:pathLst>
                  <a:path extrusionOk="0" h="1034" w="325">
                    <a:moveTo>
                      <a:pt x="0" y="1"/>
                    </a:moveTo>
                    <a:lnTo>
                      <a:pt x="55" y="904"/>
                    </a:lnTo>
                    <a:lnTo>
                      <a:pt x="200" y="1033"/>
                    </a:lnTo>
                    <a:lnTo>
                      <a:pt x="325" y="962"/>
                    </a:lnTo>
                    <a:lnTo>
                      <a:pt x="251" y="6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3" name="Google Shape;1663;p12"/>
              <p:cNvSpPr/>
              <p:nvPr/>
            </p:nvSpPr>
            <p:spPr>
              <a:xfrm>
                <a:off x="1543784" y="1155332"/>
                <a:ext cx="26323" cy="24948"/>
              </a:xfrm>
              <a:custGeom>
                <a:rect b="b" l="l" r="r" t="t"/>
                <a:pathLst>
                  <a:path extrusionOk="0" h="127" w="134">
                    <a:moveTo>
                      <a:pt x="68" y="1"/>
                    </a:moveTo>
                    <a:cubicBezTo>
                      <a:pt x="65" y="1"/>
                      <a:pt x="63" y="1"/>
                      <a:pt x="60" y="1"/>
                    </a:cubicBezTo>
                    <a:cubicBezTo>
                      <a:pt x="23" y="5"/>
                      <a:pt x="0" y="38"/>
                      <a:pt x="4" y="71"/>
                    </a:cubicBezTo>
                    <a:cubicBezTo>
                      <a:pt x="7" y="105"/>
                      <a:pt x="37" y="127"/>
                      <a:pt x="67" y="127"/>
                    </a:cubicBezTo>
                    <a:cubicBezTo>
                      <a:pt x="69" y="127"/>
                      <a:pt x="72" y="127"/>
                      <a:pt x="74" y="126"/>
                    </a:cubicBezTo>
                    <a:cubicBezTo>
                      <a:pt x="111" y="123"/>
                      <a:pt x="134" y="90"/>
                      <a:pt x="130" y="56"/>
                    </a:cubicBezTo>
                    <a:cubicBezTo>
                      <a:pt x="127" y="22"/>
                      <a:pt x="98" y="1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4" name="Google Shape;1664;p12"/>
              <p:cNvSpPr/>
              <p:nvPr/>
            </p:nvSpPr>
            <p:spPr>
              <a:xfrm>
                <a:off x="1258158" y="1623452"/>
                <a:ext cx="267555" cy="112758"/>
              </a:xfrm>
              <a:custGeom>
                <a:rect b="b" l="l" r="r" t="t"/>
                <a:pathLst>
                  <a:path extrusionOk="0" h="574" w="1362">
                    <a:moveTo>
                      <a:pt x="97" y="0"/>
                    </a:moveTo>
                    <a:lnTo>
                      <a:pt x="1" y="289"/>
                    </a:lnTo>
                    <a:lnTo>
                      <a:pt x="1288" y="574"/>
                    </a:lnTo>
                    <a:lnTo>
                      <a:pt x="1362" y="285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5" name="Google Shape;1665;p12"/>
              <p:cNvSpPr/>
              <p:nvPr/>
            </p:nvSpPr>
            <p:spPr>
              <a:xfrm>
                <a:off x="1037948" y="1419153"/>
                <a:ext cx="200764" cy="221980"/>
              </a:xfrm>
              <a:custGeom>
                <a:rect b="b" l="l" r="r" t="t"/>
                <a:pathLst>
                  <a:path extrusionOk="0" h="1130" w="1022">
                    <a:moveTo>
                      <a:pt x="245" y="1"/>
                    </a:moveTo>
                    <a:lnTo>
                      <a:pt x="1" y="197"/>
                    </a:lnTo>
                    <a:lnTo>
                      <a:pt x="748" y="1129"/>
                    </a:lnTo>
                    <a:lnTo>
                      <a:pt x="1022" y="970"/>
                    </a:lnTo>
                    <a:lnTo>
                      <a:pt x="24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6" name="Google Shape;1666;p12"/>
              <p:cNvSpPr/>
              <p:nvPr/>
            </p:nvSpPr>
            <p:spPr>
              <a:xfrm>
                <a:off x="1568536" y="704499"/>
                <a:ext cx="183281" cy="150082"/>
              </a:xfrm>
              <a:custGeom>
                <a:rect b="b" l="l" r="r" t="t"/>
                <a:pathLst>
                  <a:path extrusionOk="0" h="764" w="933">
                    <a:moveTo>
                      <a:pt x="513" y="0"/>
                    </a:moveTo>
                    <a:cubicBezTo>
                      <a:pt x="436" y="0"/>
                      <a:pt x="355" y="21"/>
                      <a:pt x="281" y="65"/>
                    </a:cubicBezTo>
                    <a:cubicBezTo>
                      <a:pt x="81" y="180"/>
                      <a:pt x="0" y="417"/>
                      <a:pt x="103" y="594"/>
                    </a:cubicBezTo>
                    <a:cubicBezTo>
                      <a:pt x="169" y="704"/>
                      <a:pt x="289" y="763"/>
                      <a:pt x="419" y="763"/>
                    </a:cubicBezTo>
                    <a:cubicBezTo>
                      <a:pt x="496" y="763"/>
                      <a:pt x="577" y="742"/>
                      <a:pt x="651" y="698"/>
                    </a:cubicBezTo>
                    <a:cubicBezTo>
                      <a:pt x="851" y="579"/>
                      <a:pt x="933" y="343"/>
                      <a:pt x="829" y="169"/>
                    </a:cubicBezTo>
                    <a:cubicBezTo>
                      <a:pt x="764" y="60"/>
                      <a:pt x="643" y="0"/>
                      <a:pt x="513" y="0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7" name="Google Shape;1667;p12"/>
              <p:cNvSpPr/>
              <p:nvPr/>
            </p:nvSpPr>
            <p:spPr>
              <a:xfrm>
                <a:off x="1604092" y="751252"/>
                <a:ext cx="122187" cy="93310"/>
              </a:xfrm>
              <a:custGeom>
                <a:rect b="b" l="l" r="r" t="t"/>
                <a:pathLst>
                  <a:path extrusionOk="0" h="475" w="622">
                    <a:moveTo>
                      <a:pt x="385" y="1"/>
                    </a:moveTo>
                    <a:cubicBezTo>
                      <a:pt x="326" y="1"/>
                      <a:pt x="263" y="18"/>
                      <a:pt x="204" y="53"/>
                    </a:cubicBezTo>
                    <a:cubicBezTo>
                      <a:pt x="64" y="134"/>
                      <a:pt x="1" y="283"/>
                      <a:pt x="60" y="386"/>
                    </a:cubicBezTo>
                    <a:cubicBezTo>
                      <a:pt x="94" y="443"/>
                      <a:pt x="162" y="474"/>
                      <a:pt x="241" y="474"/>
                    </a:cubicBezTo>
                    <a:cubicBezTo>
                      <a:pt x="298" y="474"/>
                      <a:pt x="361" y="458"/>
                      <a:pt x="419" y="423"/>
                    </a:cubicBezTo>
                    <a:cubicBezTo>
                      <a:pt x="559" y="341"/>
                      <a:pt x="622" y="194"/>
                      <a:pt x="563" y="90"/>
                    </a:cubicBezTo>
                    <a:cubicBezTo>
                      <a:pt x="529" y="31"/>
                      <a:pt x="462" y="1"/>
                      <a:pt x="385" y="1"/>
                    </a:cubicBez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8" name="Google Shape;1668;p12"/>
              <p:cNvSpPr/>
              <p:nvPr/>
            </p:nvSpPr>
            <p:spPr>
              <a:xfrm>
                <a:off x="1089612" y="849080"/>
                <a:ext cx="170905" cy="144778"/>
              </a:xfrm>
              <a:custGeom>
                <a:rect b="b" l="l" r="r" t="t"/>
                <a:pathLst>
                  <a:path extrusionOk="0" h="737" w="870">
                    <a:moveTo>
                      <a:pt x="441" y="1"/>
                    </a:moveTo>
                    <a:cubicBezTo>
                      <a:pt x="429" y="1"/>
                      <a:pt x="416" y="1"/>
                      <a:pt x="404" y="2"/>
                    </a:cubicBezTo>
                    <a:cubicBezTo>
                      <a:pt x="171" y="24"/>
                      <a:pt x="0" y="206"/>
                      <a:pt x="16" y="406"/>
                    </a:cubicBezTo>
                    <a:cubicBezTo>
                      <a:pt x="32" y="596"/>
                      <a:pt x="211" y="737"/>
                      <a:pt x="421" y="737"/>
                    </a:cubicBezTo>
                    <a:cubicBezTo>
                      <a:pt x="436" y="737"/>
                      <a:pt x="451" y="736"/>
                      <a:pt x="467" y="735"/>
                    </a:cubicBezTo>
                    <a:cubicBezTo>
                      <a:pt x="696" y="717"/>
                      <a:pt x="870" y="535"/>
                      <a:pt x="851" y="332"/>
                    </a:cubicBezTo>
                    <a:cubicBezTo>
                      <a:pt x="838" y="143"/>
                      <a:pt x="654" y="1"/>
                      <a:pt x="441" y="1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9" name="Google Shape;1669;p12"/>
              <p:cNvSpPr/>
              <p:nvPr/>
            </p:nvSpPr>
            <p:spPr>
              <a:xfrm>
                <a:off x="1112203" y="897994"/>
                <a:ext cx="118455" cy="85060"/>
              </a:xfrm>
              <a:custGeom>
                <a:rect b="b" l="l" r="r" t="t"/>
                <a:pathLst>
                  <a:path extrusionOk="0" h="433" w="603">
                    <a:moveTo>
                      <a:pt x="314" y="1"/>
                    </a:moveTo>
                    <a:cubicBezTo>
                      <a:pt x="304" y="1"/>
                      <a:pt x="295" y="1"/>
                      <a:pt x="285" y="2"/>
                    </a:cubicBezTo>
                    <a:cubicBezTo>
                      <a:pt x="123" y="16"/>
                      <a:pt x="0" y="123"/>
                      <a:pt x="12" y="241"/>
                    </a:cubicBezTo>
                    <a:cubicBezTo>
                      <a:pt x="21" y="351"/>
                      <a:pt x="139" y="432"/>
                      <a:pt x="285" y="432"/>
                    </a:cubicBezTo>
                    <a:cubicBezTo>
                      <a:pt x="297" y="432"/>
                      <a:pt x="310" y="432"/>
                      <a:pt x="322" y="431"/>
                    </a:cubicBezTo>
                    <a:cubicBezTo>
                      <a:pt x="481" y="419"/>
                      <a:pt x="603" y="312"/>
                      <a:pt x="592" y="194"/>
                    </a:cubicBezTo>
                    <a:cubicBezTo>
                      <a:pt x="585" y="83"/>
                      <a:pt x="460" y="1"/>
                      <a:pt x="314" y="1"/>
                    </a:cubicBez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0" name="Google Shape;1670;p12"/>
              <p:cNvSpPr/>
              <p:nvPr/>
            </p:nvSpPr>
            <p:spPr>
              <a:xfrm>
                <a:off x="1114363" y="492539"/>
                <a:ext cx="583631" cy="525484"/>
              </a:xfrm>
              <a:custGeom>
                <a:rect b="b" l="l" r="r" t="t"/>
                <a:pathLst>
                  <a:path extrusionOk="0" h="2675" w="2971">
                    <a:moveTo>
                      <a:pt x="1400" y="1"/>
                    </a:moveTo>
                    <a:cubicBezTo>
                      <a:pt x="1271" y="1"/>
                      <a:pt x="1134" y="20"/>
                      <a:pt x="988" y="64"/>
                    </a:cubicBezTo>
                    <a:cubicBezTo>
                      <a:pt x="222" y="290"/>
                      <a:pt x="1" y="1281"/>
                      <a:pt x="196" y="1991"/>
                    </a:cubicBezTo>
                    <a:cubicBezTo>
                      <a:pt x="333" y="2484"/>
                      <a:pt x="716" y="2675"/>
                      <a:pt x="1175" y="2675"/>
                    </a:cubicBezTo>
                    <a:cubicBezTo>
                      <a:pt x="1375" y="2675"/>
                      <a:pt x="1588" y="2639"/>
                      <a:pt x="1802" y="2576"/>
                    </a:cubicBezTo>
                    <a:cubicBezTo>
                      <a:pt x="2497" y="2368"/>
                      <a:pt x="2970" y="1988"/>
                      <a:pt x="2775" y="1277"/>
                    </a:cubicBezTo>
                    <a:cubicBezTo>
                      <a:pt x="2610" y="674"/>
                      <a:pt x="2152" y="1"/>
                      <a:pt x="1400" y="1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1" name="Google Shape;1671;p12"/>
              <p:cNvSpPr/>
              <p:nvPr/>
            </p:nvSpPr>
            <p:spPr>
              <a:xfrm>
                <a:off x="1116524" y="487431"/>
                <a:ext cx="510947" cy="379527"/>
              </a:xfrm>
              <a:custGeom>
                <a:rect b="b" l="l" r="r" t="t"/>
                <a:pathLst>
                  <a:path extrusionOk="0" h="1932" w="2601">
                    <a:moveTo>
                      <a:pt x="1403" y="1"/>
                    </a:moveTo>
                    <a:cubicBezTo>
                      <a:pt x="1226" y="1"/>
                      <a:pt x="1049" y="16"/>
                      <a:pt x="877" y="60"/>
                    </a:cubicBezTo>
                    <a:cubicBezTo>
                      <a:pt x="647" y="123"/>
                      <a:pt x="429" y="238"/>
                      <a:pt x="274" y="416"/>
                    </a:cubicBezTo>
                    <a:cubicBezTo>
                      <a:pt x="130" y="582"/>
                      <a:pt x="48" y="796"/>
                      <a:pt x="22" y="1015"/>
                    </a:cubicBezTo>
                    <a:cubicBezTo>
                      <a:pt x="0" y="1233"/>
                      <a:pt x="34" y="1455"/>
                      <a:pt x="101" y="1666"/>
                    </a:cubicBezTo>
                    <a:lnTo>
                      <a:pt x="167" y="1932"/>
                    </a:lnTo>
                    <a:cubicBezTo>
                      <a:pt x="145" y="1633"/>
                      <a:pt x="178" y="1326"/>
                      <a:pt x="278" y="1033"/>
                    </a:cubicBezTo>
                    <a:cubicBezTo>
                      <a:pt x="592" y="967"/>
                      <a:pt x="884" y="804"/>
                      <a:pt x="1099" y="571"/>
                    </a:cubicBezTo>
                    <a:lnTo>
                      <a:pt x="1099" y="571"/>
                    </a:lnTo>
                    <a:cubicBezTo>
                      <a:pt x="1095" y="600"/>
                      <a:pt x="1088" y="634"/>
                      <a:pt x="1095" y="667"/>
                    </a:cubicBezTo>
                    <a:cubicBezTo>
                      <a:pt x="1313" y="641"/>
                      <a:pt x="1525" y="542"/>
                      <a:pt x="1709" y="390"/>
                    </a:cubicBezTo>
                    <a:cubicBezTo>
                      <a:pt x="1800" y="473"/>
                      <a:pt x="1920" y="517"/>
                      <a:pt x="2041" y="517"/>
                    </a:cubicBezTo>
                    <a:cubicBezTo>
                      <a:pt x="2088" y="517"/>
                      <a:pt x="2134" y="510"/>
                      <a:pt x="2179" y="497"/>
                    </a:cubicBezTo>
                    <a:cubicBezTo>
                      <a:pt x="2157" y="460"/>
                      <a:pt x="2134" y="423"/>
                      <a:pt x="2120" y="378"/>
                    </a:cubicBezTo>
                    <a:lnTo>
                      <a:pt x="2120" y="378"/>
                    </a:lnTo>
                    <a:cubicBezTo>
                      <a:pt x="2324" y="508"/>
                      <a:pt x="2490" y="689"/>
                      <a:pt x="2601" y="904"/>
                    </a:cubicBezTo>
                    <a:cubicBezTo>
                      <a:pt x="2523" y="627"/>
                      <a:pt x="2427" y="327"/>
                      <a:pt x="2190" y="161"/>
                    </a:cubicBezTo>
                    <a:cubicBezTo>
                      <a:pt x="2016" y="38"/>
                      <a:pt x="1794" y="12"/>
                      <a:pt x="1580" y="5"/>
                    </a:cubicBezTo>
                    <a:cubicBezTo>
                      <a:pt x="1521" y="2"/>
                      <a:pt x="1462" y="1"/>
                      <a:pt x="1403" y="1"/>
                    </a:cubicBez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2" name="Google Shape;1672;p12"/>
              <p:cNvSpPr/>
              <p:nvPr/>
            </p:nvSpPr>
            <p:spPr>
              <a:xfrm>
                <a:off x="1410793" y="764414"/>
                <a:ext cx="18466" cy="28484"/>
              </a:xfrm>
              <a:custGeom>
                <a:rect b="b" l="l" r="r" t="t"/>
                <a:pathLst>
                  <a:path extrusionOk="0" h="145" w="94">
                    <a:moveTo>
                      <a:pt x="1" y="1"/>
                    </a:moveTo>
                    <a:cubicBezTo>
                      <a:pt x="27" y="45"/>
                      <a:pt x="45" y="93"/>
                      <a:pt x="52" y="145"/>
                    </a:cubicBezTo>
                    <a:cubicBezTo>
                      <a:pt x="78" y="127"/>
                      <a:pt x="93" y="90"/>
                      <a:pt x="82" y="60"/>
                    </a:cubicBezTo>
                    <a:cubicBezTo>
                      <a:pt x="75" y="27"/>
                      <a:pt x="45" y="1"/>
                      <a:pt x="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3" name="Google Shape;1673;p12"/>
              <p:cNvSpPr/>
              <p:nvPr/>
            </p:nvSpPr>
            <p:spPr>
              <a:xfrm>
                <a:off x="1347539" y="808810"/>
                <a:ext cx="162851" cy="115901"/>
              </a:xfrm>
              <a:custGeom>
                <a:rect b="b" l="l" r="r" t="t"/>
                <a:pathLst>
                  <a:path extrusionOk="0" h="590" w="829">
                    <a:moveTo>
                      <a:pt x="737" y="0"/>
                    </a:moveTo>
                    <a:lnTo>
                      <a:pt x="737" y="0"/>
                    </a:lnTo>
                    <a:cubicBezTo>
                      <a:pt x="726" y="4"/>
                      <a:pt x="714" y="7"/>
                      <a:pt x="707" y="12"/>
                    </a:cubicBezTo>
                    <a:cubicBezTo>
                      <a:pt x="500" y="104"/>
                      <a:pt x="278" y="159"/>
                      <a:pt x="56" y="174"/>
                    </a:cubicBezTo>
                    <a:cubicBezTo>
                      <a:pt x="45" y="181"/>
                      <a:pt x="34" y="193"/>
                      <a:pt x="23" y="200"/>
                    </a:cubicBezTo>
                    <a:cubicBezTo>
                      <a:pt x="1" y="352"/>
                      <a:pt x="89" y="504"/>
                      <a:pt x="234" y="562"/>
                    </a:cubicBezTo>
                    <a:cubicBezTo>
                      <a:pt x="280" y="581"/>
                      <a:pt x="331" y="590"/>
                      <a:pt x="382" y="590"/>
                    </a:cubicBezTo>
                    <a:cubicBezTo>
                      <a:pt x="502" y="590"/>
                      <a:pt x="627" y="540"/>
                      <a:pt x="707" y="451"/>
                    </a:cubicBezTo>
                    <a:cubicBezTo>
                      <a:pt x="818" y="326"/>
                      <a:pt x="829" y="133"/>
                      <a:pt x="737" y="0"/>
                    </a:cubicBezTo>
                    <a:close/>
                  </a:path>
                </a:pathLst>
              </a:custGeom>
              <a:solidFill>
                <a:srgbClr val="4D22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4" name="Google Shape;1674;p12"/>
              <p:cNvSpPr/>
              <p:nvPr/>
            </p:nvSpPr>
            <p:spPr>
              <a:xfrm>
                <a:off x="1351272" y="810970"/>
                <a:ext cx="135349" cy="51075"/>
              </a:xfrm>
              <a:custGeom>
                <a:rect b="b" l="l" r="r" t="t"/>
                <a:pathLst>
                  <a:path extrusionOk="0" h="260" w="689">
                    <a:moveTo>
                      <a:pt x="688" y="1"/>
                    </a:moveTo>
                    <a:cubicBezTo>
                      <a:pt x="473" y="97"/>
                      <a:pt x="241" y="152"/>
                      <a:pt x="11" y="163"/>
                    </a:cubicBezTo>
                    <a:cubicBezTo>
                      <a:pt x="4" y="178"/>
                      <a:pt x="7" y="178"/>
                      <a:pt x="0" y="193"/>
                    </a:cubicBezTo>
                    <a:cubicBezTo>
                      <a:pt x="67" y="233"/>
                      <a:pt x="140" y="256"/>
                      <a:pt x="211" y="259"/>
                    </a:cubicBezTo>
                    <a:cubicBezTo>
                      <a:pt x="217" y="259"/>
                      <a:pt x="224" y="260"/>
                      <a:pt x="230" y="260"/>
                    </a:cubicBezTo>
                    <a:cubicBezTo>
                      <a:pt x="316" y="260"/>
                      <a:pt x="394" y="239"/>
                      <a:pt x="473" y="215"/>
                    </a:cubicBezTo>
                    <a:cubicBezTo>
                      <a:pt x="536" y="193"/>
                      <a:pt x="599" y="167"/>
                      <a:pt x="640" y="115"/>
                    </a:cubicBezTo>
                    <a:cubicBezTo>
                      <a:pt x="666" y="85"/>
                      <a:pt x="685" y="45"/>
                      <a:pt x="68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5" name="Google Shape;1675;p12"/>
              <p:cNvSpPr/>
              <p:nvPr/>
            </p:nvSpPr>
            <p:spPr>
              <a:xfrm>
                <a:off x="1449296" y="585849"/>
                <a:ext cx="120026" cy="44985"/>
              </a:xfrm>
              <a:custGeom>
                <a:rect b="b" l="l" r="r" t="t"/>
                <a:pathLst>
                  <a:path extrusionOk="0" h="229" w="611">
                    <a:moveTo>
                      <a:pt x="253" y="1"/>
                    </a:moveTo>
                    <a:cubicBezTo>
                      <a:pt x="228" y="1"/>
                      <a:pt x="203" y="4"/>
                      <a:pt x="178" y="10"/>
                    </a:cubicBezTo>
                    <a:cubicBezTo>
                      <a:pt x="93" y="33"/>
                      <a:pt x="19" y="99"/>
                      <a:pt x="0" y="184"/>
                    </a:cubicBezTo>
                    <a:cubicBezTo>
                      <a:pt x="78" y="146"/>
                      <a:pt x="171" y="125"/>
                      <a:pt x="266" y="125"/>
                    </a:cubicBezTo>
                    <a:cubicBezTo>
                      <a:pt x="387" y="125"/>
                      <a:pt x="511" y="159"/>
                      <a:pt x="611" y="229"/>
                    </a:cubicBezTo>
                    <a:cubicBezTo>
                      <a:pt x="567" y="155"/>
                      <a:pt x="507" y="92"/>
                      <a:pt x="430" y="48"/>
                    </a:cubicBezTo>
                    <a:cubicBezTo>
                      <a:pt x="374" y="19"/>
                      <a:pt x="314" y="1"/>
                      <a:pt x="253" y="1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6" name="Google Shape;1676;p12"/>
              <p:cNvSpPr/>
              <p:nvPr/>
            </p:nvSpPr>
            <p:spPr>
              <a:xfrm>
                <a:off x="1167403" y="679748"/>
                <a:ext cx="107650" cy="81327"/>
              </a:xfrm>
              <a:custGeom>
                <a:rect b="b" l="l" r="r" t="t"/>
                <a:pathLst>
                  <a:path extrusionOk="0" h="414" w="548">
                    <a:moveTo>
                      <a:pt x="350" y="1"/>
                    </a:moveTo>
                    <a:cubicBezTo>
                      <a:pt x="292" y="1"/>
                      <a:pt x="233" y="15"/>
                      <a:pt x="182" y="43"/>
                    </a:cubicBezTo>
                    <a:cubicBezTo>
                      <a:pt x="71" y="106"/>
                      <a:pt x="0" y="236"/>
                      <a:pt x="4" y="413"/>
                    </a:cubicBezTo>
                    <a:cubicBezTo>
                      <a:pt x="122" y="225"/>
                      <a:pt x="330" y="92"/>
                      <a:pt x="547" y="62"/>
                    </a:cubicBezTo>
                    <a:cubicBezTo>
                      <a:pt x="491" y="21"/>
                      <a:pt x="421" y="1"/>
                      <a:pt x="350" y="1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7" name="Google Shape;1677;p12"/>
              <p:cNvSpPr/>
              <p:nvPr/>
            </p:nvSpPr>
            <p:spPr>
              <a:xfrm>
                <a:off x="1228496" y="763628"/>
                <a:ext cx="109811" cy="85256"/>
              </a:xfrm>
              <a:custGeom>
                <a:rect b="b" l="l" r="r" t="t"/>
                <a:pathLst>
                  <a:path extrusionOk="0" h="434" w="559">
                    <a:moveTo>
                      <a:pt x="294" y="1"/>
                    </a:moveTo>
                    <a:cubicBezTo>
                      <a:pt x="156" y="1"/>
                      <a:pt x="34" y="102"/>
                      <a:pt x="11" y="242"/>
                    </a:cubicBezTo>
                    <a:cubicBezTo>
                      <a:pt x="0" y="308"/>
                      <a:pt x="14" y="379"/>
                      <a:pt x="48" y="434"/>
                    </a:cubicBezTo>
                    <a:cubicBezTo>
                      <a:pt x="11" y="216"/>
                      <a:pt x="160" y="88"/>
                      <a:pt x="324" y="88"/>
                    </a:cubicBezTo>
                    <a:cubicBezTo>
                      <a:pt x="405" y="88"/>
                      <a:pt x="490" y="119"/>
                      <a:pt x="559" y="186"/>
                    </a:cubicBezTo>
                    <a:cubicBezTo>
                      <a:pt x="525" y="94"/>
                      <a:pt x="444" y="23"/>
                      <a:pt x="340" y="5"/>
                    </a:cubicBezTo>
                    <a:cubicBezTo>
                      <a:pt x="325" y="2"/>
                      <a:pt x="309" y="1"/>
                      <a:pt x="294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8" name="Google Shape;1678;p12"/>
              <p:cNvSpPr/>
              <p:nvPr/>
            </p:nvSpPr>
            <p:spPr>
              <a:xfrm>
                <a:off x="1200798" y="801541"/>
                <a:ext cx="33592" cy="18662"/>
              </a:xfrm>
              <a:custGeom>
                <a:rect b="b" l="l" r="r" t="t"/>
                <a:pathLst>
                  <a:path extrusionOk="0" h="95" w="171">
                    <a:moveTo>
                      <a:pt x="0" y="0"/>
                    </a:moveTo>
                    <a:cubicBezTo>
                      <a:pt x="20" y="54"/>
                      <a:pt x="73" y="95"/>
                      <a:pt x="132" y="95"/>
                    </a:cubicBezTo>
                    <a:cubicBezTo>
                      <a:pt x="138" y="95"/>
                      <a:pt x="145" y="94"/>
                      <a:pt x="152" y="93"/>
                    </a:cubicBezTo>
                    <a:cubicBezTo>
                      <a:pt x="160" y="75"/>
                      <a:pt x="167" y="56"/>
                      <a:pt x="170" y="41"/>
                    </a:cubicBezTo>
                    <a:lnTo>
                      <a:pt x="170" y="41"/>
                    </a:lnTo>
                    <a:cubicBezTo>
                      <a:pt x="154" y="46"/>
                      <a:pt x="136" y="49"/>
                      <a:pt x="119" y="49"/>
                    </a:cubicBezTo>
                    <a:cubicBezTo>
                      <a:pt x="75" y="49"/>
                      <a:pt x="32" y="32"/>
                      <a:pt x="0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9" name="Google Shape;1679;p12"/>
              <p:cNvSpPr/>
              <p:nvPr/>
            </p:nvSpPr>
            <p:spPr>
              <a:xfrm>
                <a:off x="1200798" y="826882"/>
                <a:ext cx="32806" cy="12572"/>
              </a:xfrm>
              <a:custGeom>
                <a:rect b="b" l="l" r="r" t="t"/>
                <a:pathLst>
                  <a:path extrusionOk="0" h="64" w="167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39"/>
                      <a:pt x="71" y="63"/>
                      <a:pt x="117" y="63"/>
                    </a:cubicBezTo>
                    <a:cubicBezTo>
                      <a:pt x="134" y="63"/>
                      <a:pt x="151" y="60"/>
                      <a:pt x="167" y="53"/>
                    </a:cubicBezTo>
                    <a:cubicBezTo>
                      <a:pt x="167" y="31"/>
                      <a:pt x="167" y="12"/>
                      <a:pt x="160" y="4"/>
                    </a:cubicBezTo>
                    <a:cubicBezTo>
                      <a:pt x="136" y="17"/>
                      <a:pt x="109" y="24"/>
                      <a:pt x="83" y="24"/>
                    </a:cubicBezTo>
                    <a:cubicBezTo>
                      <a:pt x="54" y="24"/>
                      <a:pt x="25" y="16"/>
                      <a:pt x="0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0" name="Google Shape;1680;p12"/>
              <p:cNvSpPr/>
              <p:nvPr/>
            </p:nvSpPr>
            <p:spPr>
              <a:xfrm>
                <a:off x="1459511" y="676605"/>
                <a:ext cx="113544" cy="77988"/>
              </a:xfrm>
              <a:custGeom>
                <a:rect b="b" l="l" r="r" t="t"/>
                <a:pathLst>
                  <a:path extrusionOk="0" h="397" w="578">
                    <a:moveTo>
                      <a:pt x="301" y="1"/>
                    </a:moveTo>
                    <a:cubicBezTo>
                      <a:pt x="214" y="1"/>
                      <a:pt x="129" y="40"/>
                      <a:pt x="74" y="115"/>
                    </a:cubicBezTo>
                    <a:cubicBezTo>
                      <a:pt x="11" y="200"/>
                      <a:pt x="1" y="308"/>
                      <a:pt x="37" y="396"/>
                    </a:cubicBezTo>
                    <a:cubicBezTo>
                      <a:pt x="44" y="213"/>
                      <a:pt x="186" y="81"/>
                      <a:pt x="336" y="81"/>
                    </a:cubicBezTo>
                    <a:cubicBezTo>
                      <a:pt x="421" y="81"/>
                      <a:pt x="510" y="125"/>
                      <a:pt x="578" y="226"/>
                    </a:cubicBezTo>
                    <a:cubicBezTo>
                      <a:pt x="563" y="163"/>
                      <a:pt x="530" y="100"/>
                      <a:pt x="470" y="59"/>
                    </a:cubicBezTo>
                    <a:cubicBezTo>
                      <a:pt x="420" y="20"/>
                      <a:pt x="360" y="1"/>
                      <a:pt x="30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1" name="Google Shape;1681;p12"/>
              <p:cNvSpPr/>
              <p:nvPr/>
            </p:nvSpPr>
            <p:spPr>
              <a:xfrm>
                <a:off x="1548892" y="661282"/>
                <a:ext cx="24162" cy="33592"/>
              </a:xfrm>
              <a:custGeom>
                <a:rect b="b" l="l" r="r" t="t"/>
                <a:pathLst>
                  <a:path extrusionOk="0" h="171" w="123">
                    <a:moveTo>
                      <a:pt x="97" y="0"/>
                    </a:moveTo>
                    <a:lnTo>
                      <a:pt x="97" y="0"/>
                    </a:lnTo>
                    <a:cubicBezTo>
                      <a:pt x="92" y="60"/>
                      <a:pt x="56" y="119"/>
                      <a:pt x="0" y="148"/>
                    </a:cubicBezTo>
                    <a:cubicBezTo>
                      <a:pt x="12" y="152"/>
                      <a:pt x="30" y="159"/>
                      <a:pt x="48" y="171"/>
                    </a:cubicBezTo>
                    <a:cubicBezTo>
                      <a:pt x="104" y="133"/>
                      <a:pt x="123" y="56"/>
                      <a:pt x="97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2" name="Google Shape;1682;p12"/>
              <p:cNvSpPr/>
              <p:nvPr/>
            </p:nvSpPr>
            <p:spPr>
              <a:xfrm>
                <a:off x="1562642" y="679355"/>
                <a:ext cx="24948" cy="30056"/>
              </a:xfrm>
              <a:custGeom>
                <a:rect b="b" l="l" r="r" t="t"/>
                <a:pathLst>
                  <a:path extrusionOk="0" h="153" w="127">
                    <a:moveTo>
                      <a:pt x="116" y="1"/>
                    </a:moveTo>
                    <a:lnTo>
                      <a:pt x="116" y="1"/>
                    </a:lnTo>
                    <a:cubicBezTo>
                      <a:pt x="101" y="53"/>
                      <a:pt x="56" y="101"/>
                      <a:pt x="0" y="116"/>
                    </a:cubicBezTo>
                    <a:cubicBezTo>
                      <a:pt x="0" y="123"/>
                      <a:pt x="15" y="138"/>
                      <a:pt x="30" y="152"/>
                    </a:cubicBezTo>
                    <a:cubicBezTo>
                      <a:pt x="89" y="130"/>
                      <a:pt x="126" y="60"/>
                      <a:pt x="116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3" name="Google Shape;1683;p12"/>
              <p:cNvSpPr/>
              <p:nvPr/>
            </p:nvSpPr>
            <p:spPr>
              <a:xfrm>
                <a:off x="1069182" y="424177"/>
                <a:ext cx="604846" cy="501125"/>
              </a:xfrm>
              <a:custGeom>
                <a:rect b="b" l="l" r="r" t="t"/>
                <a:pathLst>
                  <a:path extrusionOk="0" h="2551" w="3079">
                    <a:moveTo>
                      <a:pt x="1403" y="1"/>
                    </a:moveTo>
                    <a:cubicBezTo>
                      <a:pt x="924" y="1"/>
                      <a:pt x="504" y="258"/>
                      <a:pt x="275" y="664"/>
                    </a:cubicBezTo>
                    <a:cubicBezTo>
                      <a:pt x="1" y="1149"/>
                      <a:pt x="4" y="1840"/>
                      <a:pt x="508" y="2550"/>
                    </a:cubicBezTo>
                    <a:cubicBezTo>
                      <a:pt x="356" y="2032"/>
                      <a:pt x="378" y="1174"/>
                      <a:pt x="648" y="871"/>
                    </a:cubicBezTo>
                    <a:lnTo>
                      <a:pt x="648" y="871"/>
                    </a:lnTo>
                    <a:cubicBezTo>
                      <a:pt x="634" y="1007"/>
                      <a:pt x="600" y="1089"/>
                      <a:pt x="559" y="1277"/>
                    </a:cubicBezTo>
                    <a:cubicBezTo>
                      <a:pt x="929" y="1144"/>
                      <a:pt x="1344" y="893"/>
                      <a:pt x="1602" y="512"/>
                    </a:cubicBezTo>
                    <a:lnTo>
                      <a:pt x="1602" y="512"/>
                    </a:lnTo>
                    <a:cubicBezTo>
                      <a:pt x="1595" y="594"/>
                      <a:pt x="1499" y="760"/>
                      <a:pt x="1440" y="841"/>
                    </a:cubicBezTo>
                    <a:cubicBezTo>
                      <a:pt x="1599" y="841"/>
                      <a:pt x="1869" y="700"/>
                      <a:pt x="1943" y="553"/>
                    </a:cubicBezTo>
                    <a:cubicBezTo>
                      <a:pt x="2006" y="708"/>
                      <a:pt x="2109" y="782"/>
                      <a:pt x="2353" y="785"/>
                    </a:cubicBezTo>
                    <a:cubicBezTo>
                      <a:pt x="2298" y="705"/>
                      <a:pt x="2206" y="616"/>
                      <a:pt x="2187" y="512"/>
                    </a:cubicBezTo>
                    <a:lnTo>
                      <a:pt x="2187" y="512"/>
                    </a:lnTo>
                    <a:cubicBezTo>
                      <a:pt x="2553" y="693"/>
                      <a:pt x="2901" y="1277"/>
                      <a:pt x="3034" y="1718"/>
                    </a:cubicBezTo>
                    <a:cubicBezTo>
                      <a:pt x="3079" y="1514"/>
                      <a:pt x="3067" y="1282"/>
                      <a:pt x="3019" y="1060"/>
                    </a:cubicBezTo>
                    <a:cubicBezTo>
                      <a:pt x="2902" y="530"/>
                      <a:pt x="2561" y="47"/>
                      <a:pt x="2169" y="47"/>
                    </a:cubicBezTo>
                    <a:cubicBezTo>
                      <a:pt x="2092" y="47"/>
                      <a:pt x="2014" y="66"/>
                      <a:pt x="1935" y="105"/>
                    </a:cubicBezTo>
                    <a:cubicBezTo>
                      <a:pt x="1754" y="34"/>
                      <a:pt x="1575" y="1"/>
                      <a:pt x="1403" y="1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4" name="Google Shape;1684;p12"/>
              <p:cNvSpPr/>
              <p:nvPr/>
            </p:nvSpPr>
            <p:spPr>
              <a:xfrm>
                <a:off x="1123007" y="424177"/>
                <a:ext cx="539431" cy="208229"/>
              </a:xfrm>
              <a:custGeom>
                <a:rect b="b" l="l" r="r" t="t"/>
                <a:pathLst>
                  <a:path extrusionOk="0" h="1060" w="2746">
                    <a:moveTo>
                      <a:pt x="1129" y="1"/>
                    </a:moveTo>
                    <a:cubicBezTo>
                      <a:pt x="650" y="1"/>
                      <a:pt x="230" y="258"/>
                      <a:pt x="1" y="664"/>
                    </a:cubicBezTo>
                    <a:cubicBezTo>
                      <a:pt x="138" y="519"/>
                      <a:pt x="300" y="401"/>
                      <a:pt x="478" y="323"/>
                    </a:cubicBezTo>
                    <a:cubicBezTo>
                      <a:pt x="671" y="237"/>
                      <a:pt x="883" y="194"/>
                      <a:pt x="1090" y="194"/>
                    </a:cubicBezTo>
                    <a:cubicBezTo>
                      <a:pt x="1265" y="194"/>
                      <a:pt x="1436" y="224"/>
                      <a:pt x="1591" y="283"/>
                    </a:cubicBezTo>
                    <a:cubicBezTo>
                      <a:pt x="1666" y="250"/>
                      <a:pt x="1745" y="235"/>
                      <a:pt x="1824" y="235"/>
                    </a:cubicBezTo>
                    <a:cubicBezTo>
                      <a:pt x="2039" y="235"/>
                      <a:pt x="2258" y="345"/>
                      <a:pt x="2409" y="505"/>
                    </a:cubicBezTo>
                    <a:cubicBezTo>
                      <a:pt x="2560" y="660"/>
                      <a:pt x="2660" y="856"/>
                      <a:pt x="2745" y="1060"/>
                    </a:cubicBezTo>
                    <a:cubicBezTo>
                      <a:pt x="2628" y="530"/>
                      <a:pt x="2287" y="47"/>
                      <a:pt x="1895" y="47"/>
                    </a:cubicBezTo>
                    <a:cubicBezTo>
                      <a:pt x="1818" y="47"/>
                      <a:pt x="1740" y="66"/>
                      <a:pt x="1661" y="105"/>
                    </a:cubicBezTo>
                    <a:cubicBezTo>
                      <a:pt x="1480" y="34"/>
                      <a:pt x="1301" y="1"/>
                      <a:pt x="1129" y="1"/>
                    </a:cubicBezTo>
                    <a:close/>
                  </a:path>
                </a:pathLst>
              </a:custGeom>
              <a:solidFill>
                <a:srgbClr val="A0591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5" name="Google Shape;1685;p12"/>
              <p:cNvSpPr/>
              <p:nvPr/>
            </p:nvSpPr>
            <p:spPr>
              <a:xfrm>
                <a:off x="923226" y="2219259"/>
                <a:ext cx="673798" cy="99596"/>
              </a:xfrm>
              <a:custGeom>
                <a:rect b="b" l="l" r="r" t="t"/>
                <a:pathLst>
                  <a:path extrusionOk="0" h="507" w="3430">
                    <a:moveTo>
                      <a:pt x="1713" y="1"/>
                    </a:moveTo>
                    <a:cubicBezTo>
                      <a:pt x="766" y="1"/>
                      <a:pt x="1" y="115"/>
                      <a:pt x="1" y="256"/>
                    </a:cubicBezTo>
                    <a:cubicBezTo>
                      <a:pt x="1" y="396"/>
                      <a:pt x="766" y="507"/>
                      <a:pt x="1713" y="507"/>
                    </a:cubicBezTo>
                    <a:cubicBezTo>
                      <a:pt x="2660" y="507"/>
                      <a:pt x="3429" y="396"/>
                      <a:pt x="3429" y="256"/>
                    </a:cubicBezTo>
                    <a:cubicBezTo>
                      <a:pt x="3429" y="115"/>
                      <a:pt x="2660" y="1"/>
                      <a:pt x="1713" y="1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86" name="Google Shape;1686;p12"/>
          <p:cNvGrpSpPr/>
          <p:nvPr/>
        </p:nvGrpSpPr>
        <p:grpSpPr>
          <a:xfrm>
            <a:off x="6490515" y="2908690"/>
            <a:ext cx="2596446" cy="2374925"/>
            <a:chOff x="2021140" y="2708365"/>
            <a:chExt cx="2596446" cy="2374925"/>
          </a:xfrm>
        </p:grpSpPr>
        <p:grpSp>
          <p:nvGrpSpPr>
            <p:cNvPr id="1687" name="Google Shape;1687;p12"/>
            <p:cNvGrpSpPr/>
            <p:nvPr/>
          </p:nvGrpSpPr>
          <p:grpSpPr>
            <a:xfrm>
              <a:off x="2021140" y="2708365"/>
              <a:ext cx="1166336" cy="2364862"/>
              <a:chOff x="4398272" y="113210"/>
              <a:chExt cx="1130719" cy="2292866"/>
            </a:xfrm>
          </p:grpSpPr>
          <p:sp>
            <p:nvSpPr>
              <p:cNvPr id="1688" name="Google Shape;1688;p12"/>
              <p:cNvSpPr/>
              <p:nvPr/>
            </p:nvSpPr>
            <p:spPr>
              <a:xfrm>
                <a:off x="4699024" y="2303533"/>
                <a:ext cx="691281" cy="102543"/>
              </a:xfrm>
              <a:custGeom>
                <a:rect b="b" l="l" r="r" t="t"/>
                <a:pathLst>
                  <a:path extrusionOk="0" h="522" w="3519">
                    <a:moveTo>
                      <a:pt x="1758" y="1"/>
                    </a:moveTo>
                    <a:cubicBezTo>
                      <a:pt x="788" y="1"/>
                      <a:pt x="1" y="119"/>
                      <a:pt x="1" y="264"/>
                    </a:cubicBezTo>
                    <a:cubicBezTo>
                      <a:pt x="1" y="404"/>
                      <a:pt x="788" y="522"/>
                      <a:pt x="1758" y="522"/>
                    </a:cubicBezTo>
                    <a:cubicBezTo>
                      <a:pt x="2731" y="522"/>
                      <a:pt x="3518" y="404"/>
                      <a:pt x="3518" y="264"/>
                    </a:cubicBezTo>
                    <a:cubicBezTo>
                      <a:pt x="3518" y="119"/>
                      <a:pt x="2731" y="1"/>
                      <a:pt x="1758" y="1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9" name="Google Shape;1689;p12"/>
              <p:cNvSpPr/>
              <p:nvPr/>
            </p:nvSpPr>
            <p:spPr>
              <a:xfrm>
                <a:off x="5196806" y="113210"/>
                <a:ext cx="287985" cy="277180"/>
              </a:xfrm>
              <a:custGeom>
                <a:rect b="b" l="l" r="r" t="t"/>
                <a:pathLst>
                  <a:path extrusionOk="0" h="1411" w="1466">
                    <a:moveTo>
                      <a:pt x="570" y="1"/>
                    </a:moveTo>
                    <a:cubicBezTo>
                      <a:pt x="549" y="1"/>
                      <a:pt x="528" y="10"/>
                      <a:pt x="514" y="24"/>
                    </a:cubicBezTo>
                    <a:cubicBezTo>
                      <a:pt x="492" y="42"/>
                      <a:pt x="477" y="72"/>
                      <a:pt x="467" y="97"/>
                    </a:cubicBezTo>
                    <a:cubicBezTo>
                      <a:pt x="407" y="234"/>
                      <a:pt x="359" y="379"/>
                      <a:pt x="333" y="530"/>
                    </a:cubicBezTo>
                    <a:cubicBezTo>
                      <a:pt x="267" y="449"/>
                      <a:pt x="200" y="390"/>
                      <a:pt x="127" y="342"/>
                    </a:cubicBezTo>
                    <a:cubicBezTo>
                      <a:pt x="109" y="330"/>
                      <a:pt x="87" y="321"/>
                      <a:pt x="66" y="321"/>
                    </a:cubicBezTo>
                    <a:cubicBezTo>
                      <a:pt x="60" y="321"/>
                      <a:pt x="54" y="321"/>
                      <a:pt x="48" y="323"/>
                    </a:cubicBezTo>
                    <a:cubicBezTo>
                      <a:pt x="19" y="330"/>
                      <a:pt x="4" y="360"/>
                      <a:pt x="0" y="386"/>
                    </a:cubicBezTo>
                    <a:cubicBezTo>
                      <a:pt x="0" y="415"/>
                      <a:pt x="8" y="445"/>
                      <a:pt x="19" y="471"/>
                    </a:cubicBezTo>
                    <a:cubicBezTo>
                      <a:pt x="93" y="663"/>
                      <a:pt x="182" y="845"/>
                      <a:pt x="285" y="1018"/>
                    </a:cubicBezTo>
                    <a:cubicBezTo>
                      <a:pt x="429" y="1255"/>
                      <a:pt x="685" y="1300"/>
                      <a:pt x="866" y="1411"/>
                    </a:cubicBezTo>
                    <a:cubicBezTo>
                      <a:pt x="1076" y="1270"/>
                      <a:pt x="1266" y="1085"/>
                      <a:pt x="1402" y="871"/>
                    </a:cubicBezTo>
                    <a:cubicBezTo>
                      <a:pt x="1436" y="823"/>
                      <a:pt x="1465" y="760"/>
                      <a:pt x="1424" y="712"/>
                    </a:cubicBezTo>
                    <a:cubicBezTo>
                      <a:pt x="1406" y="690"/>
                      <a:pt x="1380" y="678"/>
                      <a:pt x="1351" y="678"/>
                    </a:cubicBezTo>
                    <a:cubicBezTo>
                      <a:pt x="1291" y="678"/>
                      <a:pt x="1243" y="715"/>
                      <a:pt x="1203" y="756"/>
                    </a:cubicBezTo>
                    <a:cubicBezTo>
                      <a:pt x="1165" y="786"/>
                      <a:pt x="1132" y="818"/>
                      <a:pt x="1092" y="837"/>
                    </a:cubicBezTo>
                    <a:cubicBezTo>
                      <a:pt x="1165" y="715"/>
                      <a:pt x="1240" y="604"/>
                      <a:pt x="1295" y="482"/>
                    </a:cubicBezTo>
                    <a:cubicBezTo>
                      <a:pt x="1310" y="456"/>
                      <a:pt x="1310" y="423"/>
                      <a:pt x="1298" y="397"/>
                    </a:cubicBezTo>
                    <a:cubicBezTo>
                      <a:pt x="1284" y="372"/>
                      <a:pt x="1261" y="363"/>
                      <a:pt x="1237" y="363"/>
                    </a:cubicBezTo>
                    <a:cubicBezTo>
                      <a:pt x="1218" y="363"/>
                      <a:pt x="1198" y="368"/>
                      <a:pt x="1180" y="374"/>
                    </a:cubicBezTo>
                    <a:cubicBezTo>
                      <a:pt x="1062" y="412"/>
                      <a:pt x="958" y="485"/>
                      <a:pt x="881" y="582"/>
                    </a:cubicBezTo>
                    <a:cubicBezTo>
                      <a:pt x="921" y="478"/>
                      <a:pt x="965" y="390"/>
                      <a:pt x="999" y="297"/>
                    </a:cubicBezTo>
                    <a:cubicBezTo>
                      <a:pt x="1018" y="241"/>
                      <a:pt x="1029" y="168"/>
                      <a:pt x="965" y="145"/>
                    </a:cubicBezTo>
                    <a:cubicBezTo>
                      <a:pt x="955" y="140"/>
                      <a:pt x="944" y="138"/>
                      <a:pt x="933" y="138"/>
                    </a:cubicBezTo>
                    <a:cubicBezTo>
                      <a:pt x="911" y="138"/>
                      <a:pt x="890" y="146"/>
                      <a:pt x="873" y="161"/>
                    </a:cubicBezTo>
                    <a:cubicBezTo>
                      <a:pt x="770" y="238"/>
                      <a:pt x="677" y="335"/>
                      <a:pt x="603" y="441"/>
                    </a:cubicBezTo>
                    <a:cubicBezTo>
                      <a:pt x="622" y="323"/>
                      <a:pt x="633" y="219"/>
                      <a:pt x="637" y="116"/>
                    </a:cubicBezTo>
                    <a:cubicBezTo>
                      <a:pt x="641" y="75"/>
                      <a:pt x="633" y="24"/>
                      <a:pt x="593" y="5"/>
                    </a:cubicBezTo>
                    <a:cubicBezTo>
                      <a:pt x="585" y="2"/>
                      <a:pt x="577" y="1"/>
                      <a:pt x="570" y="1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0" name="Google Shape;1690;p12"/>
              <p:cNvSpPr/>
              <p:nvPr/>
            </p:nvSpPr>
            <p:spPr>
              <a:xfrm>
                <a:off x="5013723" y="325564"/>
                <a:ext cx="356936" cy="704443"/>
              </a:xfrm>
              <a:custGeom>
                <a:rect b="b" l="l" r="r" t="t"/>
                <a:pathLst>
                  <a:path extrusionOk="0" h="3586" w="1817">
                    <a:moveTo>
                      <a:pt x="1303" y="0"/>
                    </a:moveTo>
                    <a:lnTo>
                      <a:pt x="0" y="2542"/>
                    </a:lnTo>
                    <a:lnTo>
                      <a:pt x="622" y="3585"/>
                    </a:lnTo>
                    <a:lnTo>
                      <a:pt x="1817" y="270"/>
                    </a:lnTo>
                    <a:lnTo>
                      <a:pt x="1303" y="0"/>
                    </a:ln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1" name="Google Shape;1691;p12"/>
              <p:cNvSpPr/>
              <p:nvPr/>
            </p:nvSpPr>
            <p:spPr>
              <a:xfrm>
                <a:off x="4398272" y="929621"/>
                <a:ext cx="234945" cy="235142"/>
              </a:xfrm>
              <a:custGeom>
                <a:rect b="b" l="l" r="r" t="t"/>
                <a:pathLst>
                  <a:path extrusionOk="0" h="1197" w="1196">
                    <a:moveTo>
                      <a:pt x="540" y="0"/>
                    </a:moveTo>
                    <a:cubicBezTo>
                      <a:pt x="452" y="0"/>
                      <a:pt x="377" y="50"/>
                      <a:pt x="374" y="143"/>
                    </a:cubicBezTo>
                    <a:cubicBezTo>
                      <a:pt x="365" y="142"/>
                      <a:pt x="357" y="142"/>
                      <a:pt x="349" y="142"/>
                    </a:cubicBezTo>
                    <a:cubicBezTo>
                      <a:pt x="222" y="142"/>
                      <a:pt x="165" y="274"/>
                      <a:pt x="196" y="343"/>
                    </a:cubicBezTo>
                    <a:cubicBezTo>
                      <a:pt x="115" y="369"/>
                      <a:pt x="22" y="440"/>
                      <a:pt x="63" y="640"/>
                    </a:cubicBezTo>
                    <a:cubicBezTo>
                      <a:pt x="0" y="702"/>
                      <a:pt x="4" y="824"/>
                      <a:pt x="59" y="895"/>
                    </a:cubicBezTo>
                    <a:cubicBezTo>
                      <a:pt x="180" y="1057"/>
                      <a:pt x="384" y="1197"/>
                      <a:pt x="585" y="1197"/>
                    </a:cubicBezTo>
                    <a:cubicBezTo>
                      <a:pt x="600" y="1197"/>
                      <a:pt x="614" y="1196"/>
                      <a:pt x="629" y="1195"/>
                    </a:cubicBezTo>
                    <a:cubicBezTo>
                      <a:pt x="810" y="1035"/>
                      <a:pt x="987" y="854"/>
                      <a:pt x="1088" y="635"/>
                    </a:cubicBezTo>
                    <a:cubicBezTo>
                      <a:pt x="1154" y="495"/>
                      <a:pt x="1195" y="418"/>
                      <a:pt x="1143" y="302"/>
                    </a:cubicBezTo>
                    <a:cubicBezTo>
                      <a:pt x="1111" y="233"/>
                      <a:pt x="1039" y="206"/>
                      <a:pt x="976" y="206"/>
                    </a:cubicBezTo>
                    <a:cubicBezTo>
                      <a:pt x="938" y="206"/>
                      <a:pt x="902" y="216"/>
                      <a:pt x="880" y="232"/>
                    </a:cubicBezTo>
                    <a:cubicBezTo>
                      <a:pt x="806" y="140"/>
                      <a:pt x="721" y="44"/>
                      <a:pt x="610" y="10"/>
                    </a:cubicBezTo>
                    <a:cubicBezTo>
                      <a:pt x="586" y="4"/>
                      <a:pt x="563" y="0"/>
                      <a:pt x="540" y="0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2" name="Google Shape;1692;p12"/>
              <p:cNvSpPr/>
              <p:nvPr/>
            </p:nvSpPr>
            <p:spPr>
              <a:xfrm>
                <a:off x="4446793" y="959284"/>
                <a:ext cx="99793" cy="97043"/>
              </a:xfrm>
              <a:custGeom>
                <a:rect b="b" l="l" r="r" t="t"/>
                <a:pathLst>
                  <a:path extrusionOk="0" h="494" w="508">
                    <a:moveTo>
                      <a:pt x="119" y="0"/>
                    </a:moveTo>
                    <a:lnTo>
                      <a:pt x="1" y="259"/>
                    </a:lnTo>
                    <a:cubicBezTo>
                      <a:pt x="1" y="259"/>
                      <a:pt x="225" y="493"/>
                      <a:pt x="365" y="493"/>
                    </a:cubicBezTo>
                    <a:cubicBezTo>
                      <a:pt x="396" y="493"/>
                      <a:pt x="422" y="482"/>
                      <a:pt x="441" y="455"/>
                    </a:cubicBezTo>
                    <a:cubicBezTo>
                      <a:pt x="508" y="363"/>
                      <a:pt x="375" y="182"/>
                      <a:pt x="264" y="74"/>
                    </a:cubicBezTo>
                    <a:cubicBezTo>
                      <a:pt x="189" y="4"/>
                      <a:pt x="119" y="0"/>
                      <a:pt x="119" y="0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3" name="Google Shape;1693;p12"/>
              <p:cNvSpPr/>
              <p:nvPr/>
            </p:nvSpPr>
            <p:spPr>
              <a:xfrm>
                <a:off x="4446204" y="957712"/>
                <a:ext cx="92328" cy="100382"/>
              </a:xfrm>
              <a:custGeom>
                <a:rect b="b" l="l" r="r" t="t"/>
                <a:pathLst>
                  <a:path extrusionOk="0" h="511" w="470">
                    <a:moveTo>
                      <a:pt x="122" y="0"/>
                    </a:moveTo>
                    <a:lnTo>
                      <a:pt x="122" y="12"/>
                    </a:lnTo>
                    <a:lnTo>
                      <a:pt x="122" y="16"/>
                    </a:lnTo>
                    <a:cubicBezTo>
                      <a:pt x="130" y="16"/>
                      <a:pt x="197" y="23"/>
                      <a:pt x="263" y="86"/>
                    </a:cubicBezTo>
                    <a:cubicBezTo>
                      <a:pt x="307" y="130"/>
                      <a:pt x="355" y="186"/>
                      <a:pt x="392" y="245"/>
                    </a:cubicBezTo>
                    <a:cubicBezTo>
                      <a:pt x="429" y="301"/>
                      <a:pt x="455" y="359"/>
                      <a:pt x="455" y="404"/>
                    </a:cubicBezTo>
                    <a:cubicBezTo>
                      <a:pt x="455" y="426"/>
                      <a:pt x="451" y="444"/>
                      <a:pt x="441" y="459"/>
                    </a:cubicBezTo>
                    <a:cubicBezTo>
                      <a:pt x="422" y="485"/>
                      <a:pt x="396" y="492"/>
                      <a:pt x="370" y="497"/>
                    </a:cubicBezTo>
                    <a:cubicBezTo>
                      <a:pt x="337" y="497"/>
                      <a:pt x="296" y="482"/>
                      <a:pt x="255" y="459"/>
                    </a:cubicBezTo>
                    <a:cubicBezTo>
                      <a:pt x="197" y="426"/>
                      <a:pt x="133" y="378"/>
                      <a:pt x="89" y="337"/>
                    </a:cubicBezTo>
                    <a:cubicBezTo>
                      <a:pt x="67" y="315"/>
                      <a:pt x="45" y="297"/>
                      <a:pt x="33" y="285"/>
                    </a:cubicBezTo>
                    <a:cubicBezTo>
                      <a:pt x="26" y="278"/>
                      <a:pt x="19" y="275"/>
                      <a:pt x="15" y="270"/>
                    </a:cubicBezTo>
                    <a:cubicBezTo>
                      <a:pt x="11" y="267"/>
                      <a:pt x="11" y="263"/>
                      <a:pt x="11" y="263"/>
                    </a:cubicBezTo>
                    <a:lnTo>
                      <a:pt x="0" y="275"/>
                    </a:lnTo>
                    <a:cubicBezTo>
                      <a:pt x="0" y="275"/>
                      <a:pt x="55" y="333"/>
                      <a:pt x="130" y="393"/>
                    </a:cubicBezTo>
                    <a:cubicBezTo>
                      <a:pt x="166" y="419"/>
                      <a:pt x="207" y="448"/>
                      <a:pt x="248" y="470"/>
                    </a:cubicBezTo>
                    <a:cubicBezTo>
                      <a:pt x="292" y="492"/>
                      <a:pt x="333" y="511"/>
                      <a:pt x="370" y="511"/>
                    </a:cubicBezTo>
                    <a:cubicBezTo>
                      <a:pt x="400" y="511"/>
                      <a:pt x="429" y="497"/>
                      <a:pt x="451" y="467"/>
                    </a:cubicBezTo>
                    <a:cubicBezTo>
                      <a:pt x="463" y="448"/>
                      <a:pt x="470" y="426"/>
                      <a:pt x="470" y="404"/>
                    </a:cubicBezTo>
                    <a:cubicBezTo>
                      <a:pt x="470" y="352"/>
                      <a:pt x="444" y="293"/>
                      <a:pt x="403" y="238"/>
                    </a:cubicBezTo>
                    <a:cubicBezTo>
                      <a:pt x="366" y="178"/>
                      <a:pt x="318" y="123"/>
                      <a:pt x="270" y="75"/>
                    </a:cubicBezTo>
                    <a:cubicBezTo>
                      <a:pt x="197" y="4"/>
                      <a:pt x="125" y="0"/>
                      <a:pt x="122" y="0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4" name="Google Shape;1694;p12"/>
              <p:cNvSpPr/>
              <p:nvPr/>
            </p:nvSpPr>
            <p:spPr>
              <a:xfrm>
                <a:off x="4506512" y="979517"/>
                <a:ext cx="85060" cy="91739"/>
              </a:xfrm>
              <a:custGeom>
                <a:rect b="b" l="l" r="r" t="t"/>
                <a:pathLst>
                  <a:path extrusionOk="0" h="467" w="433">
                    <a:moveTo>
                      <a:pt x="318" y="0"/>
                    </a:moveTo>
                    <a:cubicBezTo>
                      <a:pt x="318" y="0"/>
                      <a:pt x="0" y="337"/>
                      <a:pt x="111" y="437"/>
                    </a:cubicBezTo>
                    <a:cubicBezTo>
                      <a:pt x="134" y="458"/>
                      <a:pt x="161" y="466"/>
                      <a:pt x="189" y="466"/>
                    </a:cubicBezTo>
                    <a:cubicBezTo>
                      <a:pt x="300" y="466"/>
                      <a:pt x="433" y="333"/>
                      <a:pt x="433" y="333"/>
                    </a:cubicBezTo>
                    <a:lnTo>
                      <a:pt x="318" y="0"/>
                    </a:ln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5" name="Google Shape;1695;p12"/>
              <p:cNvSpPr/>
              <p:nvPr/>
            </p:nvSpPr>
            <p:spPr>
              <a:xfrm>
                <a:off x="4522423" y="978142"/>
                <a:ext cx="69934" cy="94685"/>
              </a:xfrm>
              <a:custGeom>
                <a:rect b="b" l="l" r="r" t="t"/>
                <a:pathLst>
                  <a:path extrusionOk="0" h="482" w="356">
                    <a:moveTo>
                      <a:pt x="234" y="0"/>
                    </a:moveTo>
                    <a:cubicBezTo>
                      <a:pt x="234" y="0"/>
                      <a:pt x="174" y="63"/>
                      <a:pt x="119" y="141"/>
                    </a:cubicBezTo>
                    <a:cubicBezTo>
                      <a:pt x="89" y="181"/>
                      <a:pt x="60" y="222"/>
                      <a:pt x="38" y="267"/>
                    </a:cubicBezTo>
                    <a:cubicBezTo>
                      <a:pt x="15" y="308"/>
                      <a:pt x="0" y="348"/>
                      <a:pt x="0" y="385"/>
                    </a:cubicBezTo>
                    <a:cubicBezTo>
                      <a:pt x="0" y="411"/>
                      <a:pt x="8" y="433"/>
                      <a:pt x="26" y="451"/>
                    </a:cubicBezTo>
                    <a:cubicBezTo>
                      <a:pt x="48" y="474"/>
                      <a:pt x="78" y="482"/>
                      <a:pt x="108" y="482"/>
                    </a:cubicBezTo>
                    <a:cubicBezTo>
                      <a:pt x="167" y="482"/>
                      <a:pt x="226" y="448"/>
                      <a:pt x="275" y="415"/>
                    </a:cubicBezTo>
                    <a:cubicBezTo>
                      <a:pt x="323" y="381"/>
                      <a:pt x="355" y="348"/>
                      <a:pt x="355" y="348"/>
                    </a:cubicBezTo>
                    <a:lnTo>
                      <a:pt x="345" y="337"/>
                    </a:lnTo>
                    <a:cubicBezTo>
                      <a:pt x="337" y="344"/>
                      <a:pt x="304" y="378"/>
                      <a:pt x="260" y="407"/>
                    </a:cubicBezTo>
                    <a:cubicBezTo>
                      <a:pt x="212" y="437"/>
                      <a:pt x="156" y="466"/>
                      <a:pt x="108" y="466"/>
                    </a:cubicBezTo>
                    <a:cubicBezTo>
                      <a:pt x="82" y="466"/>
                      <a:pt x="56" y="459"/>
                      <a:pt x="38" y="441"/>
                    </a:cubicBezTo>
                    <a:cubicBezTo>
                      <a:pt x="22" y="426"/>
                      <a:pt x="15" y="407"/>
                      <a:pt x="15" y="385"/>
                    </a:cubicBezTo>
                    <a:cubicBezTo>
                      <a:pt x="15" y="355"/>
                      <a:pt x="30" y="315"/>
                      <a:pt x="48" y="274"/>
                    </a:cubicBezTo>
                    <a:cubicBezTo>
                      <a:pt x="82" y="211"/>
                      <a:pt x="130" y="144"/>
                      <a:pt x="171" y="96"/>
                    </a:cubicBezTo>
                    <a:cubicBezTo>
                      <a:pt x="193" y="71"/>
                      <a:pt x="212" y="48"/>
                      <a:pt x="222" y="33"/>
                    </a:cubicBezTo>
                    <a:cubicBezTo>
                      <a:pt x="230" y="26"/>
                      <a:pt x="234" y="23"/>
                      <a:pt x="237" y="19"/>
                    </a:cubicBezTo>
                    <a:lnTo>
                      <a:pt x="244" y="11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6" name="Google Shape;1696;p12"/>
              <p:cNvSpPr/>
              <p:nvPr/>
            </p:nvSpPr>
            <p:spPr>
              <a:xfrm>
                <a:off x="4430096" y="997001"/>
                <a:ext cx="92524" cy="98614"/>
              </a:xfrm>
              <a:custGeom>
                <a:rect b="b" l="l" r="r" t="t"/>
                <a:pathLst>
                  <a:path extrusionOk="0" h="502" w="471">
                    <a:moveTo>
                      <a:pt x="86" y="0"/>
                    </a:moveTo>
                    <a:lnTo>
                      <a:pt x="1" y="304"/>
                    </a:lnTo>
                    <a:cubicBezTo>
                      <a:pt x="1" y="304"/>
                      <a:pt x="194" y="501"/>
                      <a:pt x="325" y="501"/>
                    </a:cubicBezTo>
                    <a:cubicBezTo>
                      <a:pt x="357" y="501"/>
                      <a:pt x="386" y="489"/>
                      <a:pt x="407" y="459"/>
                    </a:cubicBezTo>
                    <a:cubicBezTo>
                      <a:pt x="470" y="367"/>
                      <a:pt x="341" y="186"/>
                      <a:pt x="230" y="75"/>
                    </a:cubicBezTo>
                    <a:cubicBezTo>
                      <a:pt x="156" y="8"/>
                      <a:pt x="86" y="0"/>
                      <a:pt x="86" y="0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Google Shape;1697;p12"/>
              <p:cNvSpPr/>
              <p:nvPr/>
            </p:nvSpPr>
            <p:spPr>
              <a:xfrm>
                <a:off x="4429507" y="995625"/>
                <a:ext cx="85845" cy="101168"/>
              </a:xfrm>
              <a:custGeom>
                <a:rect b="b" l="l" r="r" t="t"/>
                <a:pathLst>
                  <a:path extrusionOk="0" h="515" w="437">
                    <a:moveTo>
                      <a:pt x="89" y="0"/>
                    </a:moveTo>
                    <a:lnTo>
                      <a:pt x="89" y="15"/>
                    </a:lnTo>
                    <a:cubicBezTo>
                      <a:pt x="96" y="15"/>
                      <a:pt x="159" y="26"/>
                      <a:pt x="226" y="89"/>
                    </a:cubicBezTo>
                    <a:cubicBezTo>
                      <a:pt x="270" y="133"/>
                      <a:pt x="321" y="188"/>
                      <a:pt x="359" y="244"/>
                    </a:cubicBezTo>
                    <a:cubicBezTo>
                      <a:pt x="396" y="304"/>
                      <a:pt x="422" y="359"/>
                      <a:pt x="422" y="407"/>
                    </a:cubicBezTo>
                    <a:cubicBezTo>
                      <a:pt x="422" y="425"/>
                      <a:pt x="415" y="444"/>
                      <a:pt x="403" y="459"/>
                    </a:cubicBezTo>
                    <a:cubicBezTo>
                      <a:pt x="384" y="488"/>
                      <a:pt x="359" y="499"/>
                      <a:pt x="326" y="499"/>
                    </a:cubicBezTo>
                    <a:cubicBezTo>
                      <a:pt x="296" y="499"/>
                      <a:pt x="259" y="488"/>
                      <a:pt x="226" y="470"/>
                    </a:cubicBezTo>
                    <a:cubicBezTo>
                      <a:pt x="171" y="444"/>
                      <a:pt x="118" y="403"/>
                      <a:pt x="77" y="366"/>
                    </a:cubicBezTo>
                    <a:cubicBezTo>
                      <a:pt x="55" y="352"/>
                      <a:pt x="41" y="337"/>
                      <a:pt x="26" y="326"/>
                    </a:cubicBezTo>
                    <a:cubicBezTo>
                      <a:pt x="22" y="318"/>
                      <a:pt x="19" y="314"/>
                      <a:pt x="15" y="311"/>
                    </a:cubicBezTo>
                    <a:lnTo>
                      <a:pt x="11" y="307"/>
                    </a:lnTo>
                    <a:lnTo>
                      <a:pt x="0" y="318"/>
                    </a:lnTo>
                    <a:cubicBezTo>
                      <a:pt x="0" y="318"/>
                      <a:pt x="48" y="366"/>
                      <a:pt x="111" y="415"/>
                    </a:cubicBezTo>
                    <a:cubicBezTo>
                      <a:pt x="144" y="441"/>
                      <a:pt x="181" y="466"/>
                      <a:pt x="218" y="485"/>
                    </a:cubicBezTo>
                    <a:cubicBezTo>
                      <a:pt x="255" y="504"/>
                      <a:pt x="292" y="514"/>
                      <a:pt x="326" y="514"/>
                    </a:cubicBezTo>
                    <a:cubicBezTo>
                      <a:pt x="362" y="514"/>
                      <a:pt x="396" y="504"/>
                      <a:pt x="418" y="470"/>
                    </a:cubicBezTo>
                    <a:cubicBezTo>
                      <a:pt x="429" y="451"/>
                      <a:pt x="437" y="429"/>
                      <a:pt x="437" y="407"/>
                    </a:cubicBezTo>
                    <a:cubicBezTo>
                      <a:pt x="437" y="355"/>
                      <a:pt x="407" y="296"/>
                      <a:pt x="370" y="237"/>
                    </a:cubicBezTo>
                    <a:cubicBezTo>
                      <a:pt x="333" y="181"/>
                      <a:pt x="282" y="122"/>
                      <a:pt x="237" y="77"/>
                    </a:cubicBezTo>
                    <a:cubicBezTo>
                      <a:pt x="163" y="7"/>
                      <a:pt x="89" y="0"/>
                      <a:pt x="89" y="0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8" name="Google Shape;1698;p12"/>
              <p:cNvSpPr/>
              <p:nvPr/>
            </p:nvSpPr>
            <p:spPr>
              <a:xfrm>
                <a:off x="4413988" y="1052986"/>
                <a:ext cx="91935" cy="71505"/>
              </a:xfrm>
              <a:custGeom>
                <a:rect b="b" l="l" r="r" t="t"/>
                <a:pathLst>
                  <a:path extrusionOk="0" h="364" w="468">
                    <a:moveTo>
                      <a:pt x="84" y="1"/>
                    </a:moveTo>
                    <a:cubicBezTo>
                      <a:pt x="27" y="1"/>
                      <a:pt x="1" y="38"/>
                      <a:pt x="1" y="38"/>
                    </a:cubicBezTo>
                    <a:lnTo>
                      <a:pt x="86" y="267"/>
                    </a:lnTo>
                    <a:cubicBezTo>
                      <a:pt x="86" y="267"/>
                      <a:pt x="221" y="364"/>
                      <a:pt x="322" y="364"/>
                    </a:cubicBezTo>
                    <a:cubicBezTo>
                      <a:pt x="355" y="364"/>
                      <a:pt x="385" y="353"/>
                      <a:pt x="405" y="326"/>
                    </a:cubicBezTo>
                    <a:cubicBezTo>
                      <a:pt x="467" y="237"/>
                      <a:pt x="250" y="67"/>
                      <a:pt x="175" y="26"/>
                    </a:cubicBezTo>
                    <a:cubicBezTo>
                      <a:pt x="139" y="7"/>
                      <a:pt x="109" y="1"/>
                      <a:pt x="84" y="1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9" name="Google Shape;1699;p12"/>
              <p:cNvSpPr/>
              <p:nvPr/>
            </p:nvSpPr>
            <p:spPr>
              <a:xfrm>
                <a:off x="4413398" y="1051611"/>
                <a:ext cx="83685" cy="74255"/>
              </a:xfrm>
              <a:custGeom>
                <a:rect b="b" l="l" r="r" t="t"/>
                <a:pathLst>
                  <a:path extrusionOk="0" h="378" w="426">
                    <a:moveTo>
                      <a:pt x="86" y="0"/>
                    </a:moveTo>
                    <a:cubicBezTo>
                      <a:pt x="56" y="0"/>
                      <a:pt x="34" y="7"/>
                      <a:pt x="23" y="19"/>
                    </a:cubicBezTo>
                    <a:cubicBezTo>
                      <a:pt x="8" y="29"/>
                      <a:pt x="0" y="37"/>
                      <a:pt x="0" y="37"/>
                    </a:cubicBezTo>
                    <a:lnTo>
                      <a:pt x="12" y="48"/>
                    </a:lnTo>
                    <a:cubicBezTo>
                      <a:pt x="12" y="48"/>
                      <a:pt x="19" y="37"/>
                      <a:pt x="31" y="29"/>
                    </a:cubicBezTo>
                    <a:cubicBezTo>
                      <a:pt x="41" y="22"/>
                      <a:pt x="60" y="14"/>
                      <a:pt x="86" y="14"/>
                    </a:cubicBezTo>
                    <a:cubicBezTo>
                      <a:pt x="111" y="14"/>
                      <a:pt x="142" y="22"/>
                      <a:pt x="174" y="41"/>
                    </a:cubicBezTo>
                    <a:cubicBezTo>
                      <a:pt x="208" y="55"/>
                      <a:pt x="267" y="100"/>
                      <a:pt x="319" y="148"/>
                    </a:cubicBezTo>
                    <a:cubicBezTo>
                      <a:pt x="345" y="174"/>
                      <a:pt x="367" y="200"/>
                      <a:pt x="381" y="226"/>
                    </a:cubicBezTo>
                    <a:cubicBezTo>
                      <a:pt x="400" y="251"/>
                      <a:pt x="411" y="277"/>
                      <a:pt x="411" y="296"/>
                    </a:cubicBezTo>
                    <a:cubicBezTo>
                      <a:pt x="411" y="307"/>
                      <a:pt x="408" y="318"/>
                      <a:pt x="400" y="330"/>
                    </a:cubicBezTo>
                    <a:cubicBezTo>
                      <a:pt x="393" y="340"/>
                      <a:pt x="381" y="352"/>
                      <a:pt x="367" y="355"/>
                    </a:cubicBezTo>
                    <a:cubicBezTo>
                      <a:pt x="356" y="362"/>
                      <a:pt x="341" y="362"/>
                      <a:pt x="326" y="362"/>
                    </a:cubicBezTo>
                    <a:cubicBezTo>
                      <a:pt x="278" y="362"/>
                      <a:pt x="219" y="340"/>
                      <a:pt x="174" y="314"/>
                    </a:cubicBezTo>
                    <a:cubicBezTo>
                      <a:pt x="149" y="303"/>
                      <a:pt x="130" y="292"/>
                      <a:pt x="115" y="281"/>
                    </a:cubicBezTo>
                    <a:cubicBezTo>
                      <a:pt x="108" y="277"/>
                      <a:pt x="104" y="274"/>
                      <a:pt x="101" y="270"/>
                    </a:cubicBezTo>
                    <a:cubicBezTo>
                      <a:pt x="97" y="266"/>
                      <a:pt x="93" y="266"/>
                      <a:pt x="93" y="266"/>
                    </a:cubicBezTo>
                    <a:lnTo>
                      <a:pt x="86" y="277"/>
                    </a:lnTo>
                    <a:cubicBezTo>
                      <a:pt x="86" y="277"/>
                      <a:pt x="119" y="303"/>
                      <a:pt x="167" y="330"/>
                    </a:cubicBezTo>
                    <a:cubicBezTo>
                      <a:pt x="212" y="352"/>
                      <a:pt x="270" y="377"/>
                      <a:pt x="326" y="377"/>
                    </a:cubicBezTo>
                    <a:cubicBezTo>
                      <a:pt x="341" y="377"/>
                      <a:pt x="359" y="374"/>
                      <a:pt x="374" y="369"/>
                    </a:cubicBezTo>
                    <a:cubicBezTo>
                      <a:pt x="389" y="362"/>
                      <a:pt x="400" y="352"/>
                      <a:pt x="411" y="337"/>
                    </a:cubicBezTo>
                    <a:cubicBezTo>
                      <a:pt x="422" y="325"/>
                      <a:pt x="426" y="311"/>
                      <a:pt x="426" y="296"/>
                    </a:cubicBezTo>
                    <a:cubicBezTo>
                      <a:pt x="426" y="270"/>
                      <a:pt x="415" y="244"/>
                      <a:pt x="396" y="219"/>
                    </a:cubicBezTo>
                    <a:cubicBezTo>
                      <a:pt x="341" y="137"/>
                      <a:pt x="234" y="52"/>
                      <a:pt x="182" y="26"/>
                    </a:cubicBezTo>
                    <a:cubicBezTo>
                      <a:pt x="145" y="7"/>
                      <a:pt x="111" y="0"/>
                      <a:pt x="86" y="0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0" name="Google Shape;1700;p12"/>
              <p:cNvSpPr/>
              <p:nvPr/>
            </p:nvSpPr>
            <p:spPr>
              <a:xfrm>
                <a:off x="4513583" y="983839"/>
                <a:ext cx="311361" cy="273841"/>
              </a:xfrm>
              <a:custGeom>
                <a:rect b="b" l="l" r="r" t="t"/>
                <a:pathLst>
                  <a:path extrusionOk="0" h="1394" w="1585">
                    <a:moveTo>
                      <a:pt x="1329" y="1"/>
                    </a:moveTo>
                    <a:lnTo>
                      <a:pt x="937" y="644"/>
                    </a:lnTo>
                    <a:lnTo>
                      <a:pt x="368" y="501"/>
                    </a:lnTo>
                    <a:lnTo>
                      <a:pt x="1" y="914"/>
                    </a:lnTo>
                    <a:lnTo>
                      <a:pt x="841" y="1344"/>
                    </a:lnTo>
                    <a:cubicBezTo>
                      <a:pt x="903" y="1377"/>
                      <a:pt x="970" y="1393"/>
                      <a:pt x="1036" y="1393"/>
                    </a:cubicBezTo>
                    <a:cubicBezTo>
                      <a:pt x="1154" y="1393"/>
                      <a:pt x="1269" y="1342"/>
                      <a:pt x="1355" y="1247"/>
                    </a:cubicBezTo>
                    <a:lnTo>
                      <a:pt x="1585" y="996"/>
                    </a:lnTo>
                    <a:lnTo>
                      <a:pt x="1329" y="1"/>
                    </a:ln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1" name="Google Shape;1701;p12"/>
              <p:cNvSpPr/>
              <p:nvPr/>
            </p:nvSpPr>
            <p:spPr>
              <a:xfrm>
                <a:off x="5020205" y="735341"/>
                <a:ext cx="230427" cy="358508"/>
              </a:xfrm>
              <a:custGeom>
                <a:rect b="b" l="l" r="r" t="t"/>
                <a:pathLst>
                  <a:path extrusionOk="0" h="1825" w="1173">
                    <a:moveTo>
                      <a:pt x="422" y="1"/>
                    </a:moveTo>
                    <a:lnTo>
                      <a:pt x="0" y="996"/>
                    </a:lnTo>
                    <a:lnTo>
                      <a:pt x="411" y="1824"/>
                    </a:lnTo>
                    <a:lnTo>
                      <a:pt x="1173" y="781"/>
                    </a:lnTo>
                    <a:lnTo>
                      <a:pt x="42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2" name="Google Shape;1702;p12"/>
              <p:cNvSpPr/>
              <p:nvPr/>
            </p:nvSpPr>
            <p:spPr>
              <a:xfrm>
                <a:off x="4683702" y="939640"/>
                <a:ext cx="186227" cy="260286"/>
              </a:xfrm>
              <a:custGeom>
                <a:rect b="b" l="l" r="r" t="t"/>
                <a:pathLst>
                  <a:path extrusionOk="0" h="1325" w="948">
                    <a:moveTo>
                      <a:pt x="586" y="0"/>
                    </a:moveTo>
                    <a:lnTo>
                      <a:pt x="0" y="710"/>
                    </a:lnTo>
                    <a:lnTo>
                      <a:pt x="774" y="1325"/>
                    </a:lnTo>
                    <a:lnTo>
                      <a:pt x="948" y="574"/>
                    </a:lnTo>
                    <a:lnTo>
                      <a:pt x="840" y="41"/>
                    </a:lnTo>
                    <a:lnTo>
                      <a:pt x="58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Google Shape;1703;p12"/>
              <p:cNvSpPr/>
              <p:nvPr/>
            </p:nvSpPr>
            <p:spPr>
              <a:xfrm>
                <a:off x="5180109" y="1469442"/>
                <a:ext cx="278555" cy="274234"/>
              </a:xfrm>
              <a:custGeom>
                <a:rect b="b" l="l" r="r" t="t"/>
                <a:pathLst>
                  <a:path extrusionOk="0" h="1396" w="1418">
                    <a:moveTo>
                      <a:pt x="970" y="0"/>
                    </a:moveTo>
                    <a:lnTo>
                      <a:pt x="0" y="366"/>
                    </a:lnTo>
                    <a:cubicBezTo>
                      <a:pt x="0" y="366"/>
                      <a:pt x="133" y="706"/>
                      <a:pt x="282" y="906"/>
                    </a:cubicBezTo>
                    <a:cubicBezTo>
                      <a:pt x="458" y="1140"/>
                      <a:pt x="717" y="1396"/>
                      <a:pt x="1018" y="1396"/>
                    </a:cubicBezTo>
                    <a:cubicBezTo>
                      <a:pt x="1065" y="1396"/>
                      <a:pt x="1113" y="1390"/>
                      <a:pt x="1161" y="1376"/>
                    </a:cubicBezTo>
                    <a:cubicBezTo>
                      <a:pt x="1161" y="1376"/>
                      <a:pt x="1417" y="914"/>
                      <a:pt x="1192" y="366"/>
                    </a:cubicBezTo>
                    <a:cubicBezTo>
                      <a:pt x="1144" y="248"/>
                      <a:pt x="1069" y="126"/>
                      <a:pt x="9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4" name="Google Shape;1704;p12"/>
              <p:cNvSpPr/>
              <p:nvPr/>
            </p:nvSpPr>
            <p:spPr>
              <a:xfrm>
                <a:off x="5235309" y="1541340"/>
                <a:ext cx="223355" cy="202336"/>
              </a:xfrm>
              <a:custGeom>
                <a:rect b="b" l="l" r="r" t="t"/>
                <a:pathLst>
                  <a:path extrusionOk="0" h="1030" w="1137">
                    <a:moveTo>
                      <a:pt x="911" y="0"/>
                    </a:moveTo>
                    <a:cubicBezTo>
                      <a:pt x="1118" y="666"/>
                      <a:pt x="855" y="914"/>
                      <a:pt x="855" y="914"/>
                    </a:cubicBezTo>
                    <a:cubicBezTo>
                      <a:pt x="834" y="916"/>
                      <a:pt x="813" y="918"/>
                      <a:pt x="791" y="918"/>
                    </a:cubicBezTo>
                    <a:cubicBezTo>
                      <a:pt x="519" y="918"/>
                      <a:pt x="199" y="709"/>
                      <a:pt x="1" y="540"/>
                    </a:cubicBezTo>
                    <a:lnTo>
                      <a:pt x="1" y="540"/>
                    </a:lnTo>
                    <a:cubicBezTo>
                      <a:pt x="177" y="774"/>
                      <a:pt x="436" y="1030"/>
                      <a:pt x="737" y="1030"/>
                    </a:cubicBezTo>
                    <a:cubicBezTo>
                      <a:pt x="784" y="1030"/>
                      <a:pt x="832" y="1024"/>
                      <a:pt x="880" y="1010"/>
                    </a:cubicBezTo>
                    <a:cubicBezTo>
                      <a:pt x="880" y="1010"/>
                      <a:pt x="1136" y="548"/>
                      <a:pt x="9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Google Shape;1705;p12"/>
              <p:cNvSpPr/>
              <p:nvPr/>
            </p:nvSpPr>
            <p:spPr>
              <a:xfrm>
                <a:off x="4634984" y="1933437"/>
                <a:ext cx="258125" cy="180531"/>
              </a:xfrm>
              <a:custGeom>
                <a:rect b="b" l="l" r="r" t="t"/>
                <a:pathLst>
                  <a:path extrusionOk="0" h="919" w="1314">
                    <a:moveTo>
                      <a:pt x="387" y="0"/>
                    </a:moveTo>
                    <a:cubicBezTo>
                      <a:pt x="237" y="0"/>
                      <a:pt x="140" y="45"/>
                      <a:pt x="82" y="90"/>
                    </a:cubicBezTo>
                    <a:cubicBezTo>
                      <a:pt x="23" y="142"/>
                      <a:pt x="1" y="191"/>
                      <a:pt x="1" y="191"/>
                    </a:cubicBezTo>
                    <a:lnTo>
                      <a:pt x="1166" y="919"/>
                    </a:lnTo>
                    <a:lnTo>
                      <a:pt x="1206" y="819"/>
                    </a:lnTo>
                    <a:lnTo>
                      <a:pt x="1300" y="586"/>
                    </a:lnTo>
                    <a:lnTo>
                      <a:pt x="1314" y="439"/>
                    </a:lnTo>
                    <a:lnTo>
                      <a:pt x="589" y="24"/>
                    </a:lnTo>
                    <a:cubicBezTo>
                      <a:pt x="513" y="7"/>
                      <a:pt x="446" y="0"/>
                      <a:pt x="3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6" name="Google Shape;1706;p12"/>
              <p:cNvSpPr/>
              <p:nvPr/>
            </p:nvSpPr>
            <p:spPr>
              <a:xfrm>
                <a:off x="4634984" y="1951117"/>
                <a:ext cx="237106" cy="162851"/>
              </a:xfrm>
              <a:custGeom>
                <a:rect b="b" l="l" r="r" t="t"/>
                <a:pathLst>
                  <a:path extrusionOk="0" h="829" w="1207">
                    <a:moveTo>
                      <a:pt x="82" y="0"/>
                    </a:moveTo>
                    <a:cubicBezTo>
                      <a:pt x="23" y="52"/>
                      <a:pt x="1" y="101"/>
                      <a:pt x="1" y="101"/>
                    </a:cubicBezTo>
                    <a:lnTo>
                      <a:pt x="1166" y="829"/>
                    </a:lnTo>
                    <a:lnTo>
                      <a:pt x="1206" y="729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12"/>
              <p:cNvSpPr/>
              <p:nvPr/>
            </p:nvSpPr>
            <p:spPr>
              <a:xfrm>
                <a:off x="4747741" y="1460602"/>
                <a:ext cx="289949" cy="569094"/>
              </a:xfrm>
              <a:custGeom>
                <a:rect b="b" l="l" r="r" t="t"/>
                <a:pathLst>
                  <a:path extrusionOk="0" h="2897" w="1476">
                    <a:moveTo>
                      <a:pt x="499" y="1"/>
                    </a:moveTo>
                    <a:lnTo>
                      <a:pt x="474" y="130"/>
                    </a:lnTo>
                    <a:lnTo>
                      <a:pt x="374" y="618"/>
                    </a:lnTo>
                    <a:lnTo>
                      <a:pt x="292" y="1017"/>
                    </a:lnTo>
                    <a:lnTo>
                      <a:pt x="0" y="2453"/>
                    </a:lnTo>
                    <a:lnTo>
                      <a:pt x="707" y="2897"/>
                    </a:lnTo>
                    <a:lnTo>
                      <a:pt x="1162" y="1476"/>
                    </a:lnTo>
                    <a:lnTo>
                      <a:pt x="1339" y="929"/>
                    </a:lnTo>
                    <a:lnTo>
                      <a:pt x="1476" y="493"/>
                    </a:lnTo>
                    <a:lnTo>
                      <a:pt x="851" y="179"/>
                    </a:lnTo>
                    <a:lnTo>
                      <a:pt x="499" y="1"/>
                    </a:ln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8" name="Google Shape;1708;p12"/>
              <p:cNvSpPr/>
              <p:nvPr/>
            </p:nvSpPr>
            <p:spPr>
              <a:xfrm>
                <a:off x="4805102" y="1581807"/>
                <a:ext cx="205872" cy="168941"/>
              </a:xfrm>
              <a:custGeom>
                <a:rect b="b" l="l" r="r" t="t"/>
                <a:pathLst>
                  <a:path extrusionOk="0" h="860" w="1048">
                    <a:moveTo>
                      <a:pt x="82" y="1"/>
                    </a:moveTo>
                    <a:lnTo>
                      <a:pt x="0" y="400"/>
                    </a:lnTo>
                    <a:lnTo>
                      <a:pt x="870" y="859"/>
                    </a:lnTo>
                    <a:lnTo>
                      <a:pt x="1047" y="312"/>
                    </a:lnTo>
                    <a:lnTo>
                      <a:pt x="82" y="1"/>
                    </a:ln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9" name="Google Shape;1709;p12"/>
              <p:cNvSpPr/>
              <p:nvPr/>
            </p:nvSpPr>
            <p:spPr>
              <a:xfrm>
                <a:off x="5219201" y="1375543"/>
                <a:ext cx="309790" cy="271876"/>
              </a:xfrm>
              <a:custGeom>
                <a:rect b="b" l="l" r="r" t="t"/>
                <a:pathLst>
                  <a:path extrusionOk="0" h="1384" w="1577">
                    <a:moveTo>
                      <a:pt x="807" y="1"/>
                    </a:moveTo>
                    <a:lnTo>
                      <a:pt x="1" y="970"/>
                    </a:lnTo>
                    <a:lnTo>
                      <a:pt x="511" y="1221"/>
                    </a:lnTo>
                    <a:lnTo>
                      <a:pt x="723" y="1325"/>
                    </a:lnTo>
                    <a:cubicBezTo>
                      <a:pt x="800" y="1366"/>
                      <a:pt x="885" y="1384"/>
                      <a:pt x="967" y="1384"/>
                    </a:cubicBezTo>
                    <a:cubicBezTo>
                      <a:pt x="1140" y="1384"/>
                      <a:pt x="1310" y="1303"/>
                      <a:pt x="1414" y="1151"/>
                    </a:cubicBezTo>
                    <a:cubicBezTo>
                      <a:pt x="1577" y="922"/>
                      <a:pt x="1536" y="607"/>
                      <a:pt x="1318" y="426"/>
                    </a:cubicBezTo>
                    <a:lnTo>
                      <a:pt x="993" y="153"/>
                    </a:lnTo>
                    <a:lnTo>
                      <a:pt x="807" y="1"/>
                    </a:ln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0" name="Google Shape;1710;p12"/>
              <p:cNvSpPr/>
              <p:nvPr/>
            </p:nvSpPr>
            <p:spPr>
              <a:xfrm>
                <a:off x="5219201" y="1375543"/>
                <a:ext cx="195067" cy="240053"/>
              </a:xfrm>
              <a:custGeom>
                <a:rect b="b" l="l" r="r" t="t"/>
                <a:pathLst>
                  <a:path extrusionOk="0" h="1222" w="993">
                    <a:moveTo>
                      <a:pt x="807" y="1"/>
                    </a:moveTo>
                    <a:lnTo>
                      <a:pt x="1" y="970"/>
                    </a:lnTo>
                    <a:lnTo>
                      <a:pt x="511" y="1221"/>
                    </a:lnTo>
                    <a:lnTo>
                      <a:pt x="993" y="153"/>
                    </a:lnTo>
                    <a:lnTo>
                      <a:pt x="807" y="1"/>
                    </a:ln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1" name="Google Shape;1711;p12"/>
              <p:cNvSpPr/>
              <p:nvPr/>
            </p:nvSpPr>
            <p:spPr>
              <a:xfrm>
                <a:off x="4776815" y="1227426"/>
                <a:ext cx="635295" cy="466551"/>
              </a:xfrm>
              <a:custGeom>
                <a:rect b="b" l="l" r="r" t="t"/>
                <a:pathLst>
                  <a:path extrusionOk="0" h="2375" w="3234">
                    <a:moveTo>
                      <a:pt x="2242" y="0"/>
                    </a:moveTo>
                    <a:lnTo>
                      <a:pt x="1443" y="74"/>
                    </a:lnTo>
                    <a:lnTo>
                      <a:pt x="636" y="148"/>
                    </a:lnTo>
                    <a:lnTo>
                      <a:pt x="422" y="507"/>
                    </a:lnTo>
                    <a:lnTo>
                      <a:pt x="303" y="707"/>
                    </a:lnTo>
                    <a:lnTo>
                      <a:pt x="237" y="984"/>
                    </a:lnTo>
                    <a:lnTo>
                      <a:pt x="1" y="2023"/>
                    </a:lnTo>
                    <a:lnTo>
                      <a:pt x="1295" y="2375"/>
                    </a:lnTo>
                    <a:lnTo>
                      <a:pt x="1572" y="1402"/>
                    </a:lnTo>
                    <a:lnTo>
                      <a:pt x="2490" y="1957"/>
                    </a:lnTo>
                    <a:lnTo>
                      <a:pt x="3233" y="788"/>
                    </a:lnTo>
                    <a:lnTo>
                      <a:pt x="2290" y="41"/>
                    </a:lnTo>
                    <a:lnTo>
                      <a:pt x="224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2" name="Google Shape;1712;p12"/>
              <p:cNvSpPr/>
              <p:nvPr/>
            </p:nvSpPr>
            <p:spPr>
              <a:xfrm>
                <a:off x="4823175" y="1227426"/>
                <a:ext cx="403689" cy="193299"/>
              </a:xfrm>
              <a:custGeom>
                <a:rect b="b" l="l" r="r" t="t"/>
                <a:pathLst>
                  <a:path extrusionOk="0" h="984" w="2055">
                    <a:moveTo>
                      <a:pt x="2006" y="0"/>
                    </a:moveTo>
                    <a:lnTo>
                      <a:pt x="1207" y="74"/>
                    </a:lnTo>
                    <a:lnTo>
                      <a:pt x="186" y="507"/>
                    </a:lnTo>
                    <a:lnTo>
                      <a:pt x="67" y="707"/>
                    </a:lnTo>
                    <a:lnTo>
                      <a:pt x="1" y="984"/>
                    </a:lnTo>
                    <a:lnTo>
                      <a:pt x="1" y="984"/>
                    </a:lnTo>
                    <a:lnTo>
                      <a:pt x="2054" y="41"/>
                    </a:lnTo>
                    <a:lnTo>
                      <a:pt x="200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Google Shape;1713;p12"/>
              <p:cNvSpPr/>
              <p:nvPr/>
            </p:nvSpPr>
            <p:spPr>
              <a:xfrm>
                <a:off x="4797048" y="921371"/>
                <a:ext cx="423923" cy="444353"/>
              </a:xfrm>
              <a:custGeom>
                <a:rect b="b" l="l" r="r" t="t"/>
                <a:pathLst>
                  <a:path extrusionOk="0" h="2262" w="2158">
                    <a:moveTo>
                      <a:pt x="1407" y="1"/>
                    </a:moveTo>
                    <a:lnTo>
                      <a:pt x="115" y="83"/>
                    </a:lnTo>
                    <a:cubicBezTo>
                      <a:pt x="115" y="83"/>
                      <a:pt x="60" y="319"/>
                      <a:pt x="26" y="655"/>
                    </a:cubicBezTo>
                    <a:cubicBezTo>
                      <a:pt x="19" y="744"/>
                      <a:pt x="12" y="837"/>
                      <a:pt x="9" y="937"/>
                    </a:cubicBezTo>
                    <a:cubicBezTo>
                      <a:pt x="4" y="1007"/>
                      <a:pt x="4" y="1077"/>
                      <a:pt x="1" y="1151"/>
                    </a:cubicBezTo>
                    <a:cubicBezTo>
                      <a:pt x="1" y="1262"/>
                      <a:pt x="4" y="1373"/>
                      <a:pt x="16" y="1484"/>
                    </a:cubicBezTo>
                    <a:cubicBezTo>
                      <a:pt x="23" y="1580"/>
                      <a:pt x="34" y="1676"/>
                      <a:pt x="53" y="1769"/>
                    </a:cubicBezTo>
                    <a:cubicBezTo>
                      <a:pt x="67" y="1854"/>
                      <a:pt x="86" y="1939"/>
                      <a:pt x="108" y="2021"/>
                    </a:cubicBezTo>
                    <a:cubicBezTo>
                      <a:pt x="134" y="2102"/>
                      <a:pt x="164" y="2183"/>
                      <a:pt x="197" y="2261"/>
                    </a:cubicBezTo>
                    <a:lnTo>
                      <a:pt x="2157" y="1570"/>
                    </a:lnTo>
                    <a:cubicBezTo>
                      <a:pt x="2157" y="1570"/>
                      <a:pt x="2128" y="1543"/>
                      <a:pt x="2087" y="1491"/>
                    </a:cubicBezTo>
                    <a:cubicBezTo>
                      <a:pt x="2046" y="1447"/>
                      <a:pt x="1995" y="1380"/>
                      <a:pt x="1935" y="1299"/>
                    </a:cubicBezTo>
                    <a:cubicBezTo>
                      <a:pt x="1887" y="1232"/>
                      <a:pt x="1839" y="1155"/>
                      <a:pt x="1788" y="1070"/>
                    </a:cubicBezTo>
                    <a:cubicBezTo>
                      <a:pt x="1747" y="1000"/>
                      <a:pt x="1706" y="921"/>
                      <a:pt x="1665" y="837"/>
                    </a:cubicBezTo>
                    <a:cubicBezTo>
                      <a:pt x="1639" y="778"/>
                      <a:pt x="1610" y="715"/>
                      <a:pt x="1584" y="648"/>
                    </a:cubicBezTo>
                    <a:cubicBezTo>
                      <a:pt x="1562" y="589"/>
                      <a:pt x="1536" y="522"/>
                      <a:pt x="1518" y="460"/>
                    </a:cubicBezTo>
                    <a:cubicBezTo>
                      <a:pt x="1469" y="319"/>
                      <a:pt x="1433" y="167"/>
                      <a:pt x="14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Google Shape;1714;p12"/>
              <p:cNvSpPr/>
              <p:nvPr/>
            </p:nvSpPr>
            <p:spPr>
              <a:xfrm>
                <a:off x="4847337" y="933157"/>
                <a:ext cx="188388" cy="86631"/>
              </a:xfrm>
              <a:custGeom>
                <a:rect b="b" l="l" r="r" t="t"/>
                <a:pathLst>
                  <a:path extrusionOk="0" h="441" w="959">
                    <a:moveTo>
                      <a:pt x="0" y="0"/>
                    </a:moveTo>
                    <a:cubicBezTo>
                      <a:pt x="0" y="0"/>
                      <a:pt x="100" y="170"/>
                      <a:pt x="222" y="300"/>
                    </a:cubicBezTo>
                    <a:cubicBezTo>
                      <a:pt x="295" y="377"/>
                      <a:pt x="379" y="440"/>
                      <a:pt x="453" y="440"/>
                    </a:cubicBezTo>
                    <a:cubicBezTo>
                      <a:pt x="458" y="440"/>
                      <a:pt x="462" y="440"/>
                      <a:pt x="466" y="440"/>
                    </a:cubicBezTo>
                    <a:cubicBezTo>
                      <a:pt x="562" y="429"/>
                      <a:pt x="677" y="333"/>
                      <a:pt x="769" y="233"/>
                    </a:cubicBezTo>
                    <a:cubicBezTo>
                      <a:pt x="877" y="118"/>
                      <a:pt x="958" y="0"/>
                      <a:pt x="958" y="0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5" name="Google Shape;1715;p12"/>
              <p:cNvSpPr/>
              <p:nvPr/>
            </p:nvSpPr>
            <p:spPr>
              <a:xfrm>
                <a:off x="4847337" y="933157"/>
                <a:ext cx="188388" cy="59129"/>
              </a:xfrm>
              <a:custGeom>
                <a:rect b="b" l="l" r="r" t="t"/>
                <a:pathLst>
                  <a:path extrusionOk="0" h="301" w="959">
                    <a:moveTo>
                      <a:pt x="0" y="0"/>
                    </a:moveTo>
                    <a:cubicBezTo>
                      <a:pt x="0" y="0"/>
                      <a:pt x="100" y="170"/>
                      <a:pt x="222" y="300"/>
                    </a:cubicBezTo>
                    <a:cubicBezTo>
                      <a:pt x="240" y="300"/>
                      <a:pt x="258" y="300"/>
                      <a:pt x="275" y="300"/>
                    </a:cubicBezTo>
                    <a:cubicBezTo>
                      <a:pt x="450" y="300"/>
                      <a:pt x="628" y="270"/>
                      <a:pt x="769" y="233"/>
                    </a:cubicBezTo>
                    <a:cubicBezTo>
                      <a:pt x="877" y="118"/>
                      <a:pt x="958" y="0"/>
                      <a:pt x="958" y="0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6" name="Google Shape;1716;p12"/>
              <p:cNvSpPr/>
              <p:nvPr/>
            </p:nvSpPr>
            <p:spPr>
              <a:xfrm>
                <a:off x="4797048" y="1085792"/>
                <a:ext cx="351239" cy="127295"/>
              </a:xfrm>
              <a:custGeom>
                <a:rect b="b" l="l" r="r" t="t"/>
                <a:pathLst>
                  <a:path extrusionOk="0" h="648" w="1788">
                    <a:moveTo>
                      <a:pt x="1665" y="0"/>
                    </a:moveTo>
                    <a:lnTo>
                      <a:pt x="1" y="314"/>
                    </a:lnTo>
                    <a:cubicBezTo>
                      <a:pt x="1" y="425"/>
                      <a:pt x="4" y="536"/>
                      <a:pt x="16" y="647"/>
                    </a:cubicBezTo>
                    <a:lnTo>
                      <a:pt x="1788" y="233"/>
                    </a:lnTo>
                    <a:cubicBezTo>
                      <a:pt x="1747" y="163"/>
                      <a:pt x="1706" y="84"/>
                      <a:pt x="166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7" name="Google Shape;1717;p12"/>
              <p:cNvSpPr/>
              <p:nvPr/>
            </p:nvSpPr>
            <p:spPr>
              <a:xfrm>
                <a:off x="4557979" y="700963"/>
                <a:ext cx="182692" cy="147135"/>
              </a:xfrm>
              <a:custGeom>
                <a:rect b="b" l="l" r="r" t="t"/>
                <a:pathLst>
                  <a:path extrusionOk="0" h="749" w="930">
                    <a:moveTo>
                      <a:pt x="429" y="1"/>
                    </a:moveTo>
                    <a:cubicBezTo>
                      <a:pt x="264" y="1"/>
                      <a:pt x="118" y="92"/>
                      <a:pt x="67" y="239"/>
                    </a:cubicBezTo>
                    <a:cubicBezTo>
                      <a:pt x="0" y="431"/>
                      <a:pt x="126" y="645"/>
                      <a:pt x="345" y="723"/>
                    </a:cubicBezTo>
                    <a:cubicBezTo>
                      <a:pt x="396" y="740"/>
                      <a:pt x="447" y="748"/>
                      <a:pt x="496" y="748"/>
                    </a:cubicBezTo>
                    <a:cubicBezTo>
                      <a:pt x="663" y="748"/>
                      <a:pt x="811" y="657"/>
                      <a:pt x="862" y="508"/>
                    </a:cubicBezTo>
                    <a:cubicBezTo>
                      <a:pt x="929" y="317"/>
                      <a:pt x="804" y="102"/>
                      <a:pt x="585" y="28"/>
                    </a:cubicBezTo>
                    <a:cubicBezTo>
                      <a:pt x="533" y="10"/>
                      <a:pt x="480" y="1"/>
                      <a:pt x="429" y="1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8" name="Google Shape;1718;p12"/>
              <p:cNvSpPr/>
              <p:nvPr/>
            </p:nvSpPr>
            <p:spPr>
              <a:xfrm>
                <a:off x="4586463" y="749484"/>
                <a:ext cx="123562" cy="88399"/>
              </a:xfrm>
              <a:custGeom>
                <a:rect b="b" l="l" r="r" t="t"/>
                <a:pathLst>
                  <a:path extrusionOk="0" h="450" w="629">
                    <a:moveTo>
                      <a:pt x="261" y="0"/>
                    </a:moveTo>
                    <a:cubicBezTo>
                      <a:pt x="154" y="0"/>
                      <a:pt x="64" y="48"/>
                      <a:pt x="37" y="132"/>
                    </a:cubicBezTo>
                    <a:cubicBezTo>
                      <a:pt x="0" y="243"/>
                      <a:pt x="92" y="376"/>
                      <a:pt x="244" y="428"/>
                    </a:cubicBezTo>
                    <a:cubicBezTo>
                      <a:pt x="286" y="442"/>
                      <a:pt x="327" y="449"/>
                      <a:pt x="367" y="449"/>
                    </a:cubicBezTo>
                    <a:cubicBezTo>
                      <a:pt x="472" y="449"/>
                      <a:pt x="563" y="402"/>
                      <a:pt x="592" y="321"/>
                    </a:cubicBezTo>
                    <a:cubicBezTo>
                      <a:pt x="629" y="206"/>
                      <a:pt x="536" y="73"/>
                      <a:pt x="385" y="21"/>
                    </a:cubicBezTo>
                    <a:cubicBezTo>
                      <a:pt x="342" y="7"/>
                      <a:pt x="300" y="0"/>
                      <a:pt x="261" y="0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9" name="Google Shape;1719;p12"/>
              <p:cNvSpPr/>
              <p:nvPr/>
            </p:nvSpPr>
            <p:spPr>
              <a:xfrm>
                <a:off x="5094264" y="746734"/>
                <a:ext cx="178959" cy="145957"/>
              </a:xfrm>
              <a:custGeom>
                <a:rect b="b" l="l" r="r" t="t"/>
                <a:pathLst>
                  <a:path extrusionOk="0" h="743" w="911">
                    <a:moveTo>
                      <a:pt x="477" y="1"/>
                    </a:moveTo>
                    <a:cubicBezTo>
                      <a:pt x="442" y="1"/>
                      <a:pt x="406" y="4"/>
                      <a:pt x="371" y="13"/>
                    </a:cubicBezTo>
                    <a:cubicBezTo>
                      <a:pt x="145" y="69"/>
                      <a:pt x="0" y="272"/>
                      <a:pt x="45" y="468"/>
                    </a:cubicBezTo>
                    <a:cubicBezTo>
                      <a:pt x="86" y="633"/>
                      <a:pt x="246" y="743"/>
                      <a:pt x="431" y="743"/>
                    </a:cubicBezTo>
                    <a:cubicBezTo>
                      <a:pt x="466" y="743"/>
                      <a:pt x="502" y="739"/>
                      <a:pt x="538" y="731"/>
                    </a:cubicBezTo>
                    <a:cubicBezTo>
                      <a:pt x="767" y="675"/>
                      <a:pt x="910" y="475"/>
                      <a:pt x="862" y="275"/>
                    </a:cubicBezTo>
                    <a:cubicBezTo>
                      <a:pt x="825" y="110"/>
                      <a:pt x="662" y="1"/>
                      <a:pt x="477" y="1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0" name="Google Shape;1720;p12"/>
              <p:cNvSpPr/>
              <p:nvPr/>
            </p:nvSpPr>
            <p:spPr>
              <a:xfrm>
                <a:off x="5131391" y="793487"/>
                <a:ext cx="122187" cy="86631"/>
              </a:xfrm>
              <a:custGeom>
                <a:rect b="b" l="l" r="r" t="t"/>
                <a:pathLst>
                  <a:path extrusionOk="0" h="441" w="622">
                    <a:moveTo>
                      <a:pt x="353" y="1"/>
                    </a:moveTo>
                    <a:cubicBezTo>
                      <a:pt x="324" y="1"/>
                      <a:pt x="294" y="4"/>
                      <a:pt x="263" y="12"/>
                    </a:cubicBezTo>
                    <a:cubicBezTo>
                      <a:pt x="104" y="49"/>
                      <a:pt x="1" y="171"/>
                      <a:pt x="26" y="285"/>
                    </a:cubicBezTo>
                    <a:cubicBezTo>
                      <a:pt x="50" y="381"/>
                      <a:pt x="151" y="441"/>
                      <a:pt x="270" y="441"/>
                    </a:cubicBezTo>
                    <a:cubicBezTo>
                      <a:pt x="299" y="441"/>
                      <a:pt x="329" y="437"/>
                      <a:pt x="359" y="430"/>
                    </a:cubicBezTo>
                    <a:cubicBezTo>
                      <a:pt x="518" y="393"/>
                      <a:pt x="622" y="271"/>
                      <a:pt x="596" y="152"/>
                    </a:cubicBezTo>
                    <a:cubicBezTo>
                      <a:pt x="576" y="60"/>
                      <a:pt x="473" y="1"/>
                      <a:pt x="353" y="1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1" name="Google Shape;1721;p12"/>
              <p:cNvSpPr/>
              <p:nvPr/>
            </p:nvSpPr>
            <p:spPr>
              <a:xfrm>
                <a:off x="4653253" y="447947"/>
                <a:ext cx="545128" cy="514483"/>
              </a:xfrm>
              <a:custGeom>
                <a:rect b="b" l="l" r="r" t="t"/>
                <a:pathLst>
                  <a:path extrusionOk="0" h="2619" w="2775">
                    <a:moveTo>
                      <a:pt x="1575" y="1"/>
                    </a:moveTo>
                    <a:cubicBezTo>
                      <a:pt x="747" y="1"/>
                      <a:pt x="98" y="831"/>
                      <a:pt x="53" y="1530"/>
                    </a:cubicBezTo>
                    <a:cubicBezTo>
                      <a:pt x="0" y="2263"/>
                      <a:pt x="541" y="2544"/>
                      <a:pt x="1262" y="2607"/>
                    </a:cubicBezTo>
                    <a:cubicBezTo>
                      <a:pt x="1343" y="2614"/>
                      <a:pt x="1423" y="2618"/>
                      <a:pt x="1502" y="2618"/>
                    </a:cubicBezTo>
                    <a:cubicBezTo>
                      <a:pt x="2141" y="2618"/>
                      <a:pt x="2677" y="2368"/>
                      <a:pt x="2723" y="1716"/>
                    </a:cubicBezTo>
                    <a:cubicBezTo>
                      <a:pt x="2775" y="983"/>
                      <a:pt x="2431" y="80"/>
                      <a:pt x="1695" y="7"/>
                    </a:cubicBezTo>
                    <a:cubicBezTo>
                      <a:pt x="1655" y="3"/>
                      <a:pt x="1615" y="1"/>
                      <a:pt x="1575" y="1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2" name="Google Shape;1722;p12"/>
              <p:cNvSpPr/>
              <p:nvPr/>
            </p:nvSpPr>
            <p:spPr>
              <a:xfrm>
                <a:off x="4664843" y="468769"/>
                <a:ext cx="522733" cy="284842"/>
              </a:xfrm>
              <a:custGeom>
                <a:rect b="b" l="l" r="r" t="t"/>
                <a:pathLst>
                  <a:path extrusionOk="0" h="1450" w="2661">
                    <a:moveTo>
                      <a:pt x="1444" y="1"/>
                    </a:moveTo>
                    <a:cubicBezTo>
                      <a:pt x="1214" y="1"/>
                      <a:pt x="986" y="41"/>
                      <a:pt x="777" y="133"/>
                    </a:cubicBezTo>
                    <a:cubicBezTo>
                      <a:pt x="411" y="296"/>
                      <a:pt x="112" y="647"/>
                      <a:pt x="1" y="1224"/>
                    </a:cubicBezTo>
                    <a:cubicBezTo>
                      <a:pt x="112" y="980"/>
                      <a:pt x="267" y="758"/>
                      <a:pt x="463" y="562"/>
                    </a:cubicBezTo>
                    <a:cubicBezTo>
                      <a:pt x="505" y="594"/>
                      <a:pt x="555" y="607"/>
                      <a:pt x="608" y="607"/>
                    </a:cubicBezTo>
                    <a:cubicBezTo>
                      <a:pt x="676" y="607"/>
                      <a:pt x="749" y="586"/>
                      <a:pt x="815" y="558"/>
                    </a:cubicBezTo>
                    <a:cubicBezTo>
                      <a:pt x="910" y="522"/>
                      <a:pt x="1010" y="475"/>
                      <a:pt x="1109" y="475"/>
                    </a:cubicBezTo>
                    <a:cubicBezTo>
                      <a:pt x="1129" y="475"/>
                      <a:pt x="1150" y="477"/>
                      <a:pt x="1170" y="481"/>
                    </a:cubicBezTo>
                    <a:cubicBezTo>
                      <a:pt x="1269" y="503"/>
                      <a:pt x="1351" y="577"/>
                      <a:pt x="1450" y="584"/>
                    </a:cubicBezTo>
                    <a:cubicBezTo>
                      <a:pt x="1455" y="585"/>
                      <a:pt x="1460" y="585"/>
                      <a:pt x="1464" y="585"/>
                    </a:cubicBezTo>
                    <a:cubicBezTo>
                      <a:pt x="1578" y="585"/>
                      <a:pt x="1677" y="495"/>
                      <a:pt x="1795" y="492"/>
                    </a:cubicBezTo>
                    <a:cubicBezTo>
                      <a:pt x="1876" y="492"/>
                      <a:pt x="1950" y="536"/>
                      <a:pt x="2027" y="566"/>
                    </a:cubicBezTo>
                    <a:cubicBezTo>
                      <a:pt x="2066" y="581"/>
                      <a:pt x="2110" y="591"/>
                      <a:pt x="2154" y="591"/>
                    </a:cubicBezTo>
                    <a:cubicBezTo>
                      <a:pt x="2198" y="591"/>
                      <a:pt x="2244" y="581"/>
                      <a:pt x="2287" y="555"/>
                    </a:cubicBezTo>
                    <a:cubicBezTo>
                      <a:pt x="2413" y="855"/>
                      <a:pt x="2534" y="1151"/>
                      <a:pt x="2660" y="1450"/>
                    </a:cubicBezTo>
                    <a:cubicBezTo>
                      <a:pt x="2623" y="1255"/>
                      <a:pt x="2638" y="1050"/>
                      <a:pt x="2630" y="851"/>
                    </a:cubicBezTo>
                    <a:cubicBezTo>
                      <a:pt x="2620" y="655"/>
                      <a:pt x="2575" y="444"/>
                      <a:pt x="2439" y="296"/>
                    </a:cubicBezTo>
                    <a:cubicBezTo>
                      <a:pt x="2316" y="163"/>
                      <a:pt x="2135" y="104"/>
                      <a:pt x="1961" y="63"/>
                    </a:cubicBezTo>
                    <a:cubicBezTo>
                      <a:pt x="1793" y="23"/>
                      <a:pt x="1618" y="1"/>
                      <a:pt x="1444" y="1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3" name="Google Shape;1723;p12"/>
              <p:cNvSpPr/>
              <p:nvPr/>
            </p:nvSpPr>
            <p:spPr>
              <a:xfrm>
                <a:off x="4709828" y="694677"/>
                <a:ext cx="144189" cy="122973"/>
              </a:xfrm>
              <a:custGeom>
                <a:rect b="b" l="l" r="r" t="t"/>
                <a:pathLst>
                  <a:path extrusionOk="0" h="626" w="734">
                    <a:moveTo>
                      <a:pt x="367" y="0"/>
                    </a:moveTo>
                    <a:cubicBezTo>
                      <a:pt x="362" y="0"/>
                      <a:pt x="357" y="0"/>
                      <a:pt x="352" y="1"/>
                    </a:cubicBezTo>
                    <a:cubicBezTo>
                      <a:pt x="156" y="8"/>
                      <a:pt x="1" y="160"/>
                      <a:pt x="9" y="337"/>
                    </a:cubicBezTo>
                    <a:cubicBezTo>
                      <a:pt x="16" y="511"/>
                      <a:pt x="168" y="626"/>
                      <a:pt x="374" y="626"/>
                    </a:cubicBezTo>
                    <a:cubicBezTo>
                      <a:pt x="608" y="626"/>
                      <a:pt x="733" y="485"/>
                      <a:pt x="726" y="308"/>
                    </a:cubicBezTo>
                    <a:cubicBezTo>
                      <a:pt x="719" y="135"/>
                      <a:pt x="560" y="0"/>
                      <a:pt x="3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4" name="Google Shape;1724;p12"/>
              <p:cNvSpPr/>
              <p:nvPr/>
            </p:nvSpPr>
            <p:spPr>
              <a:xfrm>
                <a:off x="4709828" y="684855"/>
                <a:ext cx="144778" cy="76809"/>
              </a:xfrm>
              <a:custGeom>
                <a:rect b="b" l="l" r="r" t="t"/>
                <a:pathLst>
                  <a:path extrusionOk="0" h="391" w="737">
                    <a:moveTo>
                      <a:pt x="369" y="0"/>
                    </a:moveTo>
                    <a:cubicBezTo>
                      <a:pt x="261" y="0"/>
                      <a:pt x="155" y="48"/>
                      <a:pt x="86" y="136"/>
                    </a:cubicBezTo>
                    <a:cubicBezTo>
                      <a:pt x="26" y="210"/>
                      <a:pt x="1" y="302"/>
                      <a:pt x="9" y="391"/>
                    </a:cubicBezTo>
                    <a:cubicBezTo>
                      <a:pt x="16" y="310"/>
                      <a:pt x="49" y="232"/>
                      <a:pt x="112" y="169"/>
                    </a:cubicBezTo>
                    <a:cubicBezTo>
                      <a:pt x="180" y="98"/>
                      <a:pt x="274" y="61"/>
                      <a:pt x="368" y="61"/>
                    </a:cubicBezTo>
                    <a:cubicBezTo>
                      <a:pt x="422" y="61"/>
                      <a:pt x="476" y="73"/>
                      <a:pt x="526" y="99"/>
                    </a:cubicBezTo>
                    <a:cubicBezTo>
                      <a:pt x="648" y="158"/>
                      <a:pt x="714" y="273"/>
                      <a:pt x="726" y="391"/>
                    </a:cubicBezTo>
                    <a:cubicBezTo>
                      <a:pt x="737" y="258"/>
                      <a:pt x="675" y="121"/>
                      <a:pt x="545" y="47"/>
                    </a:cubicBezTo>
                    <a:cubicBezTo>
                      <a:pt x="490" y="15"/>
                      <a:pt x="430" y="0"/>
                      <a:pt x="369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5" name="Google Shape;1725;p12"/>
              <p:cNvSpPr/>
              <p:nvPr/>
            </p:nvSpPr>
            <p:spPr>
              <a:xfrm>
                <a:off x="4768171" y="727286"/>
                <a:ext cx="72684" cy="72880"/>
              </a:xfrm>
              <a:custGeom>
                <a:rect b="b" l="l" r="r" t="t"/>
                <a:pathLst>
                  <a:path extrusionOk="0" h="371" w="370">
                    <a:moveTo>
                      <a:pt x="185" y="1"/>
                    </a:moveTo>
                    <a:cubicBezTo>
                      <a:pt x="81" y="1"/>
                      <a:pt x="0" y="82"/>
                      <a:pt x="0" y="186"/>
                    </a:cubicBezTo>
                    <a:cubicBezTo>
                      <a:pt x="0" y="289"/>
                      <a:pt x="81" y="371"/>
                      <a:pt x="185" y="371"/>
                    </a:cubicBezTo>
                    <a:cubicBezTo>
                      <a:pt x="289" y="371"/>
                      <a:pt x="370" y="289"/>
                      <a:pt x="370" y="186"/>
                    </a:cubicBezTo>
                    <a:cubicBezTo>
                      <a:pt x="370" y="82"/>
                      <a:pt x="289" y="1"/>
                      <a:pt x="185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6" name="Google Shape;1726;p12"/>
              <p:cNvSpPr/>
              <p:nvPr/>
            </p:nvSpPr>
            <p:spPr>
              <a:xfrm>
                <a:off x="4773082" y="733180"/>
                <a:ext cx="17680" cy="17680"/>
              </a:xfrm>
              <a:custGeom>
                <a:rect b="b" l="l" r="r" t="t"/>
                <a:pathLst>
                  <a:path extrusionOk="0" h="90" w="90">
                    <a:moveTo>
                      <a:pt x="45" y="1"/>
                    </a:moveTo>
                    <a:cubicBezTo>
                      <a:pt x="20" y="1"/>
                      <a:pt x="1" y="20"/>
                      <a:pt x="1" y="45"/>
                    </a:cubicBezTo>
                    <a:cubicBezTo>
                      <a:pt x="1" y="67"/>
                      <a:pt x="20" y="90"/>
                      <a:pt x="45" y="90"/>
                    </a:cubicBezTo>
                    <a:cubicBezTo>
                      <a:pt x="68" y="90"/>
                      <a:pt x="90" y="67"/>
                      <a:pt x="90" y="45"/>
                    </a:cubicBezTo>
                    <a:cubicBezTo>
                      <a:pt x="90" y="20"/>
                      <a:pt x="68" y="1"/>
                      <a:pt x="4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7" name="Google Shape;1727;p12"/>
              <p:cNvSpPr/>
              <p:nvPr/>
            </p:nvSpPr>
            <p:spPr>
              <a:xfrm>
                <a:off x="4982489" y="716286"/>
                <a:ext cx="154207" cy="124937"/>
              </a:xfrm>
              <a:custGeom>
                <a:rect b="b" l="l" r="r" t="t"/>
                <a:pathLst>
                  <a:path extrusionOk="0" h="636" w="785">
                    <a:moveTo>
                      <a:pt x="373" y="0"/>
                    </a:moveTo>
                    <a:cubicBezTo>
                      <a:pt x="217" y="0"/>
                      <a:pt x="79" y="93"/>
                      <a:pt x="45" y="234"/>
                    </a:cubicBezTo>
                    <a:cubicBezTo>
                      <a:pt x="0" y="408"/>
                      <a:pt x="93" y="572"/>
                      <a:pt x="318" y="623"/>
                    </a:cubicBezTo>
                    <a:cubicBezTo>
                      <a:pt x="355" y="631"/>
                      <a:pt x="391" y="635"/>
                      <a:pt x="425" y="635"/>
                    </a:cubicBezTo>
                    <a:cubicBezTo>
                      <a:pt x="580" y="635"/>
                      <a:pt x="703" y="554"/>
                      <a:pt x="740" y="412"/>
                    </a:cubicBezTo>
                    <a:cubicBezTo>
                      <a:pt x="784" y="242"/>
                      <a:pt x="663" y="65"/>
                      <a:pt x="470" y="12"/>
                    </a:cubicBezTo>
                    <a:cubicBezTo>
                      <a:pt x="437" y="4"/>
                      <a:pt x="405" y="0"/>
                      <a:pt x="37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8" name="Google Shape;1728;p12"/>
              <p:cNvSpPr/>
              <p:nvPr/>
            </p:nvSpPr>
            <p:spPr>
              <a:xfrm>
                <a:off x="4989561" y="707249"/>
                <a:ext cx="142814" cy="90953"/>
              </a:xfrm>
              <a:custGeom>
                <a:rect b="b" l="l" r="r" t="t"/>
                <a:pathLst>
                  <a:path extrusionOk="0" h="463" w="727">
                    <a:moveTo>
                      <a:pt x="359" y="0"/>
                    </a:moveTo>
                    <a:cubicBezTo>
                      <a:pt x="323" y="0"/>
                      <a:pt x="286" y="6"/>
                      <a:pt x="249" y="18"/>
                    </a:cubicBezTo>
                    <a:cubicBezTo>
                      <a:pt x="108" y="63"/>
                      <a:pt x="16" y="181"/>
                      <a:pt x="1" y="314"/>
                    </a:cubicBezTo>
                    <a:cubicBezTo>
                      <a:pt x="34" y="203"/>
                      <a:pt x="127" y="107"/>
                      <a:pt x="256" y="70"/>
                    </a:cubicBezTo>
                    <a:cubicBezTo>
                      <a:pt x="286" y="62"/>
                      <a:pt x="316" y="58"/>
                      <a:pt x="346" y="58"/>
                    </a:cubicBezTo>
                    <a:cubicBezTo>
                      <a:pt x="466" y="58"/>
                      <a:pt x="583" y="121"/>
                      <a:pt x="649" y="225"/>
                    </a:cubicBezTo>
                    <a:cubicBezTo>
                      <a:pt x="697" y="299"/>
                      <a:pt x="711" y="384"/>
                      <a:pt x="704" y="462"/>
                    </a:cubicBezTo>
                    <a:cubicBezTo>
                      <a:pt x="726" y="377"/>
                      <a:pt x="723" y="285"/>
                      <a:pt x="678" y="199"/>
                    </a:cubicBezTo>
                    <a:cubicBezTo>
                      <a:pt x="617" y="75"/>
                      <a:pt x="491" y="0"/>
                      <a:pt x="359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9" name="Google Shape;1729;p12"/>
              <p:cNvSpPr/>
              <p:nvPr/>
            </p:nvSpPr>
            <p:spPr>
              <a:xfrm>
                <a:off x="5015687" y="759503"/>
                <a:ext cx="35163" cy="17483"/>
              </a:xfrm>
              <a:custGeom>
                <a:rect b="b" l="l" r="r" t="t"/>
                <a:pathLst>
                  <a:path extrusionOk="0" h="89" w="179">
                    <a:moveTo>
                      <a:pt x="90" y="0"/>
                    </a:moveTo>
                    <a:cubicBezTo>
                      <a:pt x="42" y="0"/>
                      <a:pt x="5" y="36"/>
                      <a:pt x="1" y="85"/>
                    </a:cubicBezTo>
                    <a:lnTo>
                      <a:pt x="178" y="89"/>
                    </a:lnTo>
                    <a:cubicBezTo>
                      <a:pt x="178" y="41"/>
                      <a:pt x="139" y="0"/>
                      <a:pt x="90" y="0"/>
                    </a:cubicBezTo>
                    <a:close/>
                  </a:path>
                </a:pathLst>
              </a:custGeom>
              <a:solidFill>
                <a:srgbClr val="05162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0" name="Google Shape;1730;p12"/>
              <p:cNvSpPr/>
              <p:nvPr/>
            </p:nvSpPr>
            <p:spPr>
              <a:xfrm>
                <a:off x="4997025" y="739662"/>
                <a:ext cx="72880" cy="73666"/>
              </a:xfrm>
              <a:custGeom>
                <a:rect b="b" l="l" r="r" t="t"/>
                <a:pathLst>
                  <a:path extrusionOk="0" h="375" w="371">
                    <a:moveTo>
                      <a:pt x="185" y="1"/>
                    </a:moveTo>
                    <a:cubicBezTo>
                      <a:pt x="82" y="1"/>
                      <a:pt x="0" y="86"/>
                      <a:pt x="0" y="186"/>
                    </a:cubicBezTo>
                    <a:cubicBezTo>
                      <a:pt x="0" y="289"/>
                      <a:pt x="82" y="374"/>
                      <a:pt x="185" y="374"/>
                    </a:cubicBezTo>
                    <a:cubicBezTo>
                      <a:pt x="289" y="374"/>
                      <a:pt x="370" y="289"/>
                      <a:pt x="370" y="186"/>
                    </a:cubicBezTo>
                    <a:cubicBezTo>
                      <a:pt x="370" y="86"/>
                      <a:pt x="289" y="1"/>
                      <a:pt x="185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1" name="Google Shape;1731;p12"/>
              <p:cNvSpPr/>
              <p:nvPr/>
            </p:nvSpPr>
            <p:spPr>
              <a:xfrm>
                <a:off x="5002722" y="744770"/>
                <a:ext cx="17680" cy="17680"/>
              </a:xfrm>
              <a:custGeom>
                <a:rect b="b" l="l" r="r" t="t"/>
                <a:pathLst>
                  <a:path extrusionOk="0" h="90" w="90">
                    <a:moveTo>
                      <a:pt x="45" y="0"/>
                    </a:moveTo>
                    <a:cubicBezTo>
                      <a:pt x="19" y="0"/>
                      <a:pt x="0" y="23"/>
                      <a:pt x="0" y="45"/>
                    </a:cubicBezTo>
                    <a:cubicBezTo>
                      <a:pt x="0" y="71"/>
                      <a:pt x="19" y="89"/>
                      <a:pt x="45" y="89"/>
                    </a:cubicBezTo>
                    <a:cubicBezTo>
                      <a:pt x="67" y="89"/>
                      <a:pt x="89" y="71"/>
                      <a:pt x="89" y="45"/>
                    </a:cubicBezTo>
                    <a:cubicBezTo>
                      <a:pt x="89" y="23"/>
                      <a:pt x="67" y="0"/>
                      <a:pt x="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2" name="Google Shape;1732;p12"/>
              <p:cNvSpPr/>
              <p:nvPr/>
            </p:nvSpPr>
            <p:spPr>
              <a:xfrm>
                <a:off x="4886625" y="784844"/>
                <a:ext cx="12572" cy="31431"/>
              </a:xfrm>
              <a:custGeom>
                <a:rect b="b" l="l" r="r" t="t"/>
                <a:pathLst>
                  <a:path extrusionOk="0" h="160" w="64">
                    <a:moveTo>
                      <a:pt x="59" y="1"/>
                    </a:moveTo>
                    <a:lnTo>
                      <a:pt x="59" y="1"/>
                    </a:lnTo>
                    <a:cubicBezTo>
                      <a:pt x="19" y="18"/>
                      <a:pt x="0" y="52"/>
                      <a:pt x="4" y="85"/>
                    </a:cubicBezTo>
                    <a:cubicBezTo>
                      <a:pt x="7" y="119"/>
                      <a:pt x="29" y="148"/>
                      <a:pt x="63" y="160"/>
                    </a:cubicBezTo>
                    <a:cubicBezTo>
                      <a:pt x="52" y="107"/>
                      <a:pt x="52" y="52"/>
                      <a:pt x="59" y="1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3" name="Google Shape;1733;p12"/>
              <p:cNvSpPr/>
              <p:nvPr/>
            </p:nvSpPr>
            <p:spPr>
              <a:xfrm>
                <a:off x="4858141" y="816864"/>
                <a:ext cx="152046" cy="95864"/>
              </a:xfrm>
              <a:custGeom>
                <a:rect b="b" l="l" r="r" t="t"/>
                <a:pathLst>
                  <a:path extrusionOk="0" h="488" w="774">
                    <a:moveTo>
                      <a:pt x="670" y="0"/>
                    </a:moveTo>
                    <a:cubicBezTo>
                      <a:pt x="516" y="44"/>
                      <a:pt x="351" y="67"/>
                      <a:pt x="187" y="67"/>
                    </a:cubicBezTo>
                    <a:cubicBezTo>
                      <a:pt x="147" y="67"/>
                      <a:pt x="107" y="66"/>
                      <a:pt x="67" y="63"/>
                    </a:cubicBezTo>
                    <a:cubicBezTo>
                      <a:pt x="56" y="63"/>
                      <a:pt x="45" y="63"/>
                      <a:pt x="38" y="60"/>
                    </a:cubicBezTo>
                    <a:lnTo>
                      <a:pt x="38" y="60"/>
                    </a:lnTo>
                    <a:cubicBezTo>
                      <a:pt x="0" y="207"/>
                      <a:pt x="75" y="370"/>
                      <a:pt x="212" y="444"/>
                    </a:cubicBezTo>
                    <a:cubicBezTo>
                      <a:pt x="266" y="474"/>
                      <a:pt x="330" y="488"/>
                      <a:pt x="393" y="488"/>
                    </a:cubicBezTo>
                    <a:cubicBezTo>
                      <a:pt x="489" y="488"/>
                      <a:pt x="584" y="456"/>
                      <a:pt x="648" y="396"/>
                    </a:cubicBezTo>
                    <a:cubicBezTo>
                      <a:pt x="751" y="296"/>
                      <a:pt x="774" y="137"/>
                      <a:pt x="707" y="15"/>
                    </a:cubicBezTo>
                    <a:cubicBezTo>
                      <a:pt x="696" y="7"/>
                      <a:pt x="681" y="4"/>
                      <a:pt x="670" y="0"/>
                    </a:cubicBezTo>
                    <a:close/>
                  </a:path>
                </a:pathLst>
              </a:custGeom>
              <a:solidFill>
                <a:srgbClr val="4D22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4" name="Google Shape;1734;p12"/>
              <p:cNvSpPr/>
              <p:nvPr/>
            </p:nvSpPr>
            <p:spPr>
              <a:xfrm>
                <a:off x="4871107" y="815489"/>
                <a:ext cx="126705" cy="37128"/>
              </a:xfrm>
              <a:custGeom>
                <a:rect b="b" l="l" r="r" t="t"/>
                <a:pathLst>
                  <a:path extrusionOk="0" h="189" w="645">
                    <a:moveTo>
                      <a:pt x="630" y="0"/>
                    </a:moveTo>
                    <a:cubicBezTo>
                      <a:pt x="466" y="50"/>
                      <a:pt x="295" y="74"/>
                      <a:pt x="124" y="74"/>
                    </a:cubicBezTo>
                    <a:cubicBezTo>
                      <a:pt x="83" y="74"/>
                      <a:pt x="42" y="73"/>
                      <a:pt x="1" y="70"/>
                    </a:cubicBezTo>
                    <a:lnTo>
                      <a:pt x="1" y="70"/>
                    </a:lnTo>
                    <a:cubicBezTo>
                      <a:pt x="16" y="107"/>
                      <a:pt x="45" y="137"/>
                      <a:pt x="79" y="155"/>
                    </a:cubicBezTo>
                    <a:cubicBezTo>
                      <a:pt x="131" y="185"/>
                      <a:pt x="194" y="188"/>
                      <a:pt x="253" y="188"/>
                    </a:cubicBezTo>
                    <a:cubicBezTo>
                      <a:pt x="334" y="185"/>
                      <a:pt x="412" y="178"/>
                      <a:pt x="489" y="144"/>
                    </a:cubicBezTo>
                    <a:cubicBezTo>
                      <a:pt x="549" y="118"/>
                      <a:pt x="604" y="77"/>
                      <a:pt x="645" y="22"/>
                    </a:cubicBezTo>
                    <a:cubicBezTo>
                      <a:pt x="637" y="11"/>
                      <a:pt x="637" y="11"/>
                      <a:pt x="6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5" name="Google Shape;1735;p12"/>
              <p:cNvSpPr/>
              <p:nvPr/>
            </p:nvSpPr>
            <p:spPr>
              <a:xfrm>
                <a:off x="4717882" y="596456"/>
                <a:ext cx="114919" cy="62862"/>
              </a:xfrm>
              <a:custGeom>
                <a:rect b="b" l="l" r="r" t="t"/>
                <a:pathLst>
                  <a:path extrusionOk="0" h="320" w="585">
                    <a:moveTo>
                      <a:pt x="360" y="1"/>
                    </a:moveTo>
                    <a:cubicBezTo>
                      <a:pt x="275" y="1"/>
                      <a:pt x="194" y="41"/>
                      <a:pt x="134" y="101"/>
                    </a:cubicBezTo>
                    <a:cubicBezTo>
                      <a:pt x="71" y="161"/>
                      <a:pt x="26" y="238"/>
                      <a:pt x="1" y="320"/>
                    </a:cubicBezTo>
                    <a:cubicBezTo>
                      <a:pt x="118" y="184"/>
                      <a:pt x="304" y="112"/>
                      <a:pt x="473" y="112"/>
                    </a:cubicBezTo>
                    <a:cubicBezTo>
                      <a:pt x="511" y="112"/>
                      <a:pt x="549" y="116"/>
                      <a:pt x="585" y="123"/>
                    </a:cubicBezTo>
                    <a:cubicBezTo>
                      <a:pt x="545" y="45"/>
                      <a:pt x="456" y="1"/>
                      <a:pt x="371" y="1"/>
                    </a:cubicBezTo>
                    <a:cubicBezTo>
                      <a:pt x="367" y="1"/>
                      <a:pt x="364" y="1"/>
                      <a:pt x="360" y="1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6" name="Google Shape;1736;p12"/>
              <p:cNvSpPr/>
              <p:nvPr/>
            </p:nvSpPr>
            <p:spPr>
              <a:xfrm>
                <a:off x="5023152" y="618458"/>
                <a:ext cx="120812" cy="64040"/>
              </a:xfrm>
              <a:custGeom>
                <a:rect b="b" l="l" r="r" t="t"/>
                <a:pathLst>
                  <a:path extrusionOk="0" h="326" w="615">
                    <a:moveTo>
                      <a:pt x="264" y="0"/>
                    </a:moveTo>
                    <a:cubicBezTo>
                      <a:pt x="164" y="0"/>
                      <a:pt x="64" y="44"/>
                      <a:pt x="0" y="119"/>
                    </a:cubicBezTo>
                    <a:cubicBezTo>
                      <a:pt x="26" y="116"/>
                      <a:pt x="52" y="115"/>
                      <a:pt x="78" y="115"/>
                    </a:cubicBezTo>
                    <a:cubicBezTo>
                      <a:pt x="276" y="115"/>
                      <a:pt x="474" y="188"/>
                      <a:pt x="615" y="326"/>
                    </a:cubicBezTo>
                    <a:cubicBezTo>
                      <a:pt x="574" y="152"/>
                      <a:pt x="473" y="44"/>
                      <a:pt x="348" y="11"/>
                    </a:cubicBezTo>
                    <a:cubicBezTo>
                      <a:pt x="321" y="4"/>
                      <a:pt x="292" y="0"/>
                      <a:pt x="264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7" name="Google Shape;1737;p12"/>
              <p:cNvSpPr/>
              <p:nvPr/>
            </p:nvSpPr>
            <p:spPr>
              <a:xfrm>
                <a:off x="4657575" y="342065"/>
                <a:ext cx="568505" cy="479909"/>
              </a:xfrm>
              <a:custGeom>
                <a:rect b="b" l="l" r="r" t="t"/>
                <a:pathLst>
                  <a:path extrusionOk="0" h="2443" w="2894">
                    <a:moveTo>
                      <a:pt x="1534" y="0"/>
                    </a:moveTo>
                    <a:cubicBezTo>
                      <a:pt x="1386" y="0"/>
                      <a:pt x="1261" y="130"/>
                      <a:pt x="1118" y="179"/>
                    </a:cubicBezTo>
                    <a:cubicBezTo>
                      <a:pt x="1041" y="205"/>
                      <a:pt x="960" y="208"/>
                      <a:pt x="878" y="208"/>
                    </a:cubicBezTo>
                    <a:cubicBezTo>
                      <a:pt x="844" y="208"/>
                      <a:pt x="811" y="208"/>
                      <a:pt x="778" y="208"/>
                    </a:cubicBezTo>
                    <a:cubicBezTo>
                      <a:pt x="690" y="208"/>
                      <a:pt x="604" y="212"/>
                      <a:pt x="522" y="242"/>
                    </a:cubicBezTo>
                    <a:cubicBezTo>
                      <a:pt x="355" y="305"/>
                      <a:pt x="252" y="467"/>
                      <a:pt x="159" y="619"/>
                    </a:cubicBezTo>
                    <a:cubicBezTo>
                      <a:pt x="104" y="712"/>
                      <a:pt x="45" y="804"/>
                      <a:pt x="38" y="911"/>
                    </a:cubicBezTo>
                    <a:cubicBezTo>
                      <a:pt x="34" y="967"/>
                      <a:pt x="48" y="1029"/>
                      <a:pt x="78" y="1074"/>
                    </a:cubicBezTo>
                    <a:cubicBezTo>
                      <a:pt x="108" y="1118"/>
                      <a:pt x="145" y="1148"/>
                      <a:pt x="193" y="1159"/>
                    </a:cubicBezTo>
                    <a:cubicBezTo>
                      <a:pt x="56" y="1492"/>
                      <a:pt x="0" y="1847"/>
                      <a:pt x="23" y="2195"/>
                    </a:cubicBezTo>
                    <a:cubicBezTo>
                      <a:pt x="56" y="1796"/>
                      <a:pt x="230" y="1411"/>
                      <a:pt x="507" y="1118"/>
                    </a:cubicBezTo>
                    <a:cubicBezTo>
                      <a:pt x="540" y="1133"/>
                      <a:pt x="573" y="1139"/>
                      <a:pt x="606" y="1139"/>
                    </a:cubicBezTo>
                    <a:cubicBezTo>
                      <a:pt x="768" y="1139"/>
                      <a:pt x="941" y="996"/>
                      <a:pt x="1117" y="996"/>
                    </a:cubicBezTo>
                    <a:cubicBezTo>
                      <a:pt x="1134" y="996"/>
                      <a:pt x="1150" y="998"/>
                      <a:pt x="1166" y="1000"/>
                    </a:cubicBezTo>
                    <a:cubicBezTo>
                      <a:pt x="1287" y="1022"/>
                      <a:pt x="1398" y="1123"/>
                      <a:pt x="1515" y="1123"/>
                    </a:cubicBezTo>
                    <a:cubicBezTo>
                      <a:pt x="1533" y="1123"/>
                      <a:pt x="1551" y="1120"/>
                      <a:pt x="1569" y="1115"/>
                    </a:cubicBezTo>
                    <a:cubicBezTo>
                      <a:pt x="1624" y="1101"/>
                      <a:pt x="1669" y="1056"/>
                      <a:pt x="1724" y="1037"/>
                    </a:cubicBezTo>
                    <a:cubicBezTo>
                      <a:pt x="1749" y="1028"/>
                      <a:pt x="1774" y="1025"/>
                      <a:pt x="1799" y="1025"/>
                    </a:cubicBezTo>
                    <a:cubicBezTo>
                      <a:pt x="1876" y="1025"/>
                      <a:pt x="1955" y="1061"/>
                      <a:pt x="2028" y="1089"/>
                    </a:cubicBezTo>
                    <a:cubicBezTo>
                      <a:pt x="2080" y="1110"/>
                      <a:pt x="2139" y="1127"/>
                      <a:pt x="2194" y="1127"/>
                    </a:cubicBezTo>
                    <a:cubicBezTo>
                      <a:pt x="2244" y="1127"/>
                      <a:pt x="2291" y="1113"/>
                      <a:pt x="2327" y="1078"/>
                    </a:cubicBezTo>
                    <a:cubicBezTo>
                      <a:pt x="2561" y="1507"/>
                      <a:pt x="2675" y="1977"/>
                      <a:pt x="2682" y="2443"/>
                    </a:cubicBezTo>
                    <a:cubicBezTo>
                      <a:pt x="2838" y="2058"/>
                      <a:pt x="2886" y="1574"/>
                      <a:pt x="2812" y="1108"/>
                    </a:cubicBezTo>
                    <a:cubicBezTo>
                      <a:pt x="2894" y="1007"/>
                      <a:pt x="2872" y="841"/>
                      <a:pt x="2797" y="737"/>
                    </a:cubicBezTo>
                    <a:cubicBezTo>
                      <a:pt x="2720" y="634"/>
                      <a:pt x="2609" y="563"/>
                      <a:pt x="2542" y="452"/>
                    </a:cubicBezTo>
                    <a:cubicBezTo>
                      <a:pt x="2508" y="394"/>
                      <a:pt x="2483" y="324"/>
                      <a:pt x="2445" y="268"/>
                    </a:cubicBezTo>
                    <a:cubicBezTo>
                      <a:pt x="2428" y="246"/>
                      <a:pt x="2409" y="223"/>
                      <a:pt x="2383" y="208"/>
                    </a:cubicBezTo>
                    <a:cubicBezTo>
                      <a:pt x="2346" y="185"/>
                      <a:pt x="2305" y="178"/>
                      <a:pt x="2262" y="178"/>
                    </a:cubicBezTo>
                    <a:cubicBezTo>
                      <a:pt x="2191" y="178"/>
                      <a:pt x="2115" y="198"/>
                      <a:pt x="2043" y="198"/>
                    </a:cubicBezTo>
                    <a:cubicBezTo>
                      <a:pt x="2025" y="198"/>
                      <a:pt x="2008" y="197"/>
                      <a:pt x="1991" y="194"/>
                    </a:cubicBezTo>
                    <a:cubicBezTo>
                      <a:pt x="1832" y="172"/>
                      <a:pt x="1717" y="13"/>
                      <a:pt x="1558" y="1"/>
                    </a:cubicBezTo>
                    <a:cubicBezTo>
                      <a:pt x="1550" y="1"/>
                      <a:pt x="1542" y="0"/>
                      <a:pt x="1534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8" name="Google Shape;1738;p12"/>
              <p:cNvSpPr/>
              <p:nvPr/>
            </p:nvSpPr>
            <p:spPr>
              <a:xfrm>
                <a:off x="4664254" y="342065"/>
                <a:ext cx="473819" cy="211961"/>
              </a:xfrm>
              <a:custGeom>
                <a:rect b="b" l="l" r="r" t="t"/>
                <a:pathLst>
                  <a:path extrusionOk="0" h="1079" w="2412">
                    <a:moveTo>
                      <a:pt x="1506" y="1"/>
                    </a:moveTo>
                    <a:cubicBezTo>
                      <a:pt x="1352" y="1"/>
                      <a:pt x="1229" y="129"/>
                      <a:pt x="1084" y="179"/>
                    </a:cubicBezTo>
                    <a:cubicBezTo>
                      <a:pt x="1006" y="205"/>
                      <a:pt x="924" y="208"/>
                      <a:pt x="842" y="208"/>
                    </a:cubicBezTo>
                    <a:cubicBezTo>
                      <a:pt x="809" y="208"/>
                      <a:pt x="776" y="208"/>
                      <a:pt x="743" y="208"/>
                    </a:cubicBezTo>
                    <a:cubicBezTo>
                      <a:pt x="656" y="208"/>
                      <a:pt x="570" y="212"/>
                      <a:pt x="488" y="242"/>
                    </a:cubicBezTo>
                    <a:cubicBezTo>
                      <a:pt x="321" y="305"/>
                      <a:pt x="218" y="467"/>
                      <a:pt x="122" y="623"/>
                    </a:cubicBezTo>
                    <a:cubicBezTo>
                      <a:pt x="70" y="712"/>
                      <a:pt x="11" y="808"/>
                      <a:pt x="4" y="911"/>
                    </a:cubicBezTo>
                    <a:cubicBezTo>
                      <a:pt x="0" y="971"/>
                      <a:pt x="14" y="1029"/>
                      <a:pt x="44" y="1078"/>
                    </a:cubicBezTo>
                    <a:cubicBezTo>
                      <a:pt x="55" y="934"/>
                      <a:pt x="96" y="797"/>
                      <a:pt x="170" y="679"/>
                    </a:cubicBezTo>
                    <a:cubicBezTo>
                      <a:pt x="270" y="512"/>
                      <a:pt x="444" y="382"/>
                      <a:pt x="636" y="357"/>
                    </a:cubicBezTo>
                    <a:cubicBezTo>
                      <a:pt x="669" y="352"/>
                      <a:pt x="702" y="351"/>
                      <a:pt x="735" y="351"/>
                    </a:cubicBezTo>
                    <a:cubicBezTo>
                      <a:pt x="809" y="351"/>
                      <a:pt x="884" y="358"/>
                      <a:pt x="958" y="358"/>
                    </a:cubicBezTo>
                    <a:cubicBezTo>
                      <a:pt x="1018" y="358"/>
                      <a:pt x="1078" y="353"/>
                      <a:pt x="1136" y="334"/>
                    </a:cubicBezTo>
                    <a:cubicBezTo>
                      <a:pt x="1262" y="297"/>
                      <a:pt x="1365" y="198"/>
                      <a:pt x="1498" y="190"/>
                    </a:cubicBezTo>
                    <a:cubicBezTo>
                      <a:pt x="1500" y="190"/>
                      <a:pt x="1503" y="190"/>
                      <a:pt x="1506" y="190"/>
                    </a:cubicBezTo>
                    <a:cubicBezTo>
                      <a:pt x="1658" y="190"/>
                      <a:pt x="1785" y="312"/>
                      <a:pt x="1938" y="319"/>
                    </a:cubicBezTo>
                    <a:cubicBezTo>
                      <a:pt x="1945" y="320"/>
                      <a:pt x="1952" y="320"/>
                      <a:pt x="1958" y="320"/>
                    </a:cubicBezTo>
                    <a:cubicBezTo>
                      <a:pt x="2059" y="320"/>
                      <a:pt x="2156" y="267"/>
                      <a:pt x="2256" y="253"/>
                    </a:cubicBezTo>
                    <a:cubicBezTo>
                      <a:pt x="2272" y="250"/>
                      <a:pt x="2289" y="249"/>
                      <a:pt x="2306" y="249"/>
                    </a:cubicBezTo>
                    <a:cubicBezTo>
                      <a:pt x="2342" y="249"/>
                      <a:pt x="2378" y="255"/>
                      <a:pt x="2411" y="268"/>
                    </a:cubicBezTo>
                    <a:cubicBezTo>
                      <a:pt x="2394" y="246"/>
                      <a:pt x="2375" y="223"/>
                      <a:pt x="2345" y="208"/>
                    </a:cubicBezTo>
                    <a:cubicBezTo>
                      <a:pt x="2309" y="187"/>
                      <a:pt x="2269" y="180"/>
                      <a:pt x="2227" y="180"/>
                    </a:cubicBezTo>
                    <a:cubicBezTo>
                      <a:pt x="2158" y="180"/>
                      <a:pt x="2083" y="198"/>
                      <a:pt x="2011" y="198"/>
                    </a:cubicBezTo>
                    <a:cubicBezTo>
                      <a:pt x="1993" y="198"/>
                      <a:pt x="1975" y="197"/>
                      <a:pt x="1957" y="194"/>
                    </a:cubicBezTo>
                    <a:cubicBezTo>
                      <a:pt x="1798" y="172"/>
                      <a:pt x="1683" y="13"/>
                      <a:pt x="1524" y="1"/>
                    </a:cubicBezTo>
                    <a:cubicBezTo>
                      <a:pt x="1517" y="1"/>
                      <a:pt x="1511" y="1"/>
                      <a:pt x="1506" y="1"/>
                    </a:cubicBezTo>
                    <a:close/>
                  </a:path>
                </a:pathLst>
              </a:custGeom>
              <a:solidFill>
                <a:srgbClr val="643D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39" name="Google Shape;1739;p12"/>
            <p:cNvGrpSpPr/>
            <p:nvPr/>
          </p:nvGrpSpPr>
          <p:grpSpPr>
            <a:xfrm>
              <a:off x="3314328" y="3155609"/>
              <a:ext cx="1303258" cy="1927681"/>
              <a:chOff x="3314328" y="3155609"/>
              <a:chExt cx="1303258" cy="1927681"/>
            </a:xfrm>
          </p:grpSpPr>
          <p:sp>
            <p:nvSpPr>
              <p:cNvPr id="1740" name="Google Shape;1740;p12"/>
              <p:cNvSpPr/>
              <p:nvPr/>
            </p:nvSpPr>
            <p:spPr>
              <a:xfrm>
                <a:off x="3505530" y="3919766"/>
                <a:ext cx="397600" cy="399957"/>
              </a:xfrm>
              <a:custGeom>
                <a:rect b="b" l="l" r="r" t="t"/>
                <a:pathLst>
                  <a:path extrusionOk="0" h="2036" w="2024">
                    <a:moveTo>
                      <a:pt x="1839" y="0"/>
                    </a:moveTo>
                    <a:lnTo>
                      <a:pt x="1679" y="126"/>
                    </a:lnTo>
                    <a:lnTo>
                      <a:pt x="1295" y="426"/>
                    </a:lnTo>
                    <a:lnTo>
                      <a:pt x="1" y="1432"/>
                    </a:lnTo>
                    <a:lnTo>
                      <a:pt x="325" y="2035"/>
                    </a:lnTo>
                    <a:lnTo>
                      <a:pt x="1602" y="1388"/>
                    </a:lnTo>
                    <a:lnTo>
                      <a:pt x="2024" y="1173"/>
                    </a:lnTo>
                    <a:lnTo>
                      <a:pt x="1924" y="548"/>
                    </a:lnTo>
                    <a:lnTo>
                      <a:pt x="1839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1" name="Google Shape;1741;p12"/>
              <p:cNvSpPr/>
              <p:nvPr/>
            </p:nvSpPr>
            <p:spPr>
              <a:xfrm>
                <a:off x="3769154" y="3919766"/>
                <a:ext cx="133974" cy="282091"/>
              </a:xfrm>
              <a:custGeom>
                <a:rect b="b" l="l" r="r" t="t"/>
                <a:pathLst>
                  <a:path extrusionOk="0" h="1436" w="682">
                    <a:moveTo>
                      <a:pt x="497" y="0"/>
                    </a:moveTo>
                    <a:lnTo>
                      <a:pt x="337" y="126"/>
                    </a:lnTo>
                    <a:cubicBezTo>
                      <a:pt x="146" y="695"/>
                      <a:pt x="1" y="1221"/>
                      <a:pt x="164" y="1436"/>
                    </a:cubicBezTo>
                    <a:lnTo>
                      <a:pt x="682" y="1173"/>
                    </a:lnTo>
                    <a:lnTo>
                      <a:pt x="582" y="548"/>
                    </a:lnTo>
                    <a:lnTo>
                      <a:pt x="497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2" name="Google Shape;1742;p12"/>
              <p:cNvSpPr/>
              <p:nvPr/>
            </p:nvSpPr>
            <p:spPr>
              <a:xfrm>
                <a:off x="4088175" y="3641998"/>
                <a:ext cx="425494" cy="447300"/>
              </a:xfrm>
              <a:custGeom>
                <a:rect b="b" l="l" r="r" t="t"/>
                <a:pathLst>
                  <a:path extrusionOk="0" h="2277" w="2166">
                    <a:moveTo>
                      <a:pt x="1610" y="1"/>
                    </a:moveTo>
                    <a:lnTo>
                      <a:pt x="471" y="1159"/>
                    </a:lnTo>
                    <a:lnTo>
                      <a:pt x="142" y="1515"/>
                    </a:lnTo>
                    <a:lnTo>
                      <a:pt x="1" y="1662"/>
                    </a:lnTo>
                    <a:lnTo>
                      <a:pt x="649" y="2276"/>
                    </a:lnTo>
                    <a:lnTo>
                      <a:pt x="2165" y="327"/>
                    </a:lnTo>
                    <a:lnTo>
                      <a:pt x="161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3" name="Google Shape;1743;p12"/>
              <p:cNvSpPr/>
              <p:nvPr/>
            </p:nvSpPr>
            <p:spPr>
              <a:xfrm>
                <a:off x="4088175" y="3874781"/>
                <a:ext cx="171101" cy="214515"/>
              </a:xfrm>
              <a:custGeom>
                <a:rect b="b" l="l" r="r" t="t"/>
                <a:pathLst>
                  <a:path extrusionOk="0" h="1092" w="871">
                    <a:moveTo>
                      <a:pt x="445" y="0"/>
                    </a:moveTo>
                    <a:lnTo>
                      <a:pt x="1" y="477"/>
                    </a:lnTo>
                    <a:lnTo>
                      <a:pt x="649" y="1091"/>
                    </a:lnTo>
                    <a:lnTo>
                      <a:pt x="871" y="806"/>
                    </a:lnTo>
                    <a:lnTo>
                      <a:pt x="445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4" name="Google Shape;1744;p12"/>
              <p:cNvSpPr/>
              <p:nvPr/>
            </p:nvSpPr>
            <p:spPr>
              <a:xfrm>
                <a:off x="3714740" y="5006677"/>
                <a:ext cx="872205" cy="76613"/>
              </a:xfrm>
              <a:custGeom>
                <a:rect b="b" l="l" r="r" t="t"/>
                <a:pathLst>
                  <a:path extrusionOk="0" h="390" w="4440">
                    <a:moveTo>
                      <a:pt x="2220" y="1"/>
                    </a:moveTo>
                    <a:cubicBezTo>
                      <a:pt x="992" y="1"/>
                      <a:pt x="1" y="86"/>
                      <a:pt x="1" y="194"/>
                    </a:cubicBezTo>
                    <a:cubicBezTo>
                      <a:pt x="1" y="301"/>
                      <a:pt x="992" y="390"/>
                      <a:pt x="2220" y="390"/>
                    </a:cubicBezTo>
                    <a:cubicBezTo>
                      <a:pt x="3445" y="390"/>
                      <a:pt x="4440" y="301"/>
                      <a:pt x="4440" y="194"/>
                    </a:cubicBezTo>
                    <a:cubicBezTo>
                      <a:pt x="4440" y="86"/>
                      <a:pt x="3445" y="1"/>
                      <a:pt x="2220" y="1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5" name="Google Shape;1745;p12"/>
              <p:cNvSpPr/>
              <p:nvPr/>
            </p:nvSpPr>
            <p:spPr>
              <a:xfrm>
                <a:off x="3677023" y="3445950"/>
                <a:ext cx="715836" cy="480891"/>
              </a:xfrm>
              <a:custGeom>
                <a:rect b="b" l="l" r="r" t="t"/>
                <a:pathLst>
                  <a:path extrusionOk="0" h="2448" w="3644">
                    <a:moveTo>
                      <a:pt x="3263" y="0"/>
                    </a:moveTo>
                    <a:cubicBezTo>
                      <a:pt x="2198" y="100"/>
                      <a:pt x="1088" y="200"/>
                      <a:pt x="41" y="300"/>
                    </a:cubicBezTo>
                    <a:cubicBezTo>
                      <a:pt x="85" y="788"/>
                      <a:pt x="104" y="1114"/>
                      <a:pt x="38" y="1499"/>
                    </a:cubicBezTo>
                    <a:cubicBezTo>
                      <a:pt x="15" y="1625"/>
                      <a:pt x="0" y="1758"/>
                      <a:pt x="30" y="1883"/>
                    </a:cubicBezTo>
                    <a:cubicBezTo>
                      <a:pt x="60" y="2009"/>
                      <a:pt x="149" y="2127"/>
                      <a:pt x="282" y="2168"/>
                    </a:cubicBezTo>
                    <a:cubicBezTo>
                      <a:pt x="252" y="2091"/>
                      <a:pt x="260" y="1998"/>
                      <a:pt x="304" y="1924"/>
                    </a:cubicBezTo>
                    <a:cubicBezTo>
                      <a:pt x="304" y="2341"/>
                      <a:pt x="1177" y="2447"/>
                      <a:pt x="1701" y="2447"/>
                    </a:cubicBezTo>
                    <a:cubicBezTo>
                      <a:pt x="1814" y="2447"/>
                      <a:pt x="1911" y="2442"/>
                      <a:pt x="1979" y="2434"/>
                    </a:cubicBezTo>
                    <a:cubicBezTo>
                      <a:pt x="2179" y="2412"/>
                      <a:pt x="2382" y="2379"/>
                      <a:pt x="2560" y="2294"/>
                    </a:cubicBezTo>
                    <a:cubicBezTo>
                      <a:pt x="2742" y="2209"/>
                      <a:pt x="2897" y="2069"/>
                      <a:pt x="2959" y="1887"/>
                    </a:cubicBezTo>
                    <a:lnTo>
                      <a:pt x="2959" y="1887"/>
                    </a:lnTo>
                    <a:cubicBezTo>
                      <a:pt x="2978" y="2031"/>
                      <a:pt x="2911" y="2183"/>
                      <a:pt x="2793" y="2276"/>
                    </a:cubicBezTo>
                    <a:cubicBezTo>
                      <a:pt x="3104" y="2216"/>
                      <a:pt x="3363" y="1968"/>
                      <a:pt x="3418" y="1676"/>
                    </a:cubicBezTo>
                    <a:cubicBezTo>
                      <a:pt x="3441" y="1753"/>
                      <a:pt x="3466" y="1828"/>
                      <a:pt x="3492" y="1905"/>
                    </a:cubicBezTo>
                    <a:cubicBezTo>
                      <a:pt x="3644" y="1658"/>
                      <a:pt x="3563" y="1347"/>
                      <a:pt x="3463" y="1077"/>
                    </a:cubicBezTo>
                    <a:cubicBezTo>
                      <a:pt x="3367" y="807"/>
                      <a:pt x="3311" y="75"/>
                      <a:pt x="3263" y="0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6" name="Google Shape;1746;p12"/>
              <p:cNvSpPr/>
              <p:nvPr/>
            </p:nvSpPr>
            <p:spPr>
              <a:xfrm>
                <a:off x="4091121" y="4290255"/>
                <a:ext cx="320791" cy="609365"/>
              </a:xfrm>
              <a:custGeom>
                <a:rect b="b" l="l" r="r" t="t"/>
                <a:pathLst>
                  <a:path extrusionOk="0" h="3102" w="1633">
                    <a:moveTo>
                      <a:pt x="689" y="1"/>
                    </a:moveTo>
                    <a:lnTo>
                      <a:pt x="412" y="619"/>
                    </a:lnTo>
                    <a:lnTo>
                      <a:pt x="1" y="1544"/>
                    </a:lnTo>
                    <a:lnTo>
                      <a:pt x="216" y="1988"/>
                    </a:lnTo>
                    <a:lnTo>
                      <a:pt x="759" y="3101"/>
                    </a:lnTo>
                    <a:lnTo>
                      <a:pt x="1633" y="2679"/>
                    </a:lnTo>
                    <a:lnTo>
                      <a:pt x="1300" y="1739"/>
                    </a:lnTo>
                    <a:lnTo>
                      <a:pt x="885" y="552"/>
                    </a:lnTo>
                    <a:lnTo>
                      <a:pt x="689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7" name="Google Shape;1747;p12"/>
              <p:cNvSpPr/>
              <p:nvPr/>
            </p:nvSpPr>
            <p:spPr>
              <a:xfrm>
                <a:off x="4091121" y="4398691"/>
                <a:ext cx="255375" cy="282091"/>
              </a:xfrm>
              <a:custGeom>
                <a:rect b="b" l="l" r="r" t="t"/>
                <a:pathLst>
                  <a:path extrusionOk="0" h="1436" w="1300">
                    <a:moveTo>
                      <a:pt x="885" y="0"/>
                    </a:moveTo>
                    <a:lnTo>
                      <a:pt x="412" y="67"/>
                    </a:lnTo>
                    <a:lnTo>
                      <a:pt x="1" y="992"/>
                    </a:lnTo>
                    <a:lnTo>
                      <a:pt x="216" y="1436"/>
                    </a:lnTo>
                    <a:lnTo>
                      <a:pt x="1300" y="1187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8" name="Google Shape;1748;p12"/>
              <p:cNvSpPr/>
              <p:nvPr/>
            </p:nvSpPr>
            <p:spPr>
              <a:xfrm>
                <a:off x="4239435" y="4808664"/>
                <a:ext cx="300361" cy="196246"/>
              </a:xfrm>
              <a:custGeom>
                <a:rect b="b" l="l" r="r" t="t"/>
                <a:pathLst>
                  <a:path extrusionOk="0" h="999" w="1529">
                    <a:moveTo>
                      <a:pt x="1076" y="0"/>
                    </a:moveTo>
                    <a:cubicBezTo>
                      <a:pt x="995" y="0"/>
                      <a:pt x="902" y="13"/>
                      <a:pt x="796" y="44"/>
                    </a:cubicBezTo>
                    <a:lnTo>
                      <a:pt x="0" y="436"/>
                    </a:lnTo>
                    <a:lnTo>
                      <a:pt x="23" y="536"/>
                    </a:lnTo>
                    <a:lnTo>
                      <a:pt x="96" y="884"/>
                    </a:lnTo>
                    <a:lnTo>
                      <a:pt x="134" y="998"/>
                    </a:lnTo>
                    <a:lnTo>
                      <a:pt x="1528" y="240"/>
                    </a:lnTo>
                    <a:cubicBezTo>
                      <a:pt x="1528" y="240"/>
                      <a:pt x="1510" y="181"/>
                      <a:pt x="1440" y="121"/>
                    </a:cubicBezTo>
                    <a:cubicBezTo>
                      <a:pt x="1392" y="77"/>
                      <a:pt x="1310" y="32"/>
                      <a:pt x="1195" y="10"/>
                    </a:cubicBezTo>
                    <a:cubicBezTo>
                      <a:pt x="1159" y="4"/>
                      <a:pt x="1119" y="0"/>
                      <a:pt x="10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9" name="Google Shape;1749;p12"/>
              <p:cNvSpPr/>
              <p:nvPr/>
            </p:nvSpPr>
            <p:spPr>
              <a:xfrm>
                <a:off x="4258293" y="4832433"/>
                <a:ext cx="281502" cy="172477"/>
              </a:xfrm>
              <a:custGeom>
                <a:rect b="b" l="l" r="r" t="t"/>
                <a:pathLst>
                  <a:path extrusionOk="0" h="878" w="1433">
                    <a:moveTo>
                      <a:pt x="1344" y="0"/>
                    </a:moveTo>
                    <a:lnTo>
                      <a:pt x="0" y="763"/>
                    </a:lnTo>
                    <a:lnTo>
                      <a:pt x="38" y="877"/>
                    </a:lnTo>
                    <a:lnTo>
                      <a:pt x="1432" y="119"/>
                    </a:lnTo>
                    <a:cubicBezTo>
                      <a:pt x="1432" y="119"/>
                      <a:pt x="1414" y="60"/>
                      <a:pt x="13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0" name="Google Shape;1750;p12"/>
              <p:cNvSpPr/>
              <p:nvPr/>
            </p:nvSpPr>
            <p:spPr>
              <a:xfrm>
                <a:off x="4239435" y="4809057"/>
                <a:ext cx="234945" cy="104900"/>
              </a:xfrm>
              <a:custGeom>
                <a:rect b="b" l="l" r="r" t="t"/>
                <a:pathLst>
                  <a:path extrusionOk="0" h="534" w="1196">
                    <a:moveTo>
                      <a:pt x="1083" y="1"/>
                    </a:moveTo>
                    <a:cubicBezTo>
                      <a:pt x="1001" y="1"/>
                      <a:pt x="905" y="12"/>
                      <a:pt x="796" y="42"/>
                    </a:cubicBezTo>
                    <a:lnTo>
                      <a:pt x="0" y="434"/>
                    </a:lnTo>
                    <a:lnTo>
                      <a:pt x="23" y="534"/>
                    </a:lnTo>
                    <a:cubicBezTo>
                      <a:pt x="345" y="471"/>
                      <a:pt x="659" y="356"/>
                      <a:pt x="948" y="201"/>
                    </a:cubicBezTo>
                    <a:cubicBezTo>
                      <a:pt x="1040" y="149"/>
                      <a:pt x="1132" y="90"/>
                      <a:pt x="1195" y="8"/>
                    </a:cubicBezTo>
                    <a:cubicBezTo>
                      <a:pt x="1161" y="4"/>
                      <a:pt x="1124" y="1"/>
                      <a:pt x="1083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1" name="Google Shape;1751;p12"/>
              <p:cNvSpPr/>
              <p:nvPr/>
            </p:nvSpPr>
            <p:spPr>
              <a:xfrm>
                <a:off x="3823175" y="4373153"/>
                <a:ext cx="260876" cy="550235"/>
              </a:xfrm>
              <a:custGeom>
                <a:rect b="b" l="l" r="r" t="t"/>
                <a:pathLst>
                  <a:path extrusionOk="0" h="2801" w="1328">
                    <a:moveTo>
                      <a:pt x="0" y="1"/>
                    </a:moveTo>
                    <a:lnTo>
                      <a:pt x="55" y="441"/>
                    </a:lnTo>
                    <a:lnTo>
                      <a:pt x="244" y="1877"/>
                    </a:lnTo>
                    <a:lnTo>
                      <a:pt x="362" y="2801"/>
                    </a:lnTo>
                    <a:lnTo>
                      <a:pt x="1328" y="2746"/>
                    </a:lnTo>
                    <a:lnTo>
                      <a:pt x="1305" y="1632"/>
                    </a:lnTo>
                    <a:lnTo>
                      <a:pt x="1276" y="267"/>
                    </a:lnTo>
                    <a:lnTo>
                      <a:pt x="1276" y="167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2" name="Google Shape;1752;p12"/>
              <p:cNvSpPr/>
              <p:nvPr/>
            </p:nvSpPr>
            <p:spPr>
              <a:xfrm>
                <a:off x="3833980" y="4425407"/>
                <a:ext cx="245750" cy="316469"/>
              </a:xfrm>
              <a:custGeom>
                <a:rect b="b" l="l" r="r" t="t"/>
                <a:pathLst>
                  <a:path extrusionOk="0" h="1611" w="1251">
                    <a:moveTo>
                      <a:pt x="1221" y="1"/>
                    </a:moveTo>
                    <a:lnTo>
                      <a:pt x="0" y="175"/>
                    </a:lnTo>
                    <a:lnTo>
                      <a:pt x="189" y="1611"/>
                    </a:lnTo>
                    <a:lnTo>
                      <a:pt x="1250" y="1366"/>
                    </a:lnTo>
                    <a:lnTo>
                      <a:pt x="1221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3" name="Google Shape;1753;p12"/>
              <p:cNvSpPr/>
              <p:nvPr/>
            </p:nvSpPr>
            <p:spPr>
              <a:xfrm>
                <a:off x="3799013" y="4907277"/>
                <a:ext cx="314112" cy="112758"/>
              </a:xfrm>
              <a:custGeom>
                <a:rect b="b" l="l" r="r" t="t"/>
                <a:pathLst>
                  <a:path extrusionOk="0" h="574" w="1599">
                    <a:moveTo>
                      <a:pt x="1443" y="1"/>
                    </a:moveTo>
                    <a:lnTo>
                      <a:pt x="559" y="45"/>
                    </a:lnTo>
                    <a:cubicBezTo>
                      <a:pt x="393" y="82"/>
                      <a:pt x="279" y="145"/>
                      <a:pt x="193" y="211"/>
                    </a:cubicBezTo>
                    <a:cubicBezTo>
                      <a:pt x="101" y="285"/>
                      <a:pt x="52" y="363"/>
                      <a:pt x="30" y="426"/>
                    </a:cubicBezTo>
                    <a:cubicBezTo>
                      <a:pt x="1" y="511"/>
                      <a:pt x="12" y="574"/>
                      <a:pt x="12" y="574"/>
                    </a:cubicBezTo>
                    <a:lnTo>
                      <a:pt x="1599" y="559"/>
                    </a:lnTo>
                    <a:lnTo>
                      <a:pt x="1577" y="440"/>
                    </a:lnTo>
                    <a:lnTo>
                      <a:pt x="1473" y="100"/>
                    </a:lnTo>
                    <a:lnTo>
                      <a:pt x="144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4" name="Google Shape;1754;p12"/>
              <p:cNvSpPr/>
              <p:nvPr/>
            </p:nvSpPr>
            <p:spPr>
              <a:xfrm>
                <a:off x="3799013" y="4990962"/>
                <a:ext cx="314112" cy="29073"/>
              </a:xfrm>
              <a:custGeom>
                <a:rect b="b" l="l" r="r" t="t"/>
                <a:pathLst>
                  <a:path extrusionOk="0" h="148" w="1599">
                    <a:moveTo>
                      <a:pt x="30" y="0"/>
                    </a:moveTo>
                    <a:cubicBezTo>
                      <a:pt x="1" y="85"/>
                      <a:pt x="12" y="148"/>
                      <a:pt x="12" y="148"/>
                    </a:cubicBezTo>
                    <a:lnTo>
                      <a:pt x="1599" y="133"/>
                    </a:lnTo>
                    <a:lnTo>
                      <a:pt x="1577" y="14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5" name="Google Shape;1755;p12"/>
              <p:cNvSpPr/>
              <p:nvPr/>
            </p:nvSpPr>
            <p:spPr>
              <a:xfrm>
                <a:off x="3836926" y="4907277"/>
                <a:ext cx="251446" cy="51075"/>
              </a:xfrm>
              <a:custGeom>
                <a:rect b="b" l="l" r="r" t="t"/>
                <a:pathLst>
                  <a:path extrusionOk="0" h="260" w="1280">
                    <a:moveTo>
                      <a:pt x="1250" y="1"/>
                    </a:moveTo>
                    <a:lnTo>
                      <a:pt x="366" y="45"/>
                    </a:lnTo>
                    <a:cubicBezTo>
                      <a:pt x="200" y="82"/>
                      <a:pt x="86" y="145"/>
                      <a:pt x="0" y="211"/>
                    </a:cubicBezTo>
                    <a:cubicBezTo>
                      <a:pt x="93" y="252"/>
                      <a:pt x="204" y="259"/>
                      <a:pt x="308" y="259"/>
                    </a:cubicBezTo>
                    <a:cubicBezTo>
                      <a:pt x="636" y="256"/>
                      <a:pt x="969" y="204"/>
                      <a:pt x="1280" y="104"/>
                    </a:cubicBezTo>
                    <a:lnTo>
                      <a:pt x="125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Google Shape;1756;p12"/>
              <p:cNvSpPr/>
              <p:nvPr/>
            </p:nvSpPr>
            <p:spPr>
              <a:xfrm>
                <a:off x="3782316" y="4152157"/>
                <a:ext cx="617222" cy="506822"/>
              </a:xfrm>
              <a:custGeom>
                <a:rect b="b" l="l" r="r" t="t"/>
                <a:pathLst>
                  <a:path extrusionOk="0" h="2580" w="3142">
                    <a:moveTo>
                      <a:pt x="2257" y="1"/>
                    </a:moveTo>
                    <a:lnTo>
                      <a:pt x="374" y="57"/>
                    </a:lnTo>
                    <a:cubicBezTo>
                      <a:pt x="182" y="334"/>
                      <a:pt x="86" y="1011"/>
                      <a:pt x="38" y="1617"/>
                    </a:cubicBezTo>
                    <a:cubicBezTo>
                      <a:pt x="34" y="1692"/>
                      <a:pt x="31" y="1762"/>
                      <a:pt x="23" y="1832"/>
                    </a:cubicBezTo>
                    <a:lnTo>
                      <a:pt x="23" y="1839"/>
                    </a:lnTo>
                    <a:cubicBezTo>
                      <a:pt x="23" y="1880"/>
                      <a:pt x="19" y="1925"/>
                      <a:pt x="19" y="1962"/>
                    </a:cubicBezTo>
                    <a:cubicBezTo>
                      <a:pt x="16" y="2013"/>
                      <a:pt x="12" y="2065"/>
                      <a:pt x="12" y="2114"/>
                    </a:cubicBezTo>
                    <a:cubicBezTo>
                      <a:pt x="8" y="2154"/>
                      <a:pt x="8" y="2194"/>
                      <a:pt x="8" y="2235"/>
                    </a:cubicBezTo>
                    <a:cubicBezTo>
                      <a:pt x="4" y="2269"/>
                      <a:pt x="4" y="2302"/>
                      <a:pt x="4" y="2336"/>
                    </a:cubicBezTo>
                    <a:cubicBezTo>
                      <a:pt x="1" y="2432"/>
                      <a:pt x="1" y="2513"/>
                      <a:pt x="1" y="2580"/>
                    </a:cubicBezTo>
                    <a:lnTo>
                      <a:pt x="3142" y="2247"/>
                    </a:lnTo>
                    <a:cubicBezTo>
                      <a:pt x="3126" y="2187"/>
                      <a:pt x="3111" y="2117"/>
                      <a:pt x="3089" y="2047"/>
                    </a:cubicBezTo>
                    <a:cubicBezTo>
                      <a:pt x="3079" y="2003"/>
                      <a:pt x="3067" y="1958"/>
                      <a:pt x="3053" y="1914"/>
                    </a:cubicBezTo>
                    <a:cubicBezTo>
                      <a:pt x="3045" y="1884"/>
                      <a:pt x="3038" y="1858"/>
                      <a:pt x="3027" y="1829"/>
                    </a:cubicBezTo>
                    <a:cubicBezTo>
                      <a:pt x="3012" y="1773"/>
                      <a:pt x="2990" y="1714"/>
                      <a:pt x="2971" y="1651"/>
                    </a:cubicBezTo>
                    <a:cubicBezTo>
                      <a:pt x="2960" y="1621"/>
                      <a:pt x="2952" y="1595"/>
                      <a:pt x="2942" y="1566"/>
                    </a:cubicBezTo>
                    <a:cubicBezTo>
                      <a:pt x="2938" y="1551"/>
                      <a:pt x="2930" y="1532"/>
                      <a:pt x="2927" y="1514"/>
                    </a:cubicBezTo>
                    <a:cubicBezTo>
                      <a:pt x="2908" y="1462"/>
                      <a:pt x="2886" y="1407"/>
                      <a:pt x="2867" y="1351"/>
                    </a:cubicBezTo>
                    <a:cubicBezTo>
                      <a:pt x="2679" y="826"/>
                      <a:pt x="2438" y="267"/>
                      <a:pt x="22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7" name="Google Shape;1757;p12"/>
              <p:cNvSpPr/>
              <p:nvPr/>
            </p:nvSpPr>
            <p:spPr>
              <a:xfrm>
                <a:off x="3782316" y="4527949"/>
                <a:ext cx="617222" cy="131027"/>
              </a:xfrm>
              <a:custGeom>
                <a:rect b="b" l="l" r="r" t="t"/>
                <a:pathLst>
                  <a:path extrusionOk="0" h="667" w="3142">
                    <a:moveTo>
                      <a:pt x="3053" y="1"/>
                    </a:moveTo>
                    <a:lnTo>
                      <a:pt x="8" y="322"/>
                    </a:lnTo>
                    <a:cubicBezTo>
                      <a:pt x="4" y="356"/>
                      <a:pt x="4" y="389"/>
                      <a:pt x="4" y="423"/>
                    </a:cubicBezTo>
                    <a:cubicBezTo>
                      <a:pt x="1" y="519"/>
                      <a:pt x="1" y="600"/>
                      <a:pt x="1" y="667"/>
                    </a:cubicBezTo>
                    <a:lnTo>
                      <a:pt x="3142" y="334"/>
                    </a:lnTo>
                    <a:cubicBezTo>
                      <a:pt x="3126" y="274"/>
                      <a:pt x="3111" y="204"/>
                      <a:pt x="3089" y="134"/>
                    </a:cubicBezTo>
                    <a:cubicBezTo>
                      <a:pt x="3079" y="90"/>
                      <a:pt x="3067" y="45"/>
                      <a:pt x="30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8" name="Google Shape;1758;p12"/>
              <p:cNvSpPr/>
              <p:nvPr/>
            </p:nvSpPr>
            <p:spPr>
              <a:xfrm>
                <a:off x="3786048" y="4449569"/>
                <a:ext cx="580095" cy="88792"/>
              </a:xfrm>
              <a:custGeom>
                <a:rect b="b" l="l" r="r" t="t"/>
                <a:pathLst>
                  <a:path extrusionOk="0" h="452" w="2953">
                    <a:moveTo>
                      <a:pt x="2908" y="0"/>
                    </a:moveTo>
                    <a:lnTo>
                      <a:pt x="4" y="318"/>
                    </a:lnTo>
                    <a:lnTo>
                      <a:pt x="4" y="325"/>
                    </a:lnTo>
                    <a:cubicBezTo>
                      <a:pt x="4" y="366"/>
                      <a:pt x="0" y="411"/>
                      <a:pt x="0" y="451"/>
                    </a:cubicBezTo>
                    <a:lnTo>
                      <a:pt x="2952" y="137"/>
                    </a:lnTo>
                    <a:cubicBezTo>
                      <a:pt x="2941" y="107"/>
                      <a:pt x="2933" y="81"/>
                      <a:pt x="2923" y="52"/>
                    </a:cubicBezTo>
                    <a:cubicBezTo>
                      <a:pt x="2919" y="37"/>
                      <a:pt x="2911" y="18"/>
                      <a:pt x="29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Google Shape;1759;p12"/>
              <p:cNvSpPr/>
              <p:nvPr/>
            </p:nvSpPr>
            <p:spPr>
              <a:xfrm>
                <a:off x="3818854" y="3852583"/>
                <a:ext cx="443960" cy="343381"/>
              </a:xfrm>
              <a:custGeom>
                <a:rect b="b" l="l" r="r" t="t"/>
                <a:pathLst>
                  <a:path extrusionOk="0" h="1748" w="2260">
                    <a:moveTo>
                      <a:pt x="1615" y="1"/>
                    </a:moveTo>
                    <a:cubicBezTo>
                      <a:pt x="1583" y="1"/>
                      <a:pt x="1547" y="3"/>
                      <a:pt x="1505" y="6"/>
                    </a:cubicBezTo>
                    <a:lnTo>
                      <a:pt x="658" y="57"/>
                    </a:lnTo>
                    <a:cubicBezTo>
                      <a:pt x="432" y="69"/>
                      <a:pt x="244" y="238"/>
                      <a:pt x="200" y="460"/>
                    </a:cubicBezTo>
                    <a:lnTo>
                      <a:pt x="26" y="1382"/>
                    </a:lnTo>
                    <a:cubicBezTo>
                      <a:pt x="0" y="1519"/>
                      <a:pt x="52" y="1659"/>
                      <a:pt x="159" y="1748"/>
                    </a:cubicBezTo>
                    <a:lnTo>
                      <a:pt x="2141" y="1674"/>
                    </a:lnTo>
                    <a:cubicBezTo>
                      <a:pt x="2230" y="1552"/>
                      <a:pt x="2260" y="1397"/>
                      <a:pt x="2223" y="1249"/>
                    </a:cubicBezTo>
                    <a:lnTo>
                      <a:pt x="1838" y="224"/>
                    </a:lnTo>
                    <a:cubicBezTo>
                      <a:pt x="1793" y="40"/>
                      <a:pt x="1753" y="1"/>
                      <a:pt x="16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12"/>
              <p:cNvSpPr/>
              <p:nvPr/>
            </p:nvSpPr>
            <p:spPr>
              <a:xfrm>
                <a:off x="3928468" y="3818795"/>
                <a:ext cx="96846" cy="143992"/>
              </a:xfrm>
              <a:custGeom>
                <a:rect b="b" l="l" r="r" t="t"/>
                <a:pathLst>
                  <a:path extrusionOk="0" h="733" w="493">
                    <a:moveTo>
                      <a:pt x="422" y="0"/>
                    </a:moveTo>
                    <a:lnTo>
                      <a:pt x="192" y="52"/>
                    </a:lnTo>
                    <a:cubicBezTo>
                      <a:pt x="81" y="77"/>
                      <a:pt x="4" y="181"/>
                      <a:pt x="4" y="299"/>
                    </a:cubicBezTo>
                    <a:lnTo>
                      <a:pt x="0" y="733"/>
                    </a:lnTo>
                    <a:lnTo>
                      <a:pt x="0" y="733"/>
                    </a:lnTo>
                    <a:lnTo>
                      <a:pt x="492" y="488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1" name="Google Shape;1761;p12"/>
              <p:cNvSpPr/>
              <p:nvPr/>
            </p:nvSpPr>
            <p:spPr>
              <a:xfrm>
                <a:off x="4045547" y="3828225"/>
                <a:ext cx="97435" cy="121598"/>
              </a:xfrm>
              <a:custGeom>
                <a:rect b="b" l="l" r="r" t="t"/>
                <a:pathLst>
                  <a:path extrusionOk="0" h="619" w="496">
                    <a:moveTo>
                      <a:pt x="52" y="0"/>
                    </a:moveTo>
                    <a:lnTo>
                      <a:pt x="0" y="444"/>
                    </a:lnTo>
                    <a:lnTo>
                      <a:pt x="496" y="618"/>
                    </a:lnTo>
                    <a:lnTo>
                      <a:pt x="496" y="618"/>
                    </a:lnTo>
                    <a:lnTo>
                      <a:pt x="489" y="314"/>
                    </a:lnTo>
                    <a:cubicBezTo>
                      <a:pt x="484" y="163"/>
                      <a:pt x="366" y="34"/>
                      <a:pt x="214" y="19"/>
                    </a:cubicBezTo>
                    <a:lnTo>
                      <a:pt x="5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Google Shape;1762;p12"/>
              <p:cNvSpPr/>
              <p:nvPr/>
            </p:nvSpPr>
            <p:spPr>
              <a:xfrm>
                <a:off x="3951648" y="3788936"/>
                <a:ext cx="154993" cy="133581"/>
              </a:xfrm>
              <a:custGeom>
                <a:rect b="b" l="l" r="r" t="t"/>
                <a:pathLst>
                  <a:path extrusionOk="0" h="680" w="789">
                    <a:moveTo>
                      <a:pt x="711" y="0"/>
                    </a:moveTo>
                    <a:lnTo>
                      <a:pt x="26" y="52"/>
                    </a:lnTo>
                    <a:lnTo>
                      <a:pt x="4" y="326"/>
                    </a:lnTo>
                    <a:lnTo>
                      <a:pt x="1" y="381"/>
                    </a:lnTo>
                    <a:lnTo>
                      <a:pt x="175" y="585"/>
                    </a:lnTo>
                    <a:cubicBezTo>
                      <a:pt x="230" y="648"/>
                      <a:pt x="308" y="679"/>
                      <a:pt x="385" y="679"/>
                    </a:cubicBezTo>
                    <a:cubicBezTo>
                      <a:pt x="467" y="679"/>
                      <a:pt x="548" y="644"/>
                      <a:pt x="603" y="574"/>
                    </a:cubicBezTo>
                    <a:lnTo>
                      <a:pt x="789" y="337"/>
                    </a:lnTo>
                    <a:lnTo>
                      <a:pt x="762" y="234"/>
                    </a:lnTo>
                    <a:lnTo>
                      <a:pt x="711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12"/>
              <p:cNvSpPr/>
              <p:nvPr/>
            </p:nvSpPr>
            <p:spPr>
              <a:xfrm>
                <a:off x="3952434" y="3788936"/>
                <a:ext cx="149100" cy="64630"/>
              </a:xfrm>
              <a:custGeom>
                <a:rect b="b" l="l" r="r" t="t"/>
                <a:pathLst>
                  <a:path extrusionOk="0" h="329" w="759">
                    <a:moveTo>
                      <a:pt x="707" y="0"/>
                    </a:moveTo>
                    <a:lnTo>
                      <a:pt x="22" y="48"/>
                    </a:lnTo>
                    <a:lnTo>
                      <a:pt x="0" y="326"/>
                    </a:lnTo>
                    <a:cubicBezTo>
                      <a:pt x="32" y="327"/>
                      <a:pt x="65" y="328"/>
                      <a:pt x="97" y="328"/>
                    </a:cubicBezTo>
                    <a:cubicBezTo>
                      <a:pt x="344" y="328"/>
                      <a:pt x="592" y="293"/>
                      <a:pt x="758" y="234"/>
                    </a:cubicBezTo>
                    <a:lnTo>
                      <a:pt x="707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4" name="Google Shape;1764;p12"/>
              <p:cNvSpPr/>
              <p:nvPr/>
            </p:nvSpPr>
            <p:spPr>
              <a:xfrm>
                <a:off x="4022760" y="3949625"/>
                <a:ext cx="26323" cy="26323"/>
              </a:xfrm>
              <a:custGeom>
                <a:rect b="b" l="l" r="r" t="t"/>
                <a:pathLst>
                  <a:path extrusionOk="0" h="134" w="134">
                    <a:moveTo>
                      <a:pt x="67" y="0"/>
                    </a:moveTo>
                    <a:cubicBezTo>
                      <a:pt x="31" y="0"/>
                      <a:pt x="1" y="29"/>
                      <a:pt x="1" y="67"/>
                    </a:cubicBezTo>
                    <a:cubicBezTo>
                      <a:pt x="1" y="104"/>
                      <a:pt x="31" y="133"/>
                      <a:pt x="67" y="133"/>
                    </a:cubicBezTo>
                    <a:cubicBezTo>
                      <a:pt x="105" y="133"/>
                      <a:pt x="134" y="104"/>
                      <a:pt x="134" y="67"/>
                    </a:cubicBezTo>
                    <a:cubicBezTo>
                      <a:pt x="134" y="29"/>
                      <a:pt x="105" y="0"/>
                      <a:pt x="6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Google Shape;1765;p12"/>
              <p:cNvSpPr/>
              <p:nvPr/>
            </p:nvSpPr>
            <p:spPr>
              <a:xfrm>
                <a:off x="4027082" y="4018576"/>
                <a:ext cx="26520" cy="26323"/>
              </a:xfrm>
              <a:custGeom>
                <a:rect b="b" l="l" r="r" t="t"/>
                <a:pathLst>
                  <a:path extrusionOk="0" h="134" w="135">
                    <a:moveTo>
                      <a:pt x="68" y="1"/>
                    </a:moveTo>
                    <a:cubicBezTo>
                      <a:pt x="31" y="1"/>
                      <a:pt x="1" y="30"/>
                      <a:pt x="1" y="67"/>
                    </a:cubicBezTo>
                    <a:cubicBezTo>
                      <a:pt x="1" y="104"/>
                      <a:pt x="31" y="134"/>
                      <a:pt x="68" y="134"/>
                    </a:cubicBezTo>
                    <a:cubicBezTo>
                      <a:pt x="105" y="134"/>
                      <a:pt x="134" y="104"/>
                      <a:pt x="134" y="67"/>
                    </a:cubicBezTo>
                    <a:cubicBezTo>
                      <a:pt x="134" y="30"/>
                      <a:pt x="105" y="1"/>
                      <a:pt x="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12"/>
              <p:cNvSpPr/>
              <p:nvPr/>
            </p:nvSpPr>
            <p:spPr>
              <a:xfrm>
                <a:off x="3847731" y="4176908"/>
                <a:ext cx="391903" cy="20037"/>
              </a:xfrm>
              <a:custGeom>
                <a:rect b="b" l="l" r="r" t="t"/>
                <a:pathLst>
                  <a:path extrusionOk="0" h="102" w="1995">
                    <a:moveTo>
                      <a:pt x="1991" y="1"/>
                    </a:moveTo>
                    <a:lnTo>
                      <a:pt x="0" y="71"/>
                    </a:lnTo>
                    <a:lnTo>
                      <a:pt x="0" y="101"/>
                    </a:lnTo>
                    <a:lnTo>
                      <a:pt x="1994" y="30"/>
                    </a:lnTo>
                    <a:lnTo>
                      <a:pt x="199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12"/>
              <p:cNvSpPr/>
              <p:nvPr/>
            </p:nvSpPr>
            <p:spPr>
              <a:xfrm>
                <a:off x="4190128" y="3564404"/>
                <a:ext cx="198407" cy="160886"/>
              </a:xfrm>
              <a:custGeom>
                <a:rect b="b" l="l" r="r" t="t"/>
                <a:pathLst>
                  <a:path extrusionOk="0" h="819" w="1010">
                    <a:moveTo>
                      <a:pt x="542" y="0"/>
                    </a:moveTo>
                    <a:cubicBezTo>
                      <a:pt x="493" y="0"/>
                      <a:pt x="442" y="8"/>
                      <a:pt x="392" y="23"/>
                    </a:cubicBezTo>
                    <a:cubicBezTo>
                      <a:pt x="148" y="93"/>
                      <a:pt x="0" y="326"/>
                      <a:pt x="63" y="541"/>
                    </a:cubicBezTo>
                    <a:cubicBezTo>
                      <a:pt x="113" y="711"/>
                      <a:pt x="279" y="818"/>
                      <a:pt x="467" y="818"/>
                    </a:cubicBezTo>
                    <a:cubicBezTo>
                      <a:pt x="517" y="818"/>
                      <a:pt x="568" y="811"/>
                      <a:pt x="618" y="795"/>
                    </a:cubicBezTo>
                    <a:cubicBezTo>
                      <a:pt x="862" y="725"/>
                      <a:pt x="1010" y="493"/>
                      <a:pt x="947" y="278"/>
                    </a:cubicBezTo>
                    <a:cubicBezTo>
                      <a:pt x="897" y="107"/>
                      <a:pt x="731" y="0"/>
                      <a:pt x="542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12"/>
              <p:cNvSpPr/>
              <p:nvPr/>
            </p:nvSpPr>
            <p:spPr>
              <a:xfrm>
                <a:off x="4221951" y="3617836"/>
                <a:ext cx="136135" cy="96257"/>
              </a:xfrm>
              <a:custGeom>
                <a:rect b="b" l="l" r="r" t="t"/>
                <a:pathLst>
                  <a:path extrusionOk="0" h="490" w="693">
                    <a:moveTo>
                      <a:pt x="397" y="0"/>
                    </a:moveTo>
                    <a:cubicBezTo>
                      <a:pt x="359" y="0"/>
                      <a:pt x="319" y="6"/>
                      <a:pt x="279" y="17"/>
                    </a:cubicBezTo>
                    <a:cubicBezTo>
                      <a:pt x="108" y="69"/>
                      <a:pt x="1" y="209"/>
                      <a:pt x="38" y="335"/>
                    </a:cubicBezTo>
                    <a:cubicBezTo>
                      <a:pt x="66" y="431"/>
                      <a:pt x="169" y="490"/>
                      <a:pt x="292" y="490"/>
                    </a:cubicBezTo>
                    <a:cubicBezTo>
                      <a:pt x="330" y="490"/>
                      <a:pt x="371" y="484"/>
                      <a:pt x="412" y="472"/>
                    </a:cubicBezTo>
                    <a:cubicBezTo>
                      <a:pt x="581" y="424"/>
                      <a:pt x="692" y="279"/>
                      <a:pt x="656" y="154"/>
                    </a:cubicBezTo>
                    <a:cubicBezTo>
                      <a:pt x="627" y="58"/>
                      <a:pt x="521" y="0"/>
                      <a:pt x="397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12"/>
              <p:cNvSpPr/>
              <p:nvPr/>
            </p:nvSpPr>
            <p:spPr>
              <a:xfrm>
                <a:off x="3637735" y="3588566"/>
                <a:ext cx="192710" cy="159708"/>
              </a:xfrm>
              <a:custGeom>
                <a:rect b="b" l="l" r="r" t="t"/>
                <a:pathLst>
                  <a:path extrusionOk="0" h="813" w="981">
                    <a:moveTo>
                      <a:pt x="474" y="1"/>
                    </a:moveTo>
                    <a:cubicBezTo>
                      <a:pt x="254" y="1"/>
                      <a:pt x="64" y="137"/>
                      <a:pt x="34" y="336"/>
                    </a:cubicBezTo>
                    <a:cubicBezTo>
                      <a:pt x="1" y="554"/>
                      <a:pt x="175" y="766"/>
                      <a:pt x="426" y="806"/>
                    </a:cubicBezTo>
                    <a:cubicBezTo>
                      <a:pt x="454" y="810"/>
                      <a:pt x="482" y="812"/>
                      <a:pt x="510" y="812"/>
                    </a:cubicBezTo>
                    <a:cubicBezTo>
                      <a:pt x="728" y="812"/>
                      <a:pt x="914" y="674"/>
                      <a:pt x="944" y="481"/>
                    </a:cubicBezTo>
                    <a:cubicBezTo>
                      <a:pt x="981" y="259"/>
                      <a:pt x="803" y="47"/>
                      <a:pt x="552" y="7"/>
                    </a:cubicBezTo>
                    <a:cubicBezTo>
                      <a:pt x="526" y="3"/>
                      <a:pt x="500" y="1"/>
                      <a:pt x="474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12"/>
              <p:cNvSpPr/>
              <p:nvPr/>
            </p:nvSpPr>
            <p:spPr>
              <a:xfrm>
                <a:off x="3658754" y="3641016"/>
                <a:ext cx="133188" cy="94096"/>
              </a:xfrm>
              <a:custGeom>
                <a:rect b="b" l="l" r="r" t="t"/>
                <a:pathLst>
                  <a:path extrusionOk="0" h="479" w="678">
                    <a:moveTo>
                      <a:pt x="306" y="0"/>
                    </a:moveTo>
                    <a:cubicBezTo>
                      <a:pt x="161" y="0"/>
                      <a:pt x="39" y="79"/>
                      <a:pt x="23" y="188"/>
                    </a:cubicBezTo>
                    <a:cubicBezTo>
                      <a:pt x="1" y="317"/>
                      <a:pt x="127" y="446"/>
                      <a:pt x="300" y="472"/>
                    </a:cubicBezTo>
                    <a:cubicBezTo>
                      <a:pt x="324" y="476"/>
                      <a:pt x="348" y="478"/>
                      <a:pt x="372" y="478"/>
                    </a:cubicBezTo>
                    <a:cubicBezTo>
                      <a:pt x="519" y="478"/>
                      <a:pt x="640" y="399"/>
                      <a:pt x="655" y="287"/>
                    </a:cubicBezTo>
                    <a:cubicBezTo>
                      <a:pt x="677" y="161"/>
                      <a:pt x="552" y="32"/>
                      <a:pt x="375" y="6"/>
                    </a:cubicBezTo>
                    <a:cubicBezTo>
                      <a:pt x="351" y="2"/>
                      <a:pt x="328" y="0"/>
                      <a:pt x="306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12"/>
              <p:cNvSpPr/>
              <p:nvPr/>
            </p:nvSpPr>
            <p:spPr>
              <a:xfrm>
                <a:off x="3716311" y="3257955"/>
                <a:ext cx="586577" cy="571058"/>
              </a:xfrm>
              <a:custGeom>
                <a:rect b="b" l="l" r="r" t="t"/>
                <a:pathLst>
                  <a:path extrusionOk="0" h="2907" w="2986">
                    <a:moveTo>
                      <a:pt x="1459" y="1"/>
                    </a:moveTo>
                    <a:cubicBezTo>
                      <a:pt x="1432" y="1"/>
                      <a:pt x="1404" y="1"/>
                      <a:pt x="1376" y="3"/>
                    </a:cubicBezTo>
                    <a:cubicBezTo>
                      <a:pt x="500" y="43"/>
                      <a:pt x="0" y="1046"/>
                      <a:pt x="22" y="1853"/>
                    </a:cubicBezTo>
                    <a:cubicBezTo>
                      <a:pt x="40" y="2613"/>
                      <a:pt x="688" y="2906"/>
                      <a:pt x="1444" y="2906"/>
                    </a:cubicBezTo>
                    <a:cubicBezTo>
                      <a:pt x="1490" y="2906"/>
                      <a:pt x="1536" y="2905"/>
                      <a:pt x="1583" y="2903"/>
                    </a:cubicBezTo>
                    <a:cubicBezTo>
                      <a:pt x="2378" y="2866"/>
                      <a:pt x="2986" y="2582"/>
                      <a:pt x="2964" y="1775"/>
                    </a:cubicBezTo>
                    <a:cubicBezTo>
                      <a:pt x="2942" y="988"/>
                      <a:pt x="2540" y="1"/>
                      <a:pt x="1459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12"/>
              <p:cNvSpPr/>
              <p:nvPr/>
            </p:nvSpPr>
            <p:spPr>
              <a:xfrm>
                <a:off x="4028653" y="3584637"/>
                <a:ext cx="14144" cy="33788"/>
              </a:xfrm>
              <a:custGeom>
                <a:rect b="b" l="l" r="r" t="t"/>
                <a:pathLst>
                  <a:path extrusionOk="0" h="172" w="72">
                    <a:moveTo>
                      <a:pt x="1" y="1"/>
                    </a:moveTo>
                    <a:lnTo>
                      <a:pt x="1" y="1"/>
                    </a:lnTo>
                    <a:cubicBezTo>
                      <a:pt x="15" y="57"/>
                      <a:pt x="20" y="112"/>
                      <a:pt x="15" y="171"/>
                    </a:cubicBezTo>
                    <a:cubicBezTo>
                      <a:pt x="49" y="156"/>
                      <a:pt x="71" y="120"/>
                      <a:pt x="71" y="82"/>
                    </a:cubicBezTo>
                    <a:cubicBezTo>
                      <a:pt x="71" y="49"/>
                      <a:pt x="45" y="12"/>
                      <a:pt x="1" y="1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3" name="Google Shape;1773;p12"/>
              <p:cNvSpPr/>
              <p:nvPr/>
            </p:nvSpPr>
            <p:spPr>
              <a:xfrm>
                <a:off x="3930629" y="3652999"/>
                <a:ext cx="185442" cy="109026"/>
              </a:xfrm>
              <a:custGeom>
                <a:rect b="b" l="l" r="r" t="t"/>
                <a:pathLst>
                  <a:path extrusionOk="0" h="555" w="944">
                    <a:moveTo>
                      <a:pt x="881" y="1"/>
                    </a:moveTo>
                    <a:cubicBezTo>
                      <a:pt x="869" y="4"/>
                      <a:pt x="855" y="8"/>
                      <a:pt x="844" y="8"/>
                    </a:cubicBezTo>
                    <a:cubicBezTo>
                      <a:pt x="721" y="30"/>
                      <a:pt x="598" y="41"/>
                      <a:pt x="474" y="41"/>
                    </a:cubicBezTo>
                    <a:cubicBezTo>
                      <a:pt x="351" y="41"/>
                      <a:pt x="228" y="30"/>
                      <a:pt x="108" y="8"/>
                    </a:cubicBezTo>
                    <a:cubicBezTo>
                      <a:pt x="92" y="16"/>
                      <a:pt x="78" y="23"/>
                      <a:pt x="67" y="30"/>
                    </a:cubicBezTo>
                    <a:cubicBezTo>
                      <a:pt x="0" y="182"/>
                      <a:pt x="56" y="371"/>
                      <a:pt x="193" y="474"/>
                    </a:cubicBezTo>
                    <a:cubicBezTo>
                      <a:pt x="268" y="528"/>
                      <a:pt x="364" y="555"/>
                      <a:pt x="460" y="555"/>
                    </a:cubicBezTo>
                    <a:cubicBezTo>
                      <a:pt x="555" y="555"/>
                      <a:pt x="650" y="529"/>
                      <a:pt x="725" y="478"/>
                    </a:cubicBezTo>
                    <a:cubicBezTo>
                      <a:pt x="881" y="371"/>
                      <a:pt x="944" y="171"/>
                      <a:pt x="881" y="1"/>
                    </a:cubicBezTo>
                    <a:close/>
                  </a:path>
                </a:pathLst>
              </a:custGeom>
              <a:solidFill>
                <a:srgbClr val="4D22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4" name="Google Shape;1774;p12"/>
              <p:cNvSpPr/>
              <p:nvPr/>
            </p:nvSpPr>
            <p:spPr>
              <a:xfrm>
                <a:off x="3942219" y="3653785"/>
                <a:ext cx="154207" cy="35163"/>
              </a:xfrm>
              <a:custGeom>
                <a:rect b="b" l="l" r="r" t="t"/>
                <a:pathLst>
                  <a:path extrusionOk="0" h="179" w="785">
                    <a:moveTo>
                      <a:pt x="19" y="0"/>
                    </a:moveTo>
                    <a:cubicBezTo>
                      <a:pt x="11" y="15"/>
                      <a:pt x="11" y="12"/>
                      <a:pt x="1" y="26"/>
                    </a:cubicBezTo>
                    <a:cubicBezTo>
                      <a:pt x="60" y="89"/>
                      <a:pt x="134" y="130"/>
                      <a:pt x="207" y="152"/>
                    </a:cubicBezTo>
                    <a:cubicBezTo>
                      <a:pt x="272" y="172"/>
                      <a:pt x="338" y="178"/>
                      <a:pt x="404" y="178"/>
                    </a:cubicBezTo>
                    <a:cubicBezTo>
                      <a:pt x="436" y="178"/>
                      <a:pt x="468" y="177"/>
                      <a:pt x="500" y="174"/>
                    </a:cubicBezTo>
                    <a:cubicBezTo>
                      <a:pt x="574" y="167"/>
                      <a:pt x="644" y="156"/>
                      <a:pt x="707" y="115"/>
                    </a:cubicBezTo>
                    <a:cubicBezTo>
                      <a:pt x="740" y="89"/>
                      <a:pt x="770" y="48"/>
                      <a:pt x="785" y="4"/>
                    </a:cubicBezTo>
                    <a:lnTo>
                      <a:pt x="785" y="4"/>
                    </a:lnTo>
                    <a:cubicBezTo>
                      <a:pt x="660" y="26"/>
                      <a:pt x="534" y="37"/>
                      <a:pt x="408" y="37"/>
                    </a:cubicBezTo>
                    <a:cubicBezTo>
                      <a:pt x="277" y="37"/>
                      <a:pt x="147" y="25"/>
                      <a:pt x="1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12"/>
              <p:cNvSpPr/>
              <p:nvPr/>
            </p:nvSpPr>
            <p:spPr>
              <a:xfrm>
                <a:off x="4106444" y="3415305"/>
                <a:ext cx="126705" cy="69344"/>
              </a:xfrm>
              <a:custGeom>
                <a:rect b="b" l="l" r="r" t="t"/>
                <a:pathLst>
                  <a:path extrusionOk="0" h="353" w="645">
                    <a:moveTo>
                      <a:pt x="237" y="1"/>
                    </a:moveTo>
                    <a:cubicBezTo>
                      <a:pt x="141" y="5"/>
                      <a:pt x="45" y="57"/>
                      <a:pt x="1" y="142"/>
                    </a:cubicBezTo>
                    <a:cubicBezTo>
                      <a:pt x="43" y="132"/>
                      <a:pt x="88" y="128"/>
                      <a:pt x="134" y="128"/>
                    </a:cubicBezTo>
                    <a:cubicBezTo>
                      <a:pt x="319" y="128"/>
                      <a:pt x="520" y="204"/>
                      <a:pt x="645" y="352"/>
                    </a:cubicBezTo>
                    <a:cubicBezTo>
                      <a:pt x="618" y="260"/>
                      <a:pt x="566" y="175"/>
                      <a:pt x="496" y="108"/>
                    </a:cubicBezTo>
                    <a:cubicBezTo>
                      <a:pt x="426" y="45"/>
                      <a:pt x="334" y="1"/>
                      <a:pt x="237" y="1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6" name="Google Shape;1776;p12"/>
              <p:cNvSpPr/>
              <p:nvPr/>
            </p:nvSpPr>
            <p:spPr>
              <a:xfrm>
                <a:off x="3769940" y="3445753"/>
                <a:ext cx="132599" cy="70916"/>
              </a:xfrm>
              <a:custGeom>
                <a:rect b="b" l="l" r="r" t="t"/>
                <a:pathLst>
                  <a:path extrusionOk="0" h="361" w="675">
                    <a:moveTo>
                      <a:pt x="385" y="0"/>
                    </a:moveTo>
                    <a:cubicBezTo>
                      <a:pt x="353" y="0"/>
                      <a:pt x="320" y="4"/>
                      <a:pt x="289" y="13"/>
                    </a:cubicBezTo>
                    <a:cubicBezTo>
                      <a:pt x="152" y="50"/>
                      <a:pt x="41" y="168"/>
                      <a:pt x="0" y="361"/>
                    </a:cubicBezTo>
                    <a:cubicBezTo>
                      <a:pt x="159" y="208"/>
                      <a:pt x="381" y="124"/>
                      <a:pt x="599" y="124"/>
                    </a:cubicBezTo>
                    <a:cubicBezTo>
                      <a:pt x="624" y="124"/>
                      <a:pt x="649" y="125"/>
                      <a:pt x="674" y="127"/>
                    </a:cubicBezTo>
                    <a:cubicBezTo>
                      <a:pt x="603" y="47"/>
                      <a:pt x="494" y="0"/>
                      <a:pt x="385" y="0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7" name="Google Shape;1777;p12"/>
              <p:cNvSpPr/>
              <p:nvPr/>
            </p:nvSpPr>
            <p:spPr>
              <a:xfrm>
                <a:off x="3817282" y="3549278"/>
                <a:ext cx="124545" cy="79952"/>
              </a:xfrm>
              <a:custGeom>
                <a:rect b="b" l="l" r="r" t="t"/>
                <a:pathLst>
                  <a:path extrusionOk="0" h="407" w="634">
                    <a:moveTo>
                      <a:pt x="320" y="0"/>
                    </a:moveTo>
                    <a:cubicBezTo>
                      <a:pt x="199" y="0"/>
                      <a:pt x="83" y="70"/>
                      <a:pt x="34" y="189"/>
                    </a:cubicBezTo>
                    <a:cubicBezTo>
                      <a:pt x="0" y="262"/>
                      <a:pt x="0" y="336"/>
                      <a:pt x="19" y="406"/>
                    </a:cubicBezTo>
                    <a:cubicBezTo>
                      <a:pt x="35" y="200"/>
                      <a:pt x="174" y="99"/>
                      <a:pt x="323" y="99"/>
                    </a:cubicBezTo>
                    <a:cubicBezTo>
                      <a:pt x="438" y="99"/>
                      <a:pt x="559" y="159"/>
                      <a:pt x="633" y="278"/>
                    </a:cubicBezTo>
                    <a:cubicBezTo>
                      <a:pt x="618" y="170"/>
                      <a:pt x="551" y="73"/>
                      <a:pt x="444" y="25"/>
                    </a:cubicBezTo>
                    <a:cubicBezTo>
                      <a:pt x="403" y="8"/>
                      <a:pt x="361" y="0"/>
                      <a:pt x="320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12"/>
              <p:cNvSpPr/>
              <p:nvPr/>
            </p:nvSpPr>
            <p:spPr>
              <a:xfrm>
                <a:off x="3793906" y="3568725"/>
                <a:ext cx="33788" cy="27895"/>
              </a:xfrm>
              <a:custGeom>
                <a:rect b="b" l="l" r="r" t="t"/>
                <a:pathLst>
                  <a:path extrusionOk="0" h="142" w="172">
                    <a:moveTo>
                      <a:pt x="1" y="1"/>
                    </a:moveTo>
                    <a:lnTo>
                      <a:pt x="1" y="1"/>
                    </a:lnTo>
                    <a:cubicBezTo>
                      <a:pt x="8" y="71"/>
                      <a:pt x="68" y="134"/>
                      <a:pt x="138" y="141"/>
                    </a:cubicBezTo>
                    <a:cubicBezTo>
                      <a:pt x="153" y="123"/>
                      <a:pt x="163" y="104"/>
                      <a:pt x="171" y="93"/>
                    </a:cubicBezTo>
                    <a:lnTo>
                      <a:pt x="171" y="93"/>
                    </a:lnTo>
                    <a:cubicBezTo>
                      <a:pt x="169" y="93"/>
                      <a:pt x="166" y="94"/>
                      <a:pt x="163" y="94"/>
                    </a:cubicBezTo>
                    <a:cubicBezTo>
                      <a:pt x="99" y="94"/>
                      <a:pt x="32" y="57"/>
                      <a:pt x="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12"/>
              <p:cNvSpPr/>
              <p:nvPr/>
            </p:nvSpPr>
            <p:spPr>
              <a:xfrm>
                <a:off x="3787423" y="3595638"/>
                <a:ext cx="34967" cy="20037"/>
              </a:xfrm>
              <a:custGeom>
                <a:rect b="b" l="l" r="r" t="t"/>
                <a:pathLst>
                  <a:path extrusionOk="0" h="102" w="178">
                    <a:moveTo>
                      <a:pt x="0" y="1"/>
                    </a:moveTo>
                    <a:cubicBezTo>
                      <a:pt x="20" y="60"/>
                      <a:pt x="79" y="102"/>
                      <a:pt x="141" y="102"/>
                    </a:cubicBezTo>
                    <a:cubicBezTo>
                      <a:pt x="149" y="102"/>
                      <a:pt x="156" y="101"/>
                      <a:pt x="164" y="100"/>
                    </a:cubicBezTo>
                    <a:cubicBezTo>
                      <a:pt x="171" y="78"/>
                      <a:pt x="178" y="56"/>
                      <a:pt x="171" y="49"/>
                    </a:cubicBezTo>
                    <a:lnTo>
                      <a:pt x="171" y="49"/>
                    </a:lnTo>
                    <a:cubicBezTo>
                      <a:pt x="157" y="52"/>
                      <a:pt x="143" y="54"/>
                      <a:pt x="128" y="54"/>
                    </a:cubicBezTo>
                    <a:cubicBezTo>
                      <a:pt x="81" y="54"/>
                      <a:pt x="32" y="35"/>
                      <a:pt x="0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12"/>
              <p:cNvSpPr/>
              <p:nvPr/>
            </p:nvSpPr>
            <p:spPr>
              <a:xfrm>
                <a:off x="4087585" y="3518044"/>
                <a:ext cx="125920" cy="70523"/>
              </a:xfrm>
              <a:custGeom>
                <a:rect b="b" l="l" r="r" t="t"/>
                <a:pathLst>
                  <a:path extrusionOk="0" h="359" w="641">
                    <a:moveTo>
                      <a:pt x="326" y="0"/>
                    </a:moveTo>
                    <a:cubicBezTo>
                      <a:pt x="256" y="0"/>
                      <a:pt x="186" y="23"/>
                      <a:pt x="126" y="70"/>
                    </a:cubicBezTo>
                    <a:cubicBezTo>
                      <a:pt x="37" y="140"/>
                      <a:pt x="0" y="255"/>
                      <a:pt x="15" y="358"/>
                    </a:cubicBezTo>
                    <a:cubicBezTo>
                      <a:pt x="64" y="193"/>
                      <a:pt x="207" y="95"/>
                      <a:pt x="348" y="95"/>
                    </a:cubicBezTo>
                    <a:cubicBezTo>
                      <a:pt x="466" y="95"/>
                      <a:pt x="583" y="164"/>
                      <a:pt x="640" y="321"/>
                    </a:cubicBezTo>
                    <a:cubicBezTo>
                      <a:pt x="640" y="247"/>
                      <a:pt x="618" y="177"/>
                      <a:pt x="570" y="114"/>
                    </a:cubicBezTo>
                    <a:cubicBezTo>
                      <a:pt x="507" y="39"/>
                      <a:pt x="417" y="0"/>
                      <a:pt x="326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12"/>
              <p:cNvSpPr/>
              <p:nvPr/>
            </p:nvSpPr>
            <p:spPr>
              <a:xfrm>
                <a:off x="4195039" y="3515686"/>
                <a:ext cx="30841" cy="33592"/>
              </a:xfrm>
              <a:custGeom>
                <a:rect b="b" l="l" r="r" t="t"/>
                <a:pathLst>
                  <a:path extrusionOk="0" h="171" w="157">
                    <a:moveTo>
                      <a:pt x="141" y="0"/>
                    </a:moveTo>
                    <a:cubicBezTo>
                      <a:pt x="123" y="67"/>
                      <a:pt x="68" y="119"/>
                      <a:pt x="1" y="133"/>
                    </a:cubicBezTo>
                    <a:cubicBezTo>
                      <a:pt x="12" y="141"/>
                      <a:pt x="30" y="156"/>
                      <a:pt x="49" y="171"/>
                    </a:cubicBezTo>
                    <a:cubicBezTo>
                      <a:pt x="115" y="145"/>
                      <a:pt x="156" y="71"/>
                      <a:pt x="141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12"/>
              <p:cNvSpPr/>
              <p:nvPr/>
            </p:nvSpPr>
            <p:spPr>
              <a:xfrm>
                <a:off x="4205843" y="3539652"/>
                <a:ext cx="30841" cy="27698"/>
              </a:xfrm>
              <a:custGeom>
                <a:rect b="b" l="l" r="r" t="t"/>
                <a:pathLst>
                  <a:path extrusionOk="0" h="141" w="157">
                    <a:moveTo>
                      <a:pt x="156" y="1"/>
                    </a:moveTo>
                    <a:lnTo>
                      <a:pt x="156" y="1"/>
                    </a:lnTo>
                    <a:cubicBezTo>
                      <a:pt x="127" y="56"/>
                      <a:pt x="68" y="93"/>
                      <a:pt x="5" y="93"/>
                    </a:cubicBezTo>
                    <a:cubicBezTo>
                      <a:pt x="1" y="105"/>
                      <a:pt x="16" y="122"/>
                      <a:pt x="28" y="141"/>
                    </a:cubicBezTo>
                    <a:cubicBezTo>
                      <a:pt x="98" y="134"/>
                      <a:pt x="153" y="71"/>
                      <a:pt x="156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12"/>
              <p:cNvSpPr/>
              <p:nvPr/>
            </p:nvSpPr>
            <p:spPr>
              <a:xfrm>
                <a:off x="3679970" y="3155609"/>
                <a:ext cx="648260" cy="489535"/>
              </a:xfrm>
              <a:custGeom>
                <a:rect b="b" l="l" r="r" t="t"/>
                <a:pathLst>
                  <a:path extrusionOk="0" h="2492" w="3300">
                    <a:moveTo>
                      <a:pt x="1472" y="1"/>
                    </a:moveTo>
                    <a:cubicBezTo>
                      <a:pt x="1332" y="1"/>
                      <a:pt x="1195" y="20"/>
                      <a:pt x="1069" y="58"/>
                    </a:cubicBezTo>
                    <a:cubicBezTo>
                      <a:pt x="610" y="199"/>
                      <a:pt x="241" y="572"/>
                      <a:pt x="81" y="1031"/>
                    </a:cubicBezTo>
                    <a:cubicBezTo>
                      <a:pt x="26" y="1190"/>
                      <a:pt x="0" y="1364"/>
                      <a:pt x="0" y="1541"/>
                    </a:cubicBezTo>
                    <a:cubicBezTo>
                      <a:pt x="0" y="1878"/>
                      <a:pt x="81" y="2222"/>
                      <a:pt x="204" y="2492"/>
                    </a:cubicBezTo>
                    <a:cubicBezTo>
                      <a:pt x="222" y="2148"/>
                      <a:pt x="325" y="1752"/>
                      <a:pt x="489" y="1452"/>
                    </a:cubicBezTo>
                    <a:cubicBezTo>
                      <a:pt x="899" y="1319"/>
                      <a:pt x="1321" y="1097"/>
                      <a:pt x="1694" y="812"/>
                    </a:cubicBezTo>
                    <a:lnTo>
                      <a:pt x="1694" y="812"/>
                    </a:lnTo>
                    <a:cubicBezTo>
                      <a:pt x="1528" y="983"/>
                      <a:pt x="1413" y="1150"/>
                      <a:pt x="1302" y="1312"/>
                    </a:cubicBezTo>
                    <a:cubicBezTo>
                      <a:pt x="1337" y="1316"/>
                      <a:pt x="1372" y="1318"/>
                      <a:pt x="1407" y="1318"/>
                    </a:cubicBezTo>
                    <a:cubicBezTo>
                      <a:pt x="1783" y="1318"/>
                      <a:pt x="2153" y="1087"/>
                      <a:pt x="2312" y="742"/>
                    </a:cubicBezTo>
                    <a:cubicBezTo>
                      <a:pt x="2360" y="1109"/>
                      <a:pt x="2623" y="1438"/>
                      <a:pt x="2952" y="1563"/>
                    </a:cubicBezTo>
                    <a:cubicBezTo>
                      <a:pt x="3082" y="1826"/>
                      <a:pt x="3144" y="2118"/>
                      <a:pt x="3159" y="2407"/>
                    </a:cubicBezTo>
                    <a:cubicBezTo>
                      <a:pt x="3207" y="2118"/>
                      <a:pt x="3299" y="1815"/>
                      <a:pt x="3292" y="1522"/>
                    </a:cubicBezTo>
                    <a:cubicBezTo>
                      <a:pt x="3282" y="1175"/>
                      <a:pt x="3163" y="809"/>
                      <a:pt x="2967" y="590"/>
                    </a:cubicBezTo>
                    <a:cubicBezTo>
                      <a:pt x="2861" y="470"/>
                      <a:pt x="2729" y="397"/>
                      <a:pt x="2579" y="397"/>
                    </a:cubicBezTo>
                    <a:cubicBezTo>
                      <a:pt x="2530" y="397"/>
                      <a:pt x="2479" y="404"/>
                      <a:pt x="2427" y="421"/>
                    </a:cubicBezTo>
                    <a:cubicBezTo>
                      <a:pt x="2222" y="136"/>
                      <a:pt x="1841" y="1"/>
                      <a:pt x="1472" y="1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12"/>
              <p:cNvSpPr/>
              <p:nvPr/>
            </p:nvSpPr>
            <p:spPr>
              <a:xfrm>
                <a:off x="3679970" y="3155609"/>
                <a:ext cx="582845" cy="302914"/>
              </a:xfrm>
              <a:custGeom>
                <a:rect b="b" l="l" r="r" t="t"/>
                <a:pathLst>
                  <a:path extrusionOk="0" h="1542" w="2967">
                    <a:moveTo>
                      <a:pt x="1472" y="1"/>
                    </a:moveTo>
                    <a:cubicBezTo>
                      <a:pt x="1332" y="1"/>
                      <a:pt x="1195" y="20"/>
                      <a:pt x="1069" y="58"/>
                    </a:cubicBezTo>
                    <a:cubicBezTo>
                      <a:pt x="610" y="199"/>
                      <a:pt x="241" y="572"/>
                      <a:pt x="81" y="1031"/>
                    </a:cubicBezTo>
                    <a:cubicBezTo>
                      <a:pt x="26" y="1190"/>
                      <a:pt x="0" y="1364"/>
                      <a:pt x="0" y="1541"/>
                    </a:cubicBezTo>
                    <a:cubicBezTo>
                      <a:pt x="63" y="1327"/>
                      <a:pt x="159" y="1127"/>
                      <a:pt x="285" y="945"/>
                    </a:cubicBezTo>
                    <a:cubicBezTo>
                      <a:pt x="518" y="620"/>
                      <a:pt x="858" y="368"/>
                      <a:pt x="1247" y="276"/>
                    </a:cubicBezTo>
                    <a:cubicBezTo>
                      <a:pt x="1349" y="251"/>
                      <a:pt x="1455" y="239"/>
                      <a:pt x="1560" y="239"/>
                    </a:cubicBezTo>
                    <a:cubicBezTo>
                      <a:pt x="1852" y="239"/>
                      <a:pt x="2145" y="334"/>
                      <a:pt x="2367" y="535"/>
                    </a:cubicBezTo>
                    <a:cubicBezTo>
                      <a:pt x="2443" y="507"/>
                      <a:pt x="2524" y="493"/>
                      <a:pt x="2604" y="493"/>
                    </a:cubicBezTo>
                    <a:cubicBezTo>
                      <a:pt x="2731" y="493"/>
                      <a:pt x="2858" y="527"/>
                      <a:pt x="2967" y="590"/>
                    </a:cubicBezTo>
                    <a:cubicBezTo>
                      <a:pt x="2861" y="470"/>
                      <a:pt x="2729" y="397"/>
                      <a:pt x="2579" y="397"/>
                    </a:cubicBezTo>
                    <a:cubicBezTo>
                      <a:pt x="2530" y="397"/>
                      <a:pt x="2479" y="404"/>
                      <a:pt x="2427" y="421"/>
                    </a:cubicBezTo>
                    <a:cubicBezTo>
                      <a:pt x="2222" y="136"/>
                      <a:pt x="1841" y="1"/>
                      <a:pt x="1472" y="1"/>
                    </a:cubicBezTo>
                    <a:close/>
                  </a:path>
                </a:pathLst>
              </a:custGeom>
              <a:solidFill>
                <a:srgbClr val="3C272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12"/>
              <p:cNvSpPr/>
              <p:nvPr/>
            </p:nvSpPr>
            <p:spPr>
              <a:xfrm>
                <a:off x="4346299" y="3486416"/>
                <a:ext cx="271287" cy="219819"/>
              </a:xfrm>
              <a:custGeom>
                <a:rect b="b" l="l" r="r" t="t"/>
                <a:pathLst>
                  <a:path extrusionOk="0" h="1119" w="1381">
                    <a:moveTo>
                      <a:pt x="640" y="1"/>
                    </a:moveTo>
                    <a:cubicBezTo>
                      <a:pt x="604" y="1"/>
                      <a:pt x="573" y="34"/>
                      <a:pt x="551" y="65"/>
                    </a:cubicBezTo>
                    <a:cubicBezTo>
                      <a:pt x="459" y="198"/>
                      <a:pt x="392" y="353"/>
                      <a:pt x="363" y="512"/>
                    </a:cubicBezTo>
                    <a:cubicBezTo>
                      <a:pt x="303" y="424"/>
                      <a:pt x="226" y="353"/>
                      <a:pt x="134" y="297"/>
                    </a:cubicBezTo>
                    <a:cubicBezTo>
                      <a:pt x="114" y="285"/>
                      <a:pt x="88" y="274"/>
                      <a:pt x="64" y="274"/>
                    </a:cubicBezTo>
                    <a:cubicBezTo>
                      <a:pt x="46" y="274"/>
                      <a:pt x="30" y="280"/>
                      <a:pt x="18" y="294"/>
                    </a:cubicBezTo>
                    <a:cubicBezTo>
                      <a:pt x="1" y="320"/>
                      <a:pt x="11" y="357"/>
                      <a:pt x="26" y="390"/>
                    </a:cubicBezTo>
                    <a:cubicBezTo>
                      <a:pt x="100" y="549"/>
                      <a:pt x="196" y="701"/>
                      <a:pt x="315" y="834"/>
                    </a:cubicBezTo>
                    <a:cubicBezTo>
                      <a:pt x="385" y="915"/>
                      <a:pt x="851" y="1119"/>
                      <a:pt x="851" y="1119"/>
                    </a:cubicBezTo>
                    <a:cubicBezTo>
                      <a:pt x="851" y="1119"/>
                      <a:pt x="1213" y="890"/>
                      <a:pt x="1288" y="827"/>
                    </a:cubicBezTo>
                    <a:cubicBezTo>
                      <a:pt x="1317" y="801"/>
                      <a:pt x="1347" y="775"/>
                      <a:pt x="1365" y="741"/>
                    </a:cubicBezTo>
                    <a:cubicBezTo>
                      <a:pt x="1380" y="709"/>
                      <a:pt x="1380" y="664"/>
                      <a:pt x="1355" y="634"/>
                    </a:cubicBezTo>
                    <a:cubicBezTo>
                      <a:pt x="1339" y="617"/>
                      <a:pt x="1319" y="610"/>
                      <a:pt x="1297" y="610"/>
                    </a:cubicBezTo>
                    <a:cubicBezTo>
                      <a:pt x="1266" y="610"/>
                      <a:pt x="1231" y="624"/>
                      <a:pt x="1203" y="642"/>
                    </a:cubicBezTo>
                    <a:cubicBezTo>
                      <a:pt x="1155" y="675"/>
                      <a:pt x="1110" y="716"/>
                      <a:pt x="1055" y="719"/>
                    </a:cubicBezTo>
                    <a:cubicBezTo>
                      <a:pt x="1121" y="645"/>
                      <a:pt x="1184" y="571"/>
                      <a:pt x="1247" y="501"/>
                    </a:cubicBezTo>
                    <a:cubicBezTo>
                      <a:pt x="1273" y="471"/>
                      <a:pt x="1299" y="442"/>
                      <a:pt x="1295" y="405"/>
                    </a:cubicBezTo>
                    <a:cubicBezTo>
                      <a:pt x="1295" y="356"/>
                      <a:pt x="1242" y="325"/>
                      <a:pt x="1191" y="325"/>
                    </a:cubicBezTo>
                    <a:cubicBezTo>
                      <a:pt x="1183" y="325"/>
                      <a:pt x="1176" y="325"/>
                      <a:pt x="1169" y="327"/>
                    </a:cubicBezTo>
                    <a:cubicBezTo>
                      <a:pt x="1118" y="338"/>
                      <a:pt x="1073" y="379"/>
                      <a:pt x="1032" y="420"/>
                    </a:cubicBezTo>
                    <a:cubicBezTo>
                      <a:pt x="991" y="456"/>
                      <a:pt x="947" y="497"/>
                      <a:pt x="892" y="504"/>
                    </a:cubicBezTo>
                    <a:cubicBezTo>
                      <a:pt x="947" y="420"/>
                      <a:pt x="991" y="327"/>
                      <a:pt x="1029" y="231"/>
                    </a:cubicBezTo>
                    <a:cubicBezTo>
                      <a:pt x="1044" y="186"/>
                      <a:pt x="1055" y="127"/>
                      <a:pt x="1017" y="105"/>
                    </a:cubicBezTo>
                    <a:cubicBezTo>
                      <a:pt x="1009" y="100"/>
                      <a:pt x="1000" y="98"/>
                      <a:pt x="990" y="98"/>
                    </a:cubicBezTo>
                    <a:cubicBezTo>
                      <a:pt x="963" y="98"/>
                      <a:pt x="933" y="115"/>
                      <a:pt x="911" y="131"/>
                    </a:cubicBezTo>
                    <a:cubicBezTo>
                      <a:pt x="814" y="205"/>
                      <a:pt x="733" y="297"/>
                      <a:pt x="677" y="401"/>
                    </a:cubicBezTo>
                    <a:cubicBezTo>
                      <a:pt x="689" y="309"/>
                      <a:pt x="699" y="212"/>
                      <a:pt x="703" y="116"/>
                    </a:cubicBezTo>
                    <a:cubicBezTo>
                      <a:pt x="706" y="75"/>
                      <a:pt x="699" y="20"/>
                      <a:pt x="662" y="5"/>
                    </a:cubicBezTo>
                    <a:cubicBezTo>
                      <a:pt x="654" y="2"/>
                      <a:pt x="647" y="1"/>
                      <a:pt x="640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12"/>
              <p:cNvSpPr/>
              <p:nvPr/>
            </p:nvSpPr>
            <p:spPr>
              <a:xfrm rot="-9000026">
                <a:off x="3351110" y="4205242"/>
                <a:ext cx="271287" cy="219819"/>
              </a:xfrm>
              <a:custGeom>
                <a:rect b="b" l="l" r="r" t="t"/>
                <a:pathLst>
                  <a:path extrusionOk="0" h="1119" w="1381">
                    <a:moveTo>
                      <a:pt x="640" y="1"/>
                    </a:moveTo>
                    <a:cubicBezTo>
                      <a:pt x="604" y="1"/>
                      <a:pt x="573" y="34"/>
                      <a:pt x="551" y="65"/>
                    </a:cubicBezTo>
                    <a:cubicBezTo>
                      <a:pt x="459" y="198"/>
                      <a:pt x="392" y="353"/>
                      <a:pt x="363" y="512"/>
                    </a:cubicBezTo>
                    <a:cubicBezTo>
                      <a:pt x="303" y="424"/>
                      <a:pt x="226" y="353"/>
                      <a:pt x="134" y="297"/>
                    </a:cubicBezTo>
                    <a:cubicBezTo>
                      <a:pt x="114" y="285"/>
                      <a:pt x="88" y="274"/>
                      <a:pt x="64" y="274"/>
                    </a:cubicBezTo>
                    <a:cubicBezTo>
                      <a:pt x="46" y="274"/>
                      <a:pt x="30" y="280"/>
                      <a:pt x="18" y="294"/>
                    </a:cubicBezTo>
                    <a:cubicBezTo>
                      <a:pt x="1" y="320"/>
                      <a:pt x="11" y="357"/>
                      <a:pt x="26" y="390"/>
                    </a:cubicBezTo>
                    <a:cubicBezTo>
                      <a:pt x="100" y="549"/>
                      <a:pt x="196" y="701"/>
                      <a:pt x="315" y="834"/>
                    </a:cubicBezTo>
                    <a:cubicBezTo>
                      <a:pt x="385" y="915"/>
                      <a:pt x="851" y="1119"/>
                      <a:pt x="851" y="1119"/>
                    </a:cubicBezTo>
                    <a:cubicBezTo>
                      <a:pt x="851" y="1119"/>
                      <a:pt x="1213" y="890"/>
                      <a:pt x="1288" y="827"/>
                    </a:cubicBezTo>
                    <a:cubicBezTo>
                      <a:pt x="1317" y="801"/>
                      <a:pt x="1347" y="775"/>
                      <a:pt x="1365" y="741"/>
                    </a:cubicBezTo>
                    <a:cubicBezTo>
                      <a:pt x="1380" y="709"/>
                      <a:pt x="1380" y="664"/>
                      <a:pt x="1355" y="634"/>
                    </a:cubicBezTo>
                    <a:cubicBezTo>
                      <a:pt x="1339" y="617"/>
                      <a:pt x="1319" y="610"/>
                      <a:pt x="1297" y="610"/>
                    </a:cubicBezTo>
                    <a:cubicBezTo>
                      <a:pt x="1266" y="610"/>
                      <a:pt x="1231" y="624"/>
                      <a:pt x="1203" y="642"/>
                    </a:cubicBezTo>
                    <a:cubicBezTo>
                      <a:pt x="1155" y="675"/>
                      <a:pt x="1110" y="716"/>
                      <a:pt x="1055" y="719"/>
                    </a:cubicBezTo>
                    <a:cubicBezTo>
                      <a:pt x="1121" y="645"/>
                      <a:pt x="1184" y="571"/>
                      <a:pt x="1247" y="501"/>
                    </a:cubicBezTo>
                    <a:cubicBezTo>
                      <a:pt x="1273" y="471"/>
                      <a:pt x="1299" y="442"/>
                      <a:pt x="1295" y="405"/>
                    </a:cubicBezTo>
                    <a:cubicBezTo>
                      <a:pt x="1295" y="356"/>
                      <a:pt x="1242" y="325"/>
                      <a:pt x="1191" y="325"/>
                    </a:cubicBezTo>
                    <a:cubicBezTo>
                      <a:pt x="1183" y="325"/>
                      <a:pt x="1176" y="325"/>
                      <a:pt x="1169" y="327"/>
                    </a:cubicBezTo>
                    <a:cubicBezTo>
                      <a:pt x="1118" y="338"/>
                      <a:pt x="1073" y="379"/>
                      <a:pt x="1032" y="420"/>
                    </a:cubicBezTo>
                    <a:cubicBezTo>
                      <a:pt x="991" y="456"/>
                      <a:pt x="947" y="497"/>
                      <a:pt x="892" y="504"/>
                    </a:cubicBezTo>
                    <a:cubicBezTo>
                      <a:pt x="947" y="420"/>
                      <a:pt x="991" y="327"/>
                      <a:pt x="1029" y="231"/>
                    </a:cubicBezTo>
                    <a:cubicBezTo>
                      <a:pt x="1044" y="186"/>
                      <a:pt x="1055" y="127"/>
                      <a:pt x="1017" y="105"/>
                    </a:cubicBezTo>
                    <a:cubicBezTo>
                      <a:pt x="1009" y="100"/>
                      <a:pt x="1000" y="98"/>
                      <a:pt x="990" y="98"/>
                    </a:cubicBezTo>
                    <a:cubicBezTo>
                      <a:pt x="963" y="98"/>
                      <a:pt x="933" y="115"/>
                      <a:pt x="911" y="131"/>
                    </a:cubicBezTo>
                    <a:cubicBezTo>
                      <a:pt x="814" y="205"/>
                      <a:pt x="733" y="297"/>
                      <a:pt x="677" y="401"/>
                    </a:cubicBezTo>
                    <a:cubicBezTo>
                      <a:pt x="689" y="309"/>
                      <a:pt x="699" y="212"/>
                      <a:pt x="703" y="116"/>
                    </a:cubicBezTo>
                    <a:cubicBezTo>
                      <a:pt x="706" y="75"/>
                      <a:pt x="699" y="20"/>
                      <a:pt x="662" y="5"/>
                    </a:cubicBezTo>
                    <a:cubicBezTo>
                      <a:pt x="654" y="2"/>
                      <a:pt x="647" y="1"/>
                      <a:pt x="640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3ddacb674d5_0_8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>
                <a:solidFill>
                  <a:schemeClr val="accent3"/>
                </a:solidFill>
              </a:rPr>
              <a:t>¿Qué actividades hacemos?</a:t>
            </a:r>
            <a:br>
              <a:rPr lang="en">
                <a:solidFill>
                  <a:schemeClr val="accent3"/>
                </a:solidFill>
              </a:rPr>
            </a:br>
            <a:endParaRPr>
              <a:solidFill>
                <a:schemeClr val="accent3"/>
              </a:solidFill>
            </a:endParaRPr>
          </a:p>
        </p:txBody>
      </p:sp>
      <p:grpSp>
        <p:nvGrpSpPr>
          <p:cNvPr id="1792" name="Google Shape;1792;g3ddacb674d5_0_83"/>
          <p:cNvGrpSpPr/>
          <p:nvPr/>
        </p:nvGrpSpPr>
        <p:grpSpPr>
          <a:xfrm>
            <a:off x="241162" y="3853027"/>
            <a:ext cx="985742" cy="1209632"/>
            <a:chOff x="6701519" y="2168747"/>
            <a:chExt cx="1652820" cy="2028222"/>
          </a:xfrm>
        </p:grpSpPr>
        <p:sp>
          <p:nvSpPr>
            <p:cNvPr id="1793" name="Google Shape;1793;g3ddacb674d5_0_83"/>
            <p:cNvSpPr/>
            <p:nvPr/>
          </p:nvSpPr>
          <p:spPr>
            <a:xfrm>
              <a:off x="6701519" y="2168747"/>
              <a:ext cx="1652820" cy="2028222"/>
            </a:xfrm>
            <a:custGeom>
              <a:rect b="b" l="l" r="r" t="t"/>
              <a:pathLst>
                <a:path extrusionOk="0" h="4835" w="3940">
                  <a:moveTo>
                    <a:pt x="1972" y="0"/>
                  </a:moveTo>
                  <a:cubicBezTo>
                    <a:pt x="1884" y="0"/>
                    <a:pt x="1791" y="19"/>
                    <a:pt x="1706" y="41"/>
                  </a:cubicBezTo>
                  <a:cubicBezTo>
                    <a:pt x="1528" y="92"/>
                    <a:pt x="1370" y="189"/>
                    <a:pt x="1228" y="311"/>
                  </a:cubicBezTo>
                  <a:cubicBezTo>
                    <a:pt x="1081" y="444"/>
                    <a:pt x="958" y="606"/>
                    <a:pt x="851" y="777"/>
                  </a:cubicBezTo>
                  <a:cubicBezTo>
                    <a:pt x="737" y="970"/>
                    <a:pt x="641" y="1173"/>
                    <a:pt x="563" y="1383"/>
                  </a:cubicBezTo>
                  <a:cubicBezTo>
                    <a:pt x="474" y="1605"/>
                    <a:pt x="407" y="1835"/>
                    <a:pt x="344" y="2068"/>
                  </a:cubicBezTo>
                  <a:cubicBezTo>
                    <a:pt x="286" y="2305"/>
                    <a:pt x="238" y="2542"/>
                    <a:pt x="197" y="2778"/>
                  </a:cubicBezTo>
                  <a:cubicBezTo>
                    <a:pt x="156" y="3008"/>
                    <a:pt x="122" y="3237"/>
                    <a:pt x="96" y="3466"/>
                  </a:cubicBezTo>
                  <a:cubicBezTo>
                    <a:pt x="71" y="3666"/>
                    <a:pt x="52" y="3866"/>
                    <a:pt x="38" y="4065"/>
                  </a:cubicBezTo>
                  <a:cubicBezTo>
                    <a:pt x="26" y="4217"/>
                    <a:pt x="16" y="4365"/>
                    <a:pt x="8" y="4517"/>
                  </a:cubicBezTo>
                  <a:cubicBezTo>
                    <a:pt x="4" y="4602"/>
                    <a:pt x="1" y="4687"/>
                    <a:pt x="1" y="4769"/>
                  </a:cubicBezTo>
                  <a:lnTo>
                    <a:pt x="1" y="4801"/>
                  </a:lnTo>
                  <a:cubicBezTo>
                    <a:pt x="1" y="4824"/>
                    <a:pt x="18" y="4835"/>
                    <a:pt x="36" y="4835"/>
                  </a:cubicBezTo>
                  <a:cubicBezTo>
                    <a:pt x="53" y="4835"/>
                    <a:pt x="71" y="4824"/>
                    <a:pt x="71" y="4801"/>
                  </a:cubicBezTo>
                  <a:cubicBezTo>
                    <a:pt x="71" y="4757"/>
                    <a:pt x="71" y="4713"/>
                    <a:pt x="74" y="4668"/>
                  </a:cubicBezTo>
                  <a:cubicBezTo>
                    <a:pt x="78" y="4550"/>
                    <a:pt x="82" y="4432"/>
                    <a:pt x="89" y="4313"/>
                  </a:cubicBezTo>
                  <a:cubicBezTo>
                    <a:pt x="100" y="4140"/>
                    <a:pt x="112" y="3966"/>
                    <a:pt x="130" y="3792"/>
                  </a:cubicBezTo>
                  <a:cubicBezTo>
                    <a:pt x="149" y="3577"/>
                    <a:pt x="175" y="3367"/>
                    <a:pt x="204" y="3152"/>
                  </a:cubicBezTo>
                  <a:cubicBezTo>
                    <a:pt x="238" y="2919"/>
                    <a:pt x="278" y="2689"/>
                    <a:pt x="326" y="2457"/>
                  </a:cubicBezTo>
                  <a:cubicBezTo>
                    <a:pt x="378" y="2220"/>
                    <a:pt x="437" y="1987"/>
                    <a:pt x="507" y="1757"/>
                  </a:cubicBezTo>
                  <a:cubicBezTo>
                    <a:pt x="574" y="1535"/>
                    <a:pt x="651" y="1321"/>
                    <a:pt x="752" y="1113"/>
                  </a:cubicBezTo>
                  <a:cubicBezTo>
                    <a:pt x="840" y="925"/>
                    <a:pt x="943" y="740"/>
                    <a:pt x="1077" y="577"/>
                  </a:cubicBezTo>
                  <a:cubicBezTo>
                    <a:pt x="1192" y="433"/>
                    <a:pt x="1325" y="304"/>
                    <a:pt x="1488" y="211"/>
                  </a:cubicBezTo>
                  <a:cubicBezTo>
                    <a:pt x="1621" y="133"/>
                    <a:pt x="1776" y="78"/>
                    <a:pt x="1932" y="70"/>
                  </a:cubicBezTo>
                  <a:lnTo>
                    <a:pt x="1932" y="140"/>
                  </a:lnTo>
                  <a:cubicBezTo>
                    <a:pt x="1935" y="307"/>
                    <a:pt x="1935" y="473"/>
                    <a:pt x="1939" y="640"/>
                  </a:cubicBezTo>
                  <a:lnTo>
                    <a:pt x="1821" y="640"/>
                  </a:lnTo>
                  <a:cubicBezTo>
                    <a:pt x="1783" y="640"/>
                    <a:pt x="1747" y="662"/>
                    <a:pt x="1735" y="695"/>
                  </a:cubicBezTo>
                  <a:cubicBezTo>
                    <a:pt x="1554" y="700"/>
                    <a:pt x="1414" y="700"/>
                    <a:pt x="1387" y="700"/>
                  </a:cubicBezTo>
                  <a:cubicBezTo>
                    <a:pt x="1370" y="700"/>
                    <a:pt x="1354" y="710"/>
                    <a:pt x="1339" y="729"/>
                  </a:cubicBezTo>
                  <a:cubicBezTo>
                    <a:pt x="1325" y="751"/>
                    <a:pt x="1310" y="773"/>
                    <a:pt x="1295" y="796"/>
                  </a:cubicBezTo>
                  <a:cubicBezTo>
                    <a:pt x="1196" y="947"/>
                    <a:pt x="1099" y="1099"/>
                    <a:pt x="999" y="1250"/>
                  </a:cubicBezTo>
                  <a:cubicBezTo>
                    <a:pt x="981" y="1276"/>
                    <a:pt x="1007" y="1303"/>
                    <a:pt x="1032" y="1303"/>
                  </a:cubicBezTo>
                  <a:cubicBezTo>
                    <a:pt x="1042" y="1303"/>
                    <a:pt x="1052" y="1298"/>
                    <a:pt x="1059" y="1287"/>
                  </a:cubicBezTo>
                  <a:cubicBezTo>
                    <a:pt x="1073" y="1265"/>
                    <a:pt x="1088" y="1243"/>
                    <a:pt x="1103" y="1221"/>
                  </a:cubicBezTo>
                  <a:cubicBezTo>
                    <a:pt x="1199" y="1073"/>
                    <a:pt x="1295" y="917"/>
                    <a:pt x="1387" y="770"/>
                  </a:cubicBezTo>
                  <a:lnTo>
                    <a:pt x="1732" y="770"/>
                  </a:lnTo>
                  <a:cubicBezTo>
                    <a:pt x="1747" y="803"/>
                    <a:pt x="1780" y="828"/>
                    <a:pt x="1821" y="828"/>
                  </a:cubicBezTo>
                  <a:lnTo>
                    <a:pt x="2150" y="828"/>
                  </a:lnTo>
                  <a:cubicBezTo>
                    <a:pt x="2191" y="828"/>
                    <a:pt x="2227" y="803"/>
                    <a:pt x="2239" y="766"/>
                  </a:cubicBezTo>
                  <a:lnTo>
                    <a:pt x="2516" y="766"/>
                  </a:lnTo>
                  <a:cubicBezTo>
                    <a:pt x="2531" y="780"/>
                    <a:pt x="2541" y="799"/>
                    <a:pt x="2553" y="814"/>
                  </a:cubicBezTo>
                  <a:cubicBezTo>
                    <a:pt x="2660" y="970"/>
                    <a:pt x="2771" y="1121"/>
                    <a:pt x="2879" y="1277"/>
                  </a:cubicBezTo>
                  <a:cubicBezTo>
                    <a:pt x="2886" y="1287"/>
                    <a:pt x="2897" y="1292"/>
                    <a:pt x="2907" y="1292"/>
                  </a:cubicBezTo>
                  <a:cubicBezTo>
                    <a:pt x="2932" y="1292"/>
                    <a:pt x="2956" y="1266"/>
                    <a:pt x="2937" y="1239"/>
                  </a:cubicBezTo>
                  <a:cubicBezTo>
                    <a:pt x="2937" y="1236"/>
                    <a:pt x="2934" y="1232"/>
                    <a:pt x="2930" y="1228"/>
                  </a:cubicBezTo>
                  <a:cubicBezTo>
                    <a:pt x="2816" y="1069"/>
                    <a:pt x="2705" y="910"/>
                    <a:pt x="2590" y="751"/>
                  </a:cubicBezTo>
                  <a:cubicBezTo>
                    <a:pt x="2579" y="733"/>
                    <a:pt x="2564" y="700"/>
                    <a:pt x="2541" y="695"/>
                  </a:cubicBezTo>
                  <a:lnTo>
                    <a:pt x="2239" y="695"/>
                  </a:lnTo>
                  <a:cubicBezTo>
                    <a:pt x="2224" y="662"/>
                    <a:pt x="2191" y="640"/>
                    <a:pt x="2150" y="640"/>
                  </a:cubicBezTo>
                  <a:lnTo>
                    <a:pt x="2005" y="640"/>
                  </a:lnTo>
                  <a:lnTo>
                    <a:pt x="2005" y="637"/>
                  </a:lnTo>
                  <a:cubicBezTo>
                    <a:pt x="2005" y="448"/>
                    <a:pt x="2002" y="259"/>
                    <a:pt x="2002" y="70"/>
                  </a:cubicBezTo>
                  <a:lnTo>
                    <a:pt x="2002" y="70"/>
                  </a:lnTo>
                  <a:cubicBezTo>
                    <a:pt x="2157" y="78"/>
                    <a:pt x="2316" y="133"/>
                    <a:pt x="2453" y="211"/>
                  </a:cubicBezTo>
                  <a:cubicBezTo>
                    <a:pt x="2612" y="304"/>
                    <a:pt x="2749" y="433"/>
                    <a:pt x="2864" y="577"/>
                  </a:cubicBezTo>
                  <a:cubicBezTo>
                    <a:pt x="2993" y="740"/>
                    <a:pt x="3101" y="925"/>
                    <a:pt x="3190" y="1113"/>
                  </a:cubicBezTo>
                  <a:cubicBezTo>
                    <a:pt x="3285" y="1321"/>
                    <a:pt x="3367" y="1535"/>
                    <a:pt x="3434" y="1757"/>
                  </a:cubicBezTo>
                  <a:cubicBezTo>
                    <a:pt x="3504" y="1987"/>
                    <a:pt x="3562" y="2220"/>
                    <a:pt x="3611" y="2457"/>
                  </a:cubicBezTo>
                  <a:cubicBezTo>
                    <a:pt x="3659" y="2689"/>
                    <a:pt x="3700" y="2919"/>
                    <a:pt x="3733" y="3152"/>
                  </a:cubicBezTo>
                  <a:cubicBezTo>
                    <a:pt x="3762" y="3367"/>
                    <a:pt x="3789" y="3577"/>
                    <a:pt x="3811" y="3792"/>
                  </a:cubicBezTo>
                  <a:cubicBezTo>
                    <a:pt x="3825" y="3966"/>
                    <a:pt x="3840" y="4140"/>
                    <a:pt x="3851" y="4313"/>
                  </a:cubicBezTo>
                  <a:cubicBezTo>
                    <a:pt x="3859" y="4432"/>
                    <a:pt x="3863" y="4550"/>
                    <a:pt x="3866" y="4673"/>
                  </a:cubicBezTo>
                  <a:cubicBezTo>
                    <a:pt x="3866" y="4713"/>
                    <a:pt x="3870" y="4757"/>
                    <a:pt x="3870" y="4801"/>
                  </a:cubicBezTo>
                  <a:cubicBezTo>
                    <a:pt x="3870" y="4824"/>
                    <a:pt x="3887" y="4835"/>
                    <a:pt x="3905" y="4835"/>
                  </a:cubicBezTo>
                  <a:cubicBezTo>
                    <a:pt x="3922" y="4835"/>
                    <a:pt x="3940" y="4824"/>
                    <a:pt x="3940" y="4801"/>
                  </a:cubicBezTo>
                  <a:lnTo>
                    <a:pt x="3940" y="4769"/>
                  </a:lnTo>
                  <a:cubicBezTo>
                    <a:pt x="3936" y="4687"/>
                    <a:pt x="3933" y="4602"/>
                    <a:pt x="3929" y="4517"/>
                  </a:cubicBezTo>
                  <a:cubicBezTo>
                    <a:pt x="3922" y="4365"/>
                    <a:pt x="3914" y="4217"/>
                    <a:pt x="3903" y="4065"/>
                  </a:cubicBezTo>
                  <a:cubicBezTo>
                    <a:pt x="3888" y="3866"/>
                    <a:pt x="3866" y="3666"/>
                    <a:pt x="3844" y="3466"/>
                  </a:cubicBezTo>
                  <a:cubicBezTo>
                    <a:pt x="3818" y="3237"/>
                    <a:pt x="3784" y="3008"/>
                    <a:pt x="3744" y="2778"/>
                  </a:cubicBezTo>
                  <a:cubicBezTo>
                    <a:pt x="3704" y="2542"/>
                    <a:pt x="3651" y="2305"/>
                    <a:pt x="3593" y="2068"/>
                  </a:cubicBezTo>
                  <a:cubicBezTo>
                    <a:pt x="3533" y="1835"/>
                    <a:pt x="3463" y="1605"/>
                    <a:pt x="3378" y="1383"/>
                  </a:cubicBezTo>
                  <a:cubicBezTo>
                    <a:pt x="3296" y="1173"/>
                    <a:pt x="3204" y="970"/>
                    <a:pt x="3086" y="777"/>
                  </a:cubicBezTo>
                  <a:cubicBezTo>
                    <a:pt x="2982" y="606"/>
                    <a:pt x="2860" y="444"/>
                    <a:pt x="2708" y="311"/>
                  </a:cubicBezTo>
                  <a:cubicBezTo>
                    <a:pt x="2572" y="189"/>
                    <a:pt x="2413" y="92"/>
                    <a:pt x="2235" y="41"/>
                  </a:cubicBezTo>
                  <a:cubicBezTo>
                    <a:pt x="2150" y="19"/>
                    <a:pt x="2061" y="0"/>
                    <a:pt x="19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g3ddacb674d5_0_83"/>
            <p:cNvSpPr/>
            <p:nvPr/>
          </p:nvSpPr>
          <p:spPr>
            <a:xfrm>
              <a:off x="7022428" y="2654090"/>
              <a:ext cx="1012667" cy="793251"/>
            </a:xfrm>
            <a:custGeom>
              <a:rect b="b" l="l" r="r" t="t"/>
              <a:pathLst>
                <a:path extrusionOk="0" h="1891" w="2414">
                  <a:moveTo>
                    <a:pt x="146" y="1"/>
                  </a:moveTo>
                  <a:cubicBezTo>
                    <a:pt x="0" y="8"/>
                    <a:pt x="20" y="226"/>
                    <a:pt x="150" y="226"/>
                  </a:cubicBezTo>
                  <a:cubicBezTo>
                    <a:pt x="159" y="226"/>
                    <a:pt x="168" y="225"/>
                    <a:pt x="178" y="223"/>
                  </a:cubicBezTo>
                  <a:lnTo>
                    <a:pt x="334" y="1421"/>
                  </a:lnTo>
                  <a:cubicBezTo>
                    <a:pt x="371" y="1691"/>
                    <a:pt x="600" y="1891"/>
                    <a:pt x="871" y="1891"/>
                  </a:cubicBezTo>
                  <a:lnTo>
                    <a:pt x="1462" y="1891"/>
                  </a:lnTo>
                  <a:cubicBezTo>
                    <a:pt x="1725" y="1891"/>
                    <a:pt x="1947" y="1706"/>
                    <a:pt x="1995" y="1451"/>
                  </a:cubicBezTo>
                  <a:lnTo>
                    <a:pt x="2228" y="223"/>
                  </a:lnTo>
                  <a:cubicBezTo>
                    <a:pt x="2238" y="225"/>
                    <a:pt x="2248" y="226"/>
                    <a:pt x="2257" y="226"/>
                  </a:cubicBezTo>
                  <a:cubicBezTo>
                    <a:pt x="2388" y="226"/>
                    <a:pt x="2414" y="12"/>
                    <a:pt x="2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g3ddacb674d5_0_83"/>
            <p:cNvSpPr/>
            <p:nvPr/>
          </p:nvSpPr>
          <p:spPr>
            <a:xfrm>
              <a:off x="7525397" y="2654090"/>
              <a:ext cx="509689" cy="793251"/>
            </a:xfrm>
            <a:custGeom>
              <a:rect b="b" l="l" r="r" t="t"/>
              <a:pathLst>
                <a:path extrusionOk="0" h="1891" w="1215">
                  <a:moveTo>
                    <a:pt x="0" y="1"/>
                  </a:moveTo>
                  <a:lnTo>
                    <a:pt x="389" y="375"/>
                  </a:lnTo>
                  <a:lnTo>
                    <a:pt x="31" y="1891"/>
                  </a:lnTo>
                  <a:lnTo>
                    <a:pt x="263" y="1891"/>
                  </a:lnTo>
                  <a:cubicBezTo>
                    <a:pt x="526" y="1891"/>
                    <a:pt x="748" y="1706"/>
                    <a:pt x="796" y="1451"/>
                  </a:cubicBezTo>
                  <a:lnTo>
                    <a:pt x="1029" y="223"/>
                  </a:lnTo>
                  <a:cubicBezTo>
                    <a:pt x="1039" y="225"/>
                    <a:pt x="1049" y="226"/>
                    <a:pt x="1058" y="226"/>
                  </a:cubicBezTo>
                  <a:cubicBezTo>
                    <a:pt x="1189" y="226"/>
                    <a:pt x="1215" y="12"/>
                    <a:pt x="10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g3ddacb674d5_0_83"/>
            <p:cNvSpPr/>
            <p:nvPr/>
          </p:nvSpPr>
          <p:spPr>
            <a:xfrm>
              <a:off x="7024526" y="2997229"/>
              <a:ext cx="898564" cy="911966"/>
            </a:xfrm>
            <a:custGeom>
              <a:rect b="b" l="l" r="r" t="t"/>
              <a:pathLst>
                <a:path extrusionOk="0" h="2174" w="2142">
                  <a:moveTo>
                    <a:pt x="1199" y="0"/>
                  </a:moveTo>
                  <a:lnTo>
                    <a:pt x="1199" y="0"/>
                  </a:lnTo>
                  <a:cubicBezTo>
                    <a:pt x="1091" y="359"/>
                    <a:pt x="869" y="337"/>
                    <a:pt x="736" y="522"/>
                  </a:cubicBezTo>
                  <a:cubicBezTo>
                    <a:pt x="629" y="670"/>
                    <a:pt x="662" y="936"/>
                    <a:pt x="625" y="1051"/>
                  </a:cubicBezTo>
                  <a:cubicBezTo>
                    <a:pt x="496" y="926"/>
                    <a:pt x="551" y="729"/>
                    <a:pt x="540" y="729"/>
                  </a:cubicBezTo>
                  <a:cubicBezTo>
                    <a:pt x="536" y="728"/>
                    <a:pt x="532" y="727"/>
                    <a:pt x="528" y="727"/>
                  </a:cubicBezTo>
                  <a:cubicBezTo>
                    <a:pt x="510" y="727"/>
                    <a:pt x="494" y="739"/>
                    <a:pt x="484" y="748"/>
                  </a:cubicBezTo>
                  <a:cubicBezTo>
                    <a:pt x="440" y="799"/>
                    <a:pt x="407" y="855"/>
                    <a:pt x="388" y="910"/>
                  </a:cubicBezTo>
                  <a:cubicBezTo>
                    <a:pt x="344" y="1021"/>
                    <a:pt x="240" y="1395"/>
                    <a:pt x="492" y="1580"/>
                  </a:cubicBezTo>
                  <a:cubicBezTo>
                    <a:pt x="485" y="1580"/>
                    <a:pt x="478" y="1580"/>
                    <a:pt x="472" y="1580"/>
                  </a:cubicBezTo>
                  <a:cubicBezTo>
                    <a:pt x="314" y="1580"/>
                    <a:pt x="184" y="1492"/>
                    <a:pt x="0" y="1336"/>
                  </a:cubicBezTo>
                  <a:lnTo>
                    <a:pt x="0" y="1336"/>
                  </a:lnTo>
                  <a:cubicBezTo>
                    <a:pt x="74" y="1846"/>
                    <a:pt x="373" y="2065"/>
                    <a:pt x="706" y="2138"/>
                  </a:cubicBezTo>
                  <a:cubicBezTo>
                    <a:pt x="814" y="2164"/>
                    <a:pt x="924" y="2174"/>
                    <a:pt x="1032" y="2174"/>
                  </a:cubicBezTo>
                  <a:cubicBezTo>
                    <a:pt x="1272" y="2174"/>
                    <a:pt x="1496" y="2123"/>
                    <a:pt x="1631" y="2080"/>
                  </a:cubicBezTo>
                  <a:cubicBezTo>
                    <a:pt x="1687" y="2061"/>
                    <a:pt x="1724" y="2046"/>
                    <a:pt x="1742" y="2035"/>
                  </a:cubicBezTo>
                  <a:cubicBezTo>
                    <a:pt x="2142" y="1805"/>
                    <a:pt x="2101" y="1535"/>
                    <a:pt x="2038" y="1443"/>
                  </a:cubicBezTo>
                  <a:lnTo>
                    <a:pt x="2038" y="1443"/>
                  </a:lnTo>
                  <a:cubicBezTo>
                    <a:pt x="1908" y="1625"/>
                    <a:pt x="1768" y="1687"/>
                    <a:pt x="1684" y="1687"/>
                  </a:cubicBezTo>
                  <a:cubicBezTo>
                    <a:pt x="1618" y="1687"/>
                    <a:pt x="1586" y="1648"/>
                    <a:pt x="1624" y="1599"/>
                  </a:cubicBezTo>
                  <a:cubicBezTo>
                    <a:pt x="1735" y="1499"/>
                    <a:pt x="2068" y="1011"/>
                    <a:pt x="1457" y="689"/>
                  </a:cubicBezTo>
                  <a:lnTo>
                    <a:pt x="1457" y="689"/>
                  </a:lnTo>
                  <a:cubicBezTo>
                    <a:pt x="1513" y="752"/>
                    <a:pt x="1557" y="815"/>
                    <a:pt x="1565" y="885"/>
                  </a:cubicBezTo>
                  <a:cubicBezTo>
                    <a:pt x="1572" y="955"/>
                    <a:pt x="1542" y="1025"/>
                    <a:pt x="1465" y="1077"/>
                  </a:cubicBezTo>
                  <a:cubicBezTo>
                    <a:pt x="1435" y="1095"/>
                    <a:pt x="1399" y="1114"/>
                    <a:pt x="1358" y="1117"/>
                  </a:cubicBezTo>
                  <a:cubicBezTo>
                    <a:pt x="1324" y="1117"/>
                    <a:pt x="1295" y="1114"/>
                    <a:pt x="1265" y="1107"/>
                  </a:cubicBezTo>
                  <a:cubicBezTo>
                    <a:pt x="1132" y="1066"/>
                    <a:pt x="1039" y="641"/>
                    <a:pt x="1043" y="552"/>
                  </a:cubicBezTo>
                  <a:cubicBezTo>
                    <a:pt x="1058" y="326"/>
                    <a:pt x="1476" y="304"/>
                    <a:pt x="1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g3ddacb674d5_0_83"/>
            <p:cNvSpPr/>
            <p:nvPr/>
          </p:nvSpPr>
          <p:spPr>
            <a:xfrm>
              <a:off x="7212038" y="3343304"/>
              <a:ext cx="532762" cy="565889"/>
            </a:xfrm>
            <a:custGeom>
              <a:rect b="b" l="l" r="r" t="t"/>
              <a:pathLst>
                <a:path extrusionOk="0" h="1349" w="1270">
                  <a:moveTo>
                    <a:pt x="452" y="0"/>
                  </a:moveTo>
                  <a:lnTo>
                    <a:pt x="452" y="0"/>
                  </a:lnTo>
                  <a:cubicBezTo>
                    <a:pt x="363" y="174"/>
                    <a:pt x="252" y="408"/>
                    <a:pt x="374" y="781"/>
                  </a:cubicBezTo>
                  <a:cubicBezTo>
                    <a:pt x="367" y="837"/>
                    <a:pt x="266" y="911"/>
                    <a:pt x="170" y="911"/>
                  </a:cubicBezTo>
                  <a:cubicBezTo>
                    <a:pt x="116" y="911"/>
                    <a:pt x="63" y="888"/>
                    <a:pt x="30" y="825"/>
                  </a:cubicBezTo>
                  <a:lnTo>
                    <a:pt x="30" y="825"/>
                  </a:lnTo>
                  <a:cubicBezTo>
                    <a:pt x="1" y="973"/>
                    <a:pt x="86" y="1177"/>
                    <a:pt x="259" y="1313"/>
                  </a:cubicBezTo>
                  <a:cubicBezTo>
                    <a:pt x="367" y="1339"/>
                    <a:pt x="477" y="1349"/>
                    <a:pt x="585" y="1349"/>
                  </a:cubicBezTo>
                  <a:cubicBezTo>
                    <a:pt x="825" y="1349"/>
                    <a:pt x="1049" y="1298"/>
                    <a:pt x="1184" y="1255"/>
                  </a:cubicBezTo>
                  <a:cubicBezTo>
                    <a:pt x="1240" y="1185"/>
                    <a:pt x="1269" y="1099"/>
                    <a:pt x="1269" y="1033"/>
                  </a:cubicBezTo>
                  <a:lnTo>
                    <a:pt x="1269" y="1033"/>
                  </a:lnTo>
                  <a:cubicBezTo>
                    <a:pt x="1213" y="1079"/>
                    <a:pt x="1060" y="1131"/>
                    <a:pt x="961" y="1131"/>
                  </a:cubicBezTo>
                  <a:cubicBezTo>
                    <a:pt x="912" y="1131"/>
                    <a:pt x="876" y="1118"/>
                    <a:pt x="873" y="1084"/>
                  </a:cubicBezTo>
                  <a:cubicBezTo>
                    <a:pt x="855" y="833"/>
                    <a:pt x="1125" y="615"/>
                    <a:pt x="996" y="374"/>
                  </a:cubicBezTo>
                  <a:lnTo>
                    <a:pt x="996" y="374"/>
                  </a:lnTo>
                  <a:cubicBezTo>
                    <a:pt x="947" y="426"/>
                    <a:pt x="879" y="670"/>
                    <a:pt x="701" y="670"/>
                  </a:cubicBezTo>
                  <a:cubicBezTo>
                    <a:pt x="689" y="670"/>
                    <a:pt x="676" y="668"/>
                    <a:pt x="663" y="666"/>
                  </a:cubicBezTo>
                  <a:cubicBezTo>
                    <a:pt x="489" y="633"/>
                    <a:pt x="433" y="171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g3ddacb674d5_0_83"/>
            <p:cNvSpPr/>
            <p:nvPr/>
          </p:nvSpPr>
          <p:spPr>
            <a:xfrm>
              <a:off x="7292580" y="3777890"/>
              <a:ext cx="758032" cy="329298"/>
            </a:xfrm>
            <a:custGeom>
              <a:rect b="b" l="l" r="r" t="t"/>
              <a:pathLst>
                <a:path extrusionOk="0" h="785" w="1807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1226" y="784"/>
                  </a:lnTo>
                  <a:lnTo>
                    <a:pt x="1480" y="596"/>
                  </a:lnTo>
                  <a:lnTo>
                    <a:pt x="1806" y="359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g3ddacb674d5_0_83"/>
            <p:cNvSpPr/>
            <p:nvPr/>
          </p:nvSpPr>
          <p:spPr>
            <a:xfrm>
              <a:off x="7292580" y="3777890"/>
              <a:ext cx="348183" cy="276862"/>
            </a:xfrm>
            <a:custGeom>
              <a:rect b="b" l="l" r="r" t="t"/>
              <a:pathLst>
                <a:path extrusionOk="0" h="660" w="830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767" y="466"/>
                  </a:lnTo>
                  <a:lnTo>
                    <a:pt x="752" y="422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g3ddacb674d5_0_83"/>
            <p:cNvSpPr/>
            <p:nvPr/>
          </p:nvSpPr>
          <p:spPr>
            <a:xfrm>
              <a:off x="7374800" y="3868079"/>
              <a:ext cx="470676" cy="143045"/>
            </a:xfrm>
            <a:custGeom>
              <a:rect b="b" l="l" r="r" t="t"/>
              <a:pathLst>
                <a:path extrusionOk="0" h="341" w="1122">
                  <a:moveTo>
                    <a:pt x="34" y="0"/>
                  </a:moveTo>
                  <a:lnTo>
                    <a:pt x="1" y="29"/>
                  </a:lnTo>
                  <a:lnTo>
                    <a:pt x="733" y="318"/>
                  </a:lnTo>
                  <a:lnTo>
                    <a:pt x="1122" y="340"/>
                  </a:lnTo>
                  <a:lnTo>
                    <a:pt x="741" y="2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g3ddacb674d5_0_83"/>
            <p:cNvSpPr/>
            <p:nvPr/>
          </p:nvSpPr>
          <p:spPr>
            <a:xfrm>
              <a:off x="7806455" y="3927226"/>
              <a:ext cx="313784" cy="201773"/>
            </a:xfrm>
            <a:custGeom>
              <a:rect b="b" l="l" r="r" t="t"/>
              <a:pathLst>
                <a:path extrusionOk="0" h="481" w="748">
                  <a:moveTo>
                    <a:pt x="518" y="0"/>
                  </a:moveTo>
                  <a:cubicBezTo>
                    <a:pt x="58" y="0"/>
                    <a:pt x="1" y="428"/>
                    <a:pt x="1" y="428"/>
                  </a:cubicBezTo>
                  <a:cubicBezTo>
                    <a:pt x="1" y="428"/>
                    <a:pt x="134" y="462"/>
                    <a:pt x="281" y="473"/>
                  </a:cubicBezTo>
                  <a:cubicBezTo>
                    <a:pt x="293" y="476"/>
                    <a:pt x="303" y="476"/>
                    <a:pt x="311" y="476"/>
                  </a:cubicBezTo>
                  <a:cubicBezTo>
                    <a:pt x="345" y="479"/>
                    <a:pt x="380" y="481"/>
                    <a:pt x="414" y="481"/>
                  </a:cubicBezTo>
                  <a:cubicBezTo>
                    <a:pt x="523" y="481"/>
                    <a:pt x="625" y="463"/>
                    <a:pt x="670" y="406"/>
                  </a:cubicBezTo>
                  <a:cubicBezTo>
                    <a:pt x="747" y="262"/>
                    <a:pt x="696" y="143"/>
                    <a:pt x="644" y="73"/>
                  </a:cubicBezTo>
                  <a:cubicBezTo>
                    <a:pt x="636" y="62"/>
                    <a:pt x="629" y="54"/>
                    <a:pt x="626" y="47"/>
                  </a:cubicBezTo>
                  <a:cubicBezTo>
                    <a:pt x="600" y="18"/>
                    <a:pt x="581" y="3"/>
                    <a:pt x="581" y="3"/>
                  </a:cubicBezTo>
                  <a:cubicBezTo>
                    <a:pt x="560" y="1"/>
                    <a:pt x="539" y="0"/>
                    <a:pt x="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g3ddacb674d5_0_83"/>
            <p:cNvSpPr/>
            <p:nvPr/>
          </p:nvSpPr>
          <p:spPr>
            <a:xfrm>
              <a:off x="7860989" y="3960785"/>
              <a:ext cx="145146" cy="147240"/>
            </a:xfrm>
            <a:custGeom>
              <a:rect b="b" l="l" r="r" t="t"/>
              <a:pathLst>
                <a:path extrusionOk="0" h="351" w="346">
                  <a:moveTo>
                    <a:pt x="327" y="1"/>
                  </a:moveTo>
                  <a:cubicBezTo>
                    <a:pt x="272" y="1"/>
                    <a:pt x="52" y="96"/>
                    <a:pt x="30" y="182"/>
                  </a:cubicBezTo>
                  <a:cubicBezTo>
                    <a:pt x="18" y="208"/>
                    <a:pt x="7" y="234"/>
                    <a:pt x="4" y="263"/>
                  </a:cubicBezTo>
                  <a:cubicBezTo>
                    <a:pt x="0" y="277"/>
                    <a:pt x="10" y="350"/>
                    <a:pt x="19" y="350"/>
                  </a:cubicBezTo>
                  <a:cubicBezTo>
                    <a:pt x="21" y="350"/>
                    <a:pt x="24" y="343"/>
                    <a:pt x="26" y="323"/>
                  </a:cubicBezTo>
                  <a:cubicBezTo>
                    <a:pt x="30" y="160"/>
                    <a:pt x="148" y="71"/>
                    <a:pt x="325" y="27"/>
                  </a:cubicBezTo>
                  <a:cubicBezTo>
                    <a:pt x="345" y="9"/>
                    <a:pt x="343" y="1"/>
                    <a:pt x="3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g3ddacb674d5_0_83"/>
            <p:cNvSpPr/>
            <p:nvPr/>
          </p:nvSpPr>
          <p:spPr>
            <a:xfrm>
              <a:off x="7966281" y="3975467"/>
              <a:ext cx="132142" cy="138011"/>
            </a:xfrm>
            <a:custGeom>
              <a:rect b="b" l="l" r="r" t="t"/>
              <a:pathLst>
                <a:path extrusionOk="0" h="329" w="315">
                  <a:moveTo>
                    <a:pt x="180" y="0"/>
                  </a:moveTo>
                  <a:cubicBezTo>
                    <a:pt x="170" y="0"/>
                    <a:pt x="164" y="9"/>
                    <a:pt x="167" y="21"/>
                  </a:cubicBezTo>
                  <a:cubicBezTo>
                    <a:pt x="204" y="62"/>
                    <a:pt x="237" y="113"/>
                    <a:pt x="241" y="161"/>
                  </a:cubicBezTo>
                  <a:cubicBezTo>
                    <a:pt x="259" y="313"/>
                    <a:pt x="1" y="328"/>
                    <a:pt x="122" y="328"/>
                  </a:cubicBezTo>
                  <a:cubicBezTo>
                    <a:pt x="315" y="299"/>
                    <a:pt x="296" y="103"/>
                    <a:pt x="189" y="3"/>
                  </a:cubicBezTo>
                  <a:cubicBezTo>
                    <a:pt x="186" y="1"/>
                    <a:pt x="183" y="0"/>
                    <a:pt x="1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g3ddacb674d5_0_83"/>
            <p:cNvSpPr/>
            <p:nvPr/>
          </p:nvSpPr>
          <p:spPr>
            <a:xfrm>
              <a:off x="7929785" y="3996861"/>
              <a:ext cx="60408" cy="106969"/>
            </a:xfrm>
            <a:custGeom>
              <a:rect b="b" l="l" r="r" t="t"/>
              <a:pathLst>
                <a:path extrusionOk="0" h="255" w="144">
                  <a:moveTo>
                    <a:pt x="125" y="1"/>
                  </a:moveTo>
                  <a:cubicBezTo>
                    <a:pt x="91" y="1"/>
                    <a:pt x="0" y="52"/>
                    <a:pt x="13" y="144"/>
                  </a:cubicBezTo>
                  <a:cubicBezTo>
                    <a:pt x="13" y="170"/>
                    <a:pt x="21" y="207"/>
                    <a:pt x="40" y="233"/>
                  </a:cubicBezTo>
                  <a:cubicBezTo>
                    <a:pt x="50" y="247"/>
                    <a:pt x="58" y="254"/>
                    <a:pt x="62" y="254"/>
                  </a:cubicBezTo>
                  <a:cubicBezTo>
                    <a:pt x="65" y="254"/>
                    <a:pt x="63" y="246"/>
                    <a:pt x="54" y="229"/>
                  </a:cubicBezTo>
                  <a:cubicBezTo>
                    <a:pt x="40" y="166"/>
                    <a:pt x="25" y="40"/>
                    <a:pt x="128" y="26"/>
                  </a:cubicBezTo>
                  <a:cubicBezTo>
                    <a:pt x="143" y="9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g3ddacb674d5_0_83"/>
            <p:cNvSpPr/>
            <p:nvPr/>
          </p:nvSpPr>
          <p:spPr>
            <a:xfrm>
              <a:off x="6952793" y="3852139"/>
              <a:ext cx="753418" cy="292383"/>
            </a:xfrm>
            <a:custGeom>
              <a:rect b="b" l="l" r="r" t="t"/>
              <a:pathLst>
                <a:path extrusionOk="0" h="697" w="1796">
                  <a:moveTo>
                    <a:pt x="1343" y="1"/>
                  </a:moveTo>
                  <a:lnTo>
                    <a:pt x="1225" y="20"/>
                  </a:lnTo>
                  <a:lnTo>
                    <a:pt x="1" y="211"/>
                  </a:lnTo>
                  <a:lnTo>
                    <a:pt x="286" y="486"/>
                  </a:lnTo>
                  <a:lnTo>
                    <a:pt x="511" y="696"/>
                  </a:lnTo>
                  <a:lnTo>
                    <a:pt x="918" y="615"/>
                  </a:lnTo>
                  <a:lnTo>
                    <a:pt x="959" y="607"/>
                  </a:lnTo>
                  <a:lnTo>
                    <a:pt x="1795" y="367"/>
                  </a:lnTo>
                  <a:cubicBezTo>
                    <a:pt x="1795" y="367"/>
                    <a:pt x="1543" y="78"/>
                    <a:pt x="1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g3ddacb674d5_0_83"/>
            <p:cNvSpPr/>
            <p:nvPr/>
          </p:nvSpPr>
          <p:spPr>
            <a:xfrm>
              <a:off x="7337465" y="3852139"/>
              <a:ext cx="368738" cy="258404"/>
            </a:xfrm>
            <a:custGeom>
              <a:rect b="b" l="l" r="r" t="t"/>
              <a:pathLst>
                <a:path extrusionOk="0" h="616" w="879">
                  <a:moveTo>
                    <a:pt x="426" y="1"/>
                  </a:moveTo>
                  <a:lnTo>
                    <a:pt x="308" y="20"/>
                  </a:lnTo>
                  <a:lnTo>
                    <a:pt x="120" y="389"/>
                  </a:lnTo>
                  <a:lnTo>
                    <a:pt x="98" y="430"/>
                  </a:lnTo>
                  <a:lnTo>
                    <a:pt x="1" y="615"/>
                  </a:lnTo>
                  <a:lnTo>
                    <a:pt x="42" y="607"/>
                  </a:lnTo>
                  <a:lnTo>
                    <a:pt x="878" y="367"/>
                  </a:lnTo>
                  <a:cubicBezTo>
                    <a:pt x="878" y="367"/>
                    <a:pt x="626" y="78"/>
                    <a:pt x="4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g3ddacb674d5_0_83"/>
            <p:cNvSpPr/>
            <p:nvPr/>
          </p:nvSpPr>
          <p:spPr>
            <a:xfrm>
              <a:off x="7141983" y="3953234"/>
              <a:ext cx="486198" cy="101516"/>
            </a:xfrm>
            <a:custGeom>
              <a:rect b="b" l="l" r="r" t="t"/>
              <a:pathLst>
                <a:path extrusionOk="0" h="242" w="1159">
                  <a:moveTo>
                    <a:pt x="1133" y="0"/>
                  </a:moveTo>
                  <a:lnTo>
                    <a:pt x="386" y="211"/>
                  </a:lnTo>
                  <a:lnTo>
                    <a:pt x="1" y="219"/>
                  </a:lnTo>
                  <a:lnTo>
                    <a:pt x="393" y="241"/>
                  </a:lnTo>
                  <a:lnTo>
                    <a:pt x="1159" y="33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g3ddacb674d5_0_83"/>
            <p:cNvSpPr/>
            <p:nvPr/>
          </p:nvSpPr>
          <p:spPr>
            <a:xfrm>
              <a:off x="6865959" y="3940650"/>
              <a:ext cx="304555" cy="210163"/>
            </a:xfrm>
            <a:custGeom>
              <a:rect b="b" l="l" r="r" t="t"/>
              <a:pathLst>
                <a:path extrusionOk="0" h="501" w="726">
                  <a:moveTo>
                    <a:pt x="208" y="0"/>
                  </a:moveTo>
                  <a:cubicBezTo>
                    <a:pt x="208" y="0"/>
                    <a:pt x="186" y="15"/>
                    <a:pt x="156" y="41"/>
                  </a:cubicBezTo>
                  <a:cubicBezTo>
                    <a:pt x="148" y="49"/>
                    <a:pt x="141" y="56"/>
                    <a:pt x="134" y="63"/>
                  </a:cubicBezTo>
                  <a:cubicBezTo>
                    <a:pt x="71" y="126"/>
                    <a:pt x="1" y="241"/>
                    <a:pt x="56" y="393"/>
                  </a:cubicBezTo>
                  <a:cubicBezTo>
                    <a:pt x="104" y="471"/>
                    <a:pt x="256" y="497"/>
                    <a:pt x="400" y="500"/>
                  </a:cubicBezTo>
                  <a:lnTo>
                    <a:pt x="430" y="500"/>
                  </a:lnTo>
                  <a:cubicBezTo>
                    <a:pt x="443" y="500"/>
                    <a:pt x="456" y="501"/>
                    <a:pt x="469" y="501"/>
                  </a:cubicBezTo>
                  <a:cubicBezTo>
                    <a:pt x="604" y="501"/>
                    <a:pt x="718" y="485"/>
                    <a:pt x="718" y="485"/>
                  </a:cubicBezTo>
                  <a:cubicBezTo>
                    <a:pt x="718" y="485"/>
                    <a:pt x="725" y="19"/>
                    <a:pt x="2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g3ddacb674d5_0_83"/>
            <p:cNvSpPr/>
            <p:nvPr/>
          </p:nvSpPr>
          <p:spPr>
            <a:xfrm>
              <a:off x="6991386" y="3979662"/>
              <a:ext cx="126688" cy="159405"/>
            </a:xfrm>
            <a:custGeom>
              <a:rect b="b" l="l" r="r" t="t"/>
              <a:pathLst>
                <a:path extrusionOk="0" h="380" w="302">
                  <a:moveTo>
                    <a:pt x="13" y="1"/>
                  </a:moveTo>
                  <a:cubicBezTo>
                    <a:pt x="2" y="1"/>
                    <a:pt x="1" y="8"/>
                    <a:pt x="16" y="26"/>
                  </a:cubicBezTo>
                  <a:cubicBezTo>
                    <a:pt x="186" y="85"/>
                    <a:pt x="290" y="189"/>
                    <a:pt x="267" y="351"/>
                  </a:cubicBezTo>
                  <a:cubicBezTo>
                    <a:pt x="266" y="372"/>
                    <a:pt x="267" y="380"/>
                    <a:pt x="270" y="380"/>
                  </a:cubicBezTo>
                  <a:cubicBezTo>
                    <a:pt x="278" y="380"/>
                    <a:pt x="300" y="309"/>
                    <a:pt x="297" y="293"/>
                  </a:cubicBezTo>
                  <a:cubicBezTo>
                    <a:pt x="301" y="267"/>
                    <a:pt x="293" y="240"/>
                    <a:pt x="286" y="214"/>
                  </a:cubicBezTo>
                  <a:cubicBezTo>
                    <a:pt x="277" y="123"/>
                    <a:pt x="60" y="1"/>
                    <a:pt x="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g3ddacb674d5_0_83"/>
            <p:cNvSpPr/>
            <p:nvPr/>
          </p:nvSpPr>
          <p:spPr>
            <a:xfrm>
              <a:off x="6878543" y="3988471"/>
              <a:ext cx="104035" cy="140109"/>
            </a:xfrm>
            <a:custGeom>
              <a:rect b="b" l="l" r="r" t="t"/>
              <a:pathLst>
                <a:path extrusionOk="0" h="334" w="248">
                  <a:moveTo>
                    <a:pt x="177" y="1"/>
                  </a:moveTo>
                  <a:cubicBezTo>
                    <a:pt x="175" y="1"/>
                    <a:pt x="173" y="1"/>
                    <a:pt x="171" y="2"/>
                  </a:cubicBezTo>
                  <a:cubicBezTo>
                    <a:pt x="45" y="90"/>
                    <a:pt x="0" y="282"/>
                    <a:pt x="185" y="330"/>
                  </a:cubicBezTo>
                  <a:cubicBezTo>
                    <a:pt x="201" y="332"/>
                    <a:pt x="210" y="333"/>
                    <a:pt x="215" y="333"/>
                  </a:cubicBezTo>
                  <a:cubicBezTo>
                    <a:pt x="247" y="333"/>
                    <a:pt x="57" y="286"/>
                    <a:pt x="93" y="157"/>
                  </a:cubicBezTo>
                  <a:cubicBezTo>
                    <a:pt x="108" y="108"/>
                    <a:pt x="144" y="57"/>
                    <a:pt x="188" y="24"/>
                  </a:cubicBezTo>
                  <a:cubicBezTo>
                    <a:pt x="195" y="11"/>
                    <a:pt x="188" y="1"/>
                    <a:pt x="1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g3ddacb674d5_0_83"/>
            <p:cNvSpPr/>
            <p:nvPr/>
          </p:nvSpPr>
          <p:spPr>
            <a:xfrm>
              <a:off x="7001034" y="4017416"/>
              <a:ext cx="57052" cy="108647"/>
            </a:xfrm>
            <a:custGeom>
              <a:rect b="b" l="l" r="r" t="t"/>
              <a:pathLst>
                <a:path extrusionOk="0" h="259" w="136">
                  <a:moveTo>
                    <a:pt x="17" y="0"/>
                  </a:moveTo>
                  <a:cubicBezTo>
                    <a:pt x="5" y="0"/>
                    <a:pt x="1" y="8"/>
                    <a:pt x="12" y="25"/>
                  </a:cubicBezTo>
                  <a:cubicBezTo>
                    <a:pt x="111" y="47"/>
                    <a:pt x="82" y="172"/>
                    <a:pt x="56" y="232"/>
                  </a:cubicBezTo>
                  <a:cubicBezTo>
                    <a:pt x="45" y="250"/>
                    <a:pt x="41" y="258"/>
                    <a:pt x="45" y="258"/>
                  </a:cubicBezTo>
                  <a:cubicBezTo>
                    <a:pt x="48" y="258"/>
                    <a:pt x="57" y="252"/>
                    <a:pt x="70" y="239"/>
                  </a:cubicBezTo>
                  <a:cubicBezTo>
                    <a:pt x="93" y="213"/>
                    <a:pt x="104" y="180"/>
                    <a:pt x="108" y="150"/>
                  </a:cubicBezTo>
                  <a:cubicBezTo>
                    <a:pt x="135" y="59"/>
                    <a:pt x="49" y="0"/>
                    <a:pt x="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g3ddacb674d5_0_83"/>
            <p:cNvSpPr/>
            <p:nvPr/>
          </p:nvSpPr>
          <p:spPr>
            <a:xfrm>
              <a:off x="7022428" y="3701963"/>
              <a:ext cx="1068460" cy="270150"/>
            </a:xfrm>
            <a:custGeom>
              <a:rect b="b" l="l" r="r" t="t"/>
              <a:pathLst>
                <a:path extrusionOk="0" h="644" w="2547">
                  <a:moveTo>
                    <a:pt x="1" y="0"/>
                  </a:moveTo>
                  <a:lnTo>
                    <a:pt x="345" y="581"/>
                  </a:lnTo>
                  <a:lnTo>
                    <a:pt x="808" y="596"/>
                  </a:lnTo>
                  <a:lnTo>
                    <a:pt x="2435" y="644"/>
                  </a:lnTo>
                  <a:cubicBezTo>
                    <a:pt x="2435" y="644"/>
                    <a:pt x="2469" y="603"/>
                    <a:pt x="2491" y="536"/>
                  </a:cubicBezTo>
                  <a:cubicBezTo>
                    <a:pt x="2495" y="529"/>
                    <a:pt x="2498" y="521"/>
                    <a:pt x="2502" y="511"/>
                  </a:cubicBezTo>
                  <a:cubicBezTo>
                    <a:pt x="2536" y="403"/>
                    <a:pt x="2546" y="244"/>
                    <a:pt x="2376" y="122"/>
                  </a:cubicBezTo>
                  <a:lnTo>
                    <a:pt x="1988" y="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g3ddacb674d5_0_83"/>
            <p:cNvSpPr/>
            <p:nvPr/>
          </p:nvSpPr>
          <p:spPr>
            <a:xfrm>
              <a:off x="6909166" y="3701963"/>
              <a:ext cx="322174" cy="243722"/>
            </a:xfrm>
            <a:custGeom>
              <a:rect b="b" l="l" r="r" t="t"/>
              <a:pathLst>
                <a:path extrusionOk="0" h="581" w="768">
                  <a:moveTo>
                    <a:pt x="271" y="0"/>
                  </a:moveTo>
                  <a:cubicBezTo>
                    <a:pt x="271" y="0"/>
                    <a:pt x="245" y="7"/>
                    <a:pt x="212" y="26"/>
                  </a:cubicBezTo>
                  <a:cubicBezTo>
                    <a:pt x="201" y="29"/>
                    <a:pt x="190" y="37"/>
                    <a:pt x="178" y="45"/>
                  </a:cubicBezTo>
                  <a:cubicBezTo>
                    <a:pt x="101" y="93"/>
                    <a:pt x="1" y="185"/>
                    <a:pt x="9" y="344"/>
                  </a:cubicBezTo>
                  <a:cubicBezTo>
                    <a:pt x="27" y="433"/>
                    <a:pt x="168" y="488"/>
                    <a:pt x="305" y="525"/>
                  </a:cubicBezTo>
                  <a:cubicBezTo>
                    <a:pt x="315" y="529"/>
                    <a:pt x="323" y="529"/>
                    <a:pt x="334" y="533"/>
                  </a:cubicBezTo>
                  <a:cubicBezTo>
                    <a:pt x="479" y="569"/>
                    <a:pt x="615" y="581"/>
                    <a:pt x="615" y="581"/>
                  </a:cubicBezTo>
                  <a:cubicBezTo>
                    <a:pt x="615" y="581"/>
                    <a:pt x="767" y="133"/>
                    <a:pt x="2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g3ddacb674d5_0_83"/>
            <p:cNvSpPr/>
            <p:nvPr/>
          </p:nvSpPr>
          <p:spPr>
            <a:xfrm>
              <a:off x="7199453" y="3757755"/>
              <a:ext cx="441311" cy="12585"/>
            </a:xfrm>
            <a:custGeom>
              <a:rect b="b" l="l" r="r" t="t"/>
              <a:pathLst>
                <a:path extrusionOk="0" h="30" w="1052">
                  <a:moveTo>
                    <a:pt x="985" y="0"/>
                  </a:moveTo>
                  <a:lnTo>
                    <a:pt x="134" y="4"/>
                  </a:lnTo>
                  <a:cubicBezTo>
                    <a:pt x="134" y="4"/>
                    <a:pt x="86" y="7"/>
                    <a:pt x="56" y="11"/>
                  </a:cubicBezTo>
                  <a:cubicBezTo>
                    <a:pt x="1" y="15"/>
                    <a:pt x="23" y="23"/>
                    <a:pt x="56" y="26"/>
                  </a:cubicBezTo>
                  <a:cubicBezTo>
                    <a:pt x="53" y="26"/>
                    <a:pt x="138" y="30"/>
                    <a:pt x="138" y="30"/>
                  </a:cubicBezTo>
                  <a:lnTo>
                    <a:pt x="985" y="26"/>
                  </a:lnTo>
                  <a:lnTo>
                    <a:pt x="1037" y="26"/>
                  </a:lnTo>
                  <a:cubicBezTo>
                    <a:pt x="1040" y="23"/>
                    <a:pt x="1052" y="15"/>
                    <a:pt x="1037" y="4"/>
                  </a:cubicBezTo>
                  <a:lnTo>
                    <a:pt x="10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g3ddacb674d5_0_83"/>
            <p:cNvSpPr/>
            <p:nvPr/>
          </p:nvSpPr>
          <p:spPr>
            <a:xfrm>
              <a:off x="6983835" y="3712450"/>
              <a:ext cx="101518" cy="119973"/>
            </a:xfrm>
            <a:custGeom>
              <a:rect b="b" l="l" r="r" t="t"/>
              <a:pathLst>
                <a:path extrusionOk="0" h="286" w="242">
                  <a:moveTo>
                    <a:pt x="34" y="1"/>
                  </a:moveTo>
                  <a:cubicBezTo>
                    <a:pt x="23" y="4"/>
                    <a:pt x="12" y="12"/>
                    <a:pt x="0" y="20"/>
                  </a:cubicBezTo>
                  <a:cubicBezTo>
                    <a:pt x="8" y="20"/>
                    <a:pt x="12" y="23"/>
                    <a:pt x="19" y="23"/>
                  </a:cubicBezTo>
                  <a:lnTo>
                    <a:pt x="41" y="34"/>
                  </a:lnTo>
                  <a:cubicBezTo>
                    <a:pt x="71" y="52"/>
                    <a:pt x="97" y="75"/>
                    <a:pt x="123" y="97"/>
                  </a:cubicBezTo>
                  <a:cubicBezTo>
                    <a:pt x="145" y="123"/>
                    <a:pt x="167" y="149"/>
                    <a:pt x="186" y="175"/>
                  </a:cubicBezTo>
                  <a:cubicBezTo>
                    <a:pt x="190" y="182"/>
                    <a:pt x="193" y="189"/>
                    <a:pt x="197" y="197"/>
                  </a:cubicBezTo>
                  <a:cubicBezTo>
                    <a:pt x="197" y="197"/>
                    <a:pt x="197" y="201"/>
                    <a:pt x="200" y="204"/>
                  </a:cubicBezTo>
                  <a:cubicBezTo>
                    <a:pt x="200" y="208"/>
                    <a:pt x="204" y="211"/>
                    <a:pt x="208" y="219"/>
                  </a:cubicBezTo>
                  <a:cubicBezTo>
                    <a:pt x="215" y="230"/>
                    <a:pt x="219" y="245"/>
                    <a:pt x="226" y="256"/>
                  </a:cubicBezTo>
                  <a:cubicBezTo>
                    <a:pt x="226" y="264"/>
                    <a:pt x="226" y="267"/>
                    <a:pt x="230" y="271"/>
                  </a:cubicBezTo>
                  <a:lnTo>
                    <a:pt x="230" y="278"/>
                  </a:lnTo>
                  <a:cubicBezTo>
                    <a:pt x="230" y="286"/>
                    <a:pt x="234" y="286"/>
                    <a:pt x="234" y="286"/>
                  </a:cubicBezTo>
                  <a:cubicBezTo>
                    <a:pt x="238" y="282"/>
                    <a:pt x="238" y="278"/>
                    <a:pt x="241" y="274"/>
                  </a:cubicBezTo>
                  <a:lnTo>
                    <a:pt x="241" y="264"/>
                  </a:lnTo>
                  <a:lnTo>
                    <a:pt x="241" y="256"/>
                  </a:lnTo>
                  <a:cubicBezTo>
                    <a:pt x="241" y="252"/>
                    <a:pt x="241" y="238"/>
                    <a:pt x="234" y="219"/>
                  </a:cubicBezTo>
                  <a:cubicBezTo>
                    <a:pt x="234" y="211"/>
                    <a:pt x="230" y="201"/>
                    <a:pt x="226" y="194"/>
                  </a:cubicBezTo>
                  <a:cubicBezTo>
                    <a:pt x="222" y="189"/>
                    <a:pt x="222" y="186"/>
                    <a:pt x="222" y="186"/>
                  </a:cubicBezTo>
                  <a:lnTo>
                    <a:pt x="215" y="175"/>
                  </a:lnTo>
                  <a:lnTo>
                    <a:pt x="212" y="163"/>
                  </a:lnTo>
                  <a:cubicBezTo>
                    <a:pt x="193" y="134"/>
                    <a:pt x="171" y="108"/>
                    <a:pt x="145" y="83"/>
                  </a:cubicBezTo>
                  <a:cubicBezTo>
                    <a:pt x="119" y="56"/>
                    <a:pt x="89" y="30"/>
                    <a:pt x="56" y="12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g3ddacb674d5_0_83"/>
            <p:cNvSpPr/>
            <p:nvPr/>
          </p:nvSpPr>
          <p:spPr>
            <a:xfrm>
              <a:off x="7360957" y="3743492"/>
              <a:ext cx="729926" cy="228621"/>
            </a:xfrm>
            <a:custGeom>
              <a:rect b="b" l="l" r="r" t="t"/>
              <a:pathLst>
                <a:path extrusionOk="0" h="545" w="1740">
                  <a:moveTo>
                    <a:pt x="1181" y="1"/>
                  </a:moveTo>
                  <a:lnTo>
                    <a:pt x="1" y="497"/>
                  </a:lnTo>
                  <a:lnTo>
                    <a:pt x="1628" y="545"/>
                  </a:lnTo>
                  <a:cubicBezTo>
                    <a:pt x="1628" y="545"/>
                    <a:pt x="1662" y="504"/>
                    <a:pt x="1684" y="437"/>
                  </a:cubicBezTo>
                  <a:cubicBezTo>
                    <a:pt x="1688" y="430"/>
                    <a:pt x="1691" y="422"/>
                    <a:pt x="1695" y="412"/>
                  </a:cubicBezTo>
                  <a:cubicBezTo>
                    <a:pt x="1729" y="304"/>
                    <a:pt x="1739" y="145"/>
                    <a:pt x="1569" y="23"/>
                  </a:cubicBezTo>
                  <a:lnTo>
                    <a:pt x="11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g3ddacb674d5_0_83"/>
            <p:cNvSpPr/>
            <p:nvPr/>
          </p:nvSpPr>
          <p:spPr>
            <a:xfrm>
              <a:off x="7401228" y="3891151"/>
              <a:ext cx="670777" cy="36076"/>
            </a:xfrm>
            <a:custGeom>
              <a:rect b="b" l="l" r="r" t="t"/>
              <a:pathLst>
                <a:path extrusionOk="0" h="86" w="1599">
                  <a:moveTo>
                    <a:pt x="57" y="0"/>
                  </a:moveTo>
                  <a:cubicBezTo>
                    <a:pt x="1" y="4"/>
                    <a:pt x="23" y="12"/>
                    <a:pt x="57" y="15"/>
                  </a:cubicBezTo>
                  <a:cubicBezTo>
                    <a:pt x="57" y="19"/>
                    <a:pt x="137" y="26"/>
                    <a:pt x="137" y="26"/>
                  </a:cubicBezTo>
                  <a:lnTo>
                    <a:pt x="1584" y="85"/>
                  </a:lnTo>
                  <a:lnTo>
                    <a:pt x="1588" y="85"/>
                  </a:lnTo>
                  <a:cubicBezTo>
                    <a:pt x="1592" y="78"/>
                    <a:pt x="1595" y="70"/>
                    <a:pt x="1599" y="60"/>
                  </a:cubicBezTo>
                  <a:lnTo>
                    <a:pt x="1584" y="6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g3ddacb674d5_0_83"/>
            <p:cNvSpPr/>
            <p:nvPr/>
          </p:nvSpPr>
          <p:spPr>
            <a:xfrm>
              <a:off x="6958666" y="3782924"/>
              <a:ext cx="101518" cy="142626"/>
            </a:xfrm>
            <a:custGeom>
              <a:rect b="b" l="l" r="r" t="t"/>
              <a:pathLst>
                <a:path extrusionOk="0" h="340" w="242">
                  <a:moveTo>
                    <a:pt x="11" y="0"/>
                  </a:moveTo>
                  <a:cubicBezTo>
                    <a:pt x="1" y="0"/>
                    <a:pt x="5" y="5"/>
                    <a:pt x="35" y="18"/>
                  </a:cubicBezTo>
                  <a:cubicBezTo>
                    <a:pt x="179" y="70"/>
                    <a:pt x="216" y="210"/>
                    <a:pt x="187" y="332"/>
                  </a:cubicBezTo>
                  <a:cubicBezTo>
                    <a:pt x="197" y="336"/>
                    <a:pt x="205" y="336"/>
                    <a:pt x="216" y="340"/>
                  </a:cubicBezTo>
                  <a:cubicBezTo>
                    <a:pt x="242" y="288"/>
                    <a:pt x="227" y="96"/>
                    <a:pt x="139" y="48"/>
                  </a:cubicBezTo>
                  <a:cubicBezTo>
                    <a:pt x="128" y="27"/>
                    <a:pt x="33" y="0"/>
                    <a:pt x="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9" name="Google Shape;1819;g3ddacb674d5_0_83"/>
          <p:cNvGrpSpPr/>
          <p:nvPr/>
        </p:nvGrpSpPr>
        <p:grpSpPr>
          <a:xfrm>
            <a:off x="3892462" y="3129671"/>
            <a:ext cx="2598065" cy="1932984"/>
            <a:chOff x="6278312" y="2988746"/>
            <a:chExt cx="2598065" cy="1932984"/>
          </a:xfrm>
        </p:grpSpPr>
        <p:grpSp>
          <p:nvGrpSpPr>
            <p:cNvPr id="1820" name="Google Shape;1820;g3ddacb674d5_0_83"/>
            <p:cNvGrpSpPr/>
            <p:nvPr/>
          </p:nvGrpSpPr>
          <p:grpSpPr>
            <a:xfrm>
              <a:off x="6278312" y="2990856"/>
              <a:ext cx="1313998" cy="1914126"/>
              <a:chOff x="2523437" y="397068"/>
              <a:chExt cx="1313998" cy="1914126"/>
            </a:xfrm>
          </p:grpSpPr>
          <p:sp>
            <p:nvSpPr>
              <p:cNvPr id="1821" name="Google Shape;1821;g3ddacb674d5_0_83"/>
              <p:cNvSpPr/>
              <p:nvPr/>
            </p:nvSpPr>
            <p:spPr>
              <a:xfrm>
                <a:off x="2875852" y="2235171"/>
                <a:ext cx="866311" cy="76023"/>
              </a:xfrm>
              <a:custGeom>
                <a:rect b="b" l="l" r="r" t="t"/>
                <a:pathLst>
                  <a:path extrusionOk="0" h="387" w="4410">
                    <a:moveTo>
                      <a:pt x="2205" y="1"/>
                    </a:moveTo>
                    <a:cubicBezTo>
                      <a:pt x="988" y="1"/>
                      <a:pt x="0" y="86"/>
                      <a:pt x="0" y="193"/>
                    </a:cubicBezTo>
                    <a:cubicBezTo>
                      <a:pt x="0" y="301"/>
                      <a:pt x="988" y="386"/>
                      <a:pt x="2205" y="386"/>
                    </a:cubicBezTo>
                    <a:cubicBezTo>
                      <a:pt x="3422" y="386"/>
                      <a:pt x="4409" y="301"/>
                      <a:pt x="4409" y="193"/>
                    </a:cubicBezTo>
                    <a:cubicBezTo>
                      <a:pt x="4409" y="86"/>
                      <a:pt x="3422" y="1"/>
                      <a:pt x="2205" y="1"/>
                    </a:cubicBezTo>
                    <a:close/>
                  </a:path>
                </a:pathLst>
              </a:custGeom>
              <a:solidFill>
                <a:srgbClr val="5A5402">
                  <a:alpha val="478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2" name="Google Shape;1822;g3ddacb674d5_0_83"/>
              <p:cNvSpPr/>
              <p:nvPr/>
            </p:nvSpPr>
            <p:spPr>
              <a:xfrm>
                <a:off x="2838725" y="685248"/>
                <a:ext cx="710925" cy="477748"/>
              </a:xfrm>
              <a:custGeom>
                <a:rect b="b" l="l" r="r" t="t"/>
                <a:pathLst>
                  <a:path extrusionOk="0" h="2432" w="3619">
                    <a:moveTo>
                      <a:pt x="3237" y="1"/>
                    </a:moveTo>
                    <a:cubicBezTo>
                      <a:pt x="2183" y="100"/>
                      <a:pt x="1077" y="197"/>
                      <a:pt x="41" y="296"/>
                    </a:cubicBezTo>
                    <a:cubicBezTo>
                      <a:pt x="82" y="785"/>
                      <a:pt x="104" y="1107"/>
                      <a:pt x="38" y="1488"/>
                    </a:cubicBezTo>
                    <a:cubicBezTo>
                      <a:pt x="15" y="1613"/>
                      <a:pt x="0" y="1743"/>
                      <a:pt x="30" y="1869"/>
                    </a:cubicBezTo>
                    <a:cubicBezTo>
                      <a:pt x="60" y="1995"/>
                      <a:pt x="149" y="2113"/>
                      <a:pt x="278" y="2154"/>
                    </a:cubicBezTo>
                    <a:cubicBezTo>
                      <a:pt x="248" y="2076"/>
                      <a:pt x="260" y="1983"/>
                      <a:pt x="304" y="1910"/>
                    </a:cubicBezTo>
                    <a:cubicBezTo>
                      <a:pt x="304" y="2329"/>
                      <a:pt x="1179" y="2432"/>
                      <a:pt x="1697" y="2432"/>
                    </a:cubicBezTo>
                    <a:cubicBezTo>
                      <a:pt x="1806" y="2432"/>
                      <a:pt x="1899" y="2427"/>
                      <a:pt x="1965" y="2420"/>
                    </a:cubicBezTo>
                    <a:cubicBezTo>
                      <a:pt x="2165" y="2398"/>
                      <a:pt x="2365" y="2361"/>
                      <a:pt x="2542" y="2275"/>
                    </a:cubicBezTo>
                    <a:cubicBezTo>
                      <a:pt x="2723" y="2190"/>
                      <a:pt x="2879" y="2053"/>
                      <a:pt x="2937" y="1872"/>
                    </a:cubicBezTo>
                    <a:lnTo>
                      <a:pt x="2937" y="1872"/>
                    </a:lnTo>
                    <a:cubicBezTo>
                      <a:pt x="2956" y="2017"/>
                      <a:pt x="2893" y="2168"/>
                      <a:pt x="2775" y="2261"/>
                    </a:cubicBezTo>
                    <a:cubicBezTo>
                      <a:pt x="3082" y="2202"/>
                      <a:pt x="3341" y="1954"/>
                      <a:pt x="3393" y="1665"/>
                    </a:cubicBezTo>
                    <a:cubicBezTo>
                      <a:pt x="3418" y="1739"/>
                      <a:pt x="3444" y="1817"/>
                      <a:pt x="3466" y="1891"/>
                    </a:cubicBezTo>
                    <a:cubicBezTo>
                      <a:pt x="3618" y="1643"/>
                      <a:pt x="3536" y="1336"/>
                      <a:pt x="3441" y="1070"/>
                    </a:cubicBezTo>
                    <a:cubicBezTo>
                      <a:pt x="3341" y="800"/>
                      <a:pt x="3285" y="74"/>
                      <a:pt x="3237" y="1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3" name="Google Shape;1823;g3ddacb674d5_0_83"/>
              <p:cNvSpPr/>
              <p:nvPr/>
            </p:nvSpPr>
            <p:spPr>
              <a:xfrm>
                <a:off x="3231804" y="889547"/>
                <a:ext cx="503875" cy="377759"/>
              </a:xfrm>
              <a:custGeom>
                <a:rect b="b" l="l" r="r" t="t"/>
                <a:pathLst>
                  <a:path extrusionOk="0" h="1923" w="2565">
                    <a:moveTo>
                      <a:pt x="1987" y="0"/>
                    </a:moveTo>
                    <a:cubicBezTo>
                      <a:pt x="1987" y="0"/>
                      <a:pt x="1677" y="743"/>
                      <a:pt x="863" y="1025"/>
                    </a:cubicBezTo>
                    <a:lnTo>
                      <a:pt x="444" y="1169"/>
                    </a:lnTo>
                    <a:cubicBezTo>
                      <a:pt x="86" y="1291"/>
                      <a:pt x="0" y="1709"/>
                      <a:pt x="0" y="1709"/>
                    </a:cubicBezTo>
                    <a:cubicBezTo>
                      <a:pt x="0" y="1709"/>
                      <a:pt x="134" y="1787"/>
                      <a:pt x="497" y="1901"/>
                    </a:cubicBezTo>
                    <a:cubicBezTo>
                      <a:pt x="545" y="1916"/>
                      <a:pt x="599" y="1923"/>
                      <a:pt x="657" y="1923"/>
                    </a:cubicBezTo>
                    <a:cubicBezTo>
                      <a:pt x="1102" y="1923"/>
                      <a:pt x="1765" y="1532"/>
                      <a:pt x="1765" y="1532"/>
                    </a:cubicBezTo>
                    <a:cubicBezTo>
                      <a:pt x="2157" y="1250"/>
                      <a:pt x="2564" y="284"/>
                      <a:pt x="2564" y="284"/>
                    </a:cubicBezTo>
                    <a:lnTo>
                      <a:pt x="1987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4" name="Google Shape;1824;g3ddacb674d5_0_83"/>
              <p:cNvSpPr/>
              <p:nvPr/>
            </p:nvSpPr>
            <p:spPr>
              <a:xfrm>
                <a:off x="2623622" y="917049"/>
                <a:ext cx="496607" cy="392689"/>
              </a:xfrm>
              <a:custGeom>
                <a:rect b="b" l="l" r="r" t="t"/>
                <a:pathLst>
                  <a:path extrusionOk="0" h="1999" w="2528">
                    <a:moveTo>
                      <a:pt x="600" y="1"/>
                    </a:moveTo>
                    <a:lnTo>
                      <a:pt x="1" y="263"/>
                    </a:lnTo>
                    <a:cubicBezTo>
                      <a:pt x="1" y="263"/>
                      <a:pt x="441" y="1240"/>
                      <a:pt x="822" y="1536"/>
                    </a:cubicBezTo>
                    <a:cubicBezTo>
                      <a:pt x="822" y="1536"/>
                      <a:pt x="1299" y="1932"/>
                      <a:pt x="1728" y="1991"/>
                    </a:cubicBezTo>
                    <a:cubicBezTo>
                      <a:pt x="1764" y="1996"/>
                      <a:pt x="1800" y="1999"/>
                      <a:pt x="1835" y="1999"/>
                    </a:cubicBezTo>
                    <a:cubicBezTo>
                      <a:pt x="1901" y="1999"/>
                      <a:pt x="1966" y="1989"/>
                      <a:pt x="2024" y="1964"/>
                    </a:cubicBezTo>
                    <a:cubicBezTo>
                      <a:pt x="2379" y="1821"/>
                      <a:pt x="2527" y="1791"/>
                      <a:pt x="2527" y="1791"/>
                    </a:cubicBezTo>
                    <a:cubicBezTo>
                      <a:pt x="2527" y="1791"/>
                      <a:pt x="2456" y="1370"/>
                      <a:pt x="2106" y="1232"/>
                    </a:cubicBezTo>
                    <a:lnTo>
                      <a:pt x="1972" y="1181"/>
                    </a:lnTo>
                    <a:lnTo>
                      <a:pt x="1695" y="1073"/>
                    </a:lnTo>
                    <a:cubicBezTo>
                      <a:pt x="892" y="762"/>
                      <a:pt x="600" y="1"/>
                      <a:pt x="600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5" name="Google Shape;1825;g3ddacb674d5_0_83"/>
              <p:cNvSpPr/>
              <p:nvPr/>
            </p:nvSpPr>
            <p:spPr>
              <a:xfrm>
                <a:off x="3249877" y="1523856"/>
                <a:ext cx="318630" cy="604846"/>
              </a:xfrm>
              <a:custGeom>
                <a:rect b="b" l="l" r="r" t="t"/>
                <a:pathLst>
                  <a:path extrusionOk="0" h="3079" w="1622">
                    <a:moveTo>
                      <a:pt x="685" y="0"/>
                    </a:moveTo>
                    <a:lnTo>
                      <a:pt x="412" y="615"/>
                    </a:lnTo>
                    <a:lnTo>
                      <a:pt x="1" y="1532"/>
                    </a:lnTo>
                    <a:lnTo>
                      <a:pt x="216" y="1976"/>
                    </a:lnTo>
                    <a:lnTo>
                      <a:pt x="755" y="3078"/>
                    </a:lnTo>
                    <a:lnTo>
                      <a:pt x="1621" y="2660"/>
                    </a:lnTo>
                    <a:lnTo>
                      <a:pt x="1293" y="1724"/>
                    </a:lnTo>
                    <a:lnTo>
                      <a:pt x="878" y="548"/>
                    </a:lnTo>
                    <a:lnTo>
                      <a:pt x="685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6" name="Google Shape;1826;g3ddacb674d5_0_83"/>
              <p:cNvSpPr/>
              <p:nvPr/>
            </p:nvSpPr>
            <p:spPr>
              <a:xfrm>
                <a:off x="3249877" y="1631506"/>
                <a:ext cx="254000" cy="280520"/>
              </a:xfrm>
              <a:custGeom>
                <a:rect b="b" l="l" r="r" t="t"/>
                <a:pathLst>
                  <a:path extrusionOk="0" h="1428" w="1293">
                    <a:moveTo>
                      <a:pt x="878" y="0"/>
                    </a:moveTo>
                    <a:lnTo>
                      <a:pt x="412" y="67"/>
                    </a:lnTo>
                    <a:lnTo>
                      <a:pt x="1" y="984"/>
                    </a:lnTo>
                    <a:lnTo>
                      <a:pt x="216" y="1428"/>
                    </a:lnTo>
                    <a:lnTo>
                      <a:pt x="1293" y="1176"/>
                    </a:lnTo>
                    <a:lnTo>
                      <a:pt x="878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7" name="Google Shape;1827;g3ddacb674d5_0_83"/>
              <p:cNvSpPr/>
              <p:nvPr/>
            </p:nvSpPr>
            <p:spPr>
              <a:xfrm>
                <a:off x="3396815" y="2038533"/>
                <a:ext cx="298985" cy="194871"/>
              </a:xfrm>
              <a:custGeom>
                <a:rect b="b" l="l" r="r" t="t"/>
                <a:pathLst>
                  <a:path extrusionOk="0" h="992" w="1522">
                    <a:moveTo>
                      <a:pt x="1066" y="0"/>
                    </a:moveTo>
                    <a:cubicBezTo>
                      <a:pt x="986" y="0"/>
                      <a:pt x="895" y="13"/>
                      <a:pt x="792" y="44"/>
                    </a:cubicBezTo>
                    <a:lnTo>
                      <a:pt x="0" y="433"/>
                    </a:lnTo>
                    <a:lnTo>
                      <a:pt x="23" y="532"/>
                    </a:lnTo>
                    <a:lnTo>
                      <a:pt x="101" y="877"/>
                    </a:lnTo>
                    <a:lnTo>
                      <a:pt x="137" y="991"/>
                    </a:lnTo>
                    <a:lnTo>
                      <a:pt x="1521" y="240"/>
                    </a:lnTo>
                    <a:cubicBezTo>
                      <a:pt x="1521" y="240"/>
                      <a:pt x="1499" y="181"/>
                      <a:pt x="1432" y="117"/>
                    </a:cubicBezTo>
                    <a:cubicBezTo>
                      <a:pt x="1384" y="78"/>
                      <a:pt x="1303" y="33"/>
                      <a:pt x="1188" y="11"/>
                    </a:cubicBezTo>
                    <a:cubicBezTo>
                      <a:pt x="1151" y="4"/>
                      <a:pt x="1110" y="0"/>
                      <a:pt x="10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8" name="Google Shape;1828;g3ddacb674d5_0_83"/>
              <p:cNvSpPr/>
              <p:nvPr/>
            </p:nvSpPr>
            <p:spPr>
              <a:xfrm>
                <a:off x="3416459" y="2061517"/>
                <a:ext cx="279341" cy="171887"/>
              </a:xfrm>
              <a:custGeom>
                <a:rect b="b" l="l" r="r" t="t"/>
                <a:pathLst>
                  <a:path extrusionOk="0" h="875" w="1422">
                    <a:moveTo>
                      <a:pt x="1332" y="0"/>
                    </a:moveTo>
                    <a:lnTo>
                      <a:pt x="1" y="760"/>
                    </a:lnTo>
                    <a:lnTo>
                      <a:pt x="37" y="874"/>
                    </a:lnTo>
                    <a:lnTo>
                      <a:pt x="1421" y="123"/>
                    </a:lnTo>
                    <a:cubicBezTo>
                      <a:pt x="1421" y="123"/>
                      <a:pt x="1399" y="64"/>
                      <a:pt x="13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9" name="Google Shape;1829;g3ddacb674d5_0_83"/>
              <p:cNvSpPr/>
              <p:nvPr/>
            </p:nvSpPr>
            <p:spPr>
              <a:xfrm>
                <a:off x="3396815" y="2038926"/>
                <a:ext cx="233570" cy="104311"/>
              </a:xfrm>
              <a:custGeom>
                <a:rect b="b" l="l" r="r" t="t"/>
                <a:pathLst>
                  <a:path extrusionOk="0" h="531" w="1189">
                    <a:moveTo>
                      <a:pt x="1073" y="1"/>
                    </a:moveTo>
                    <a:cubicBezTo>
                      <a:pt x="992" y="1"/>
                      <a:pt x="898" y="12"/>
                      <a:pt x="792" y="42"/>
                    </a:cubicBezTo>
                    <a:lnTo>
                      <a:pt x="0" y="431"/>
                    </a:lnTo>
                    <a:lnTo>
                      <a:pt x="23" y="530"/>
                    </a:lnTo>
                    <a:cubicBezTo>
                      <a:pt x="345" y="467"/>
                      <a:pt x="656" y="356"/>
                      <a:pt x="944" y="197"/>
                    </a:cubicBezTo>
                    <a:cubicBezTo>
                      <a:pt x="1036" y="149"/>
                      <a:pt x="1129" y="90"/>
                      <a:pt x="1188" y="9"/>
                    </a:cubicBezTo>
                    <a:cubicBezTo>
                      <a:pt x="1153" y="4"/>
                      <a:pt x="1115" y="1"/>
                      <a:pt x="1073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0" name="Google Shape;1830;g3ddacb674d5_0_83"/>
              <p:cNvSpPr/>
              <p:nvPr/>
            </p:nvSpPr>
            <p:spPr>
              <a:xfrm>
                <a:off x="2983306" y="1605969"/>
                <a:ext cx="259697" cy="546699"/>
              </a:xfrm>
              <a:custGeom>
                <a:rect b="b" l="l" r="r" t="t"/>
                <a:pathLst>
                  <a:path extrusionOk="0" h="2783" w="1322">
                    <a:moveTo>
                      <a:pt x="0" y="1"/>
                    </a:moveTo>
                    <a:lnTo>
                      <a:pt x="56" y="441"/>
                    </a:lnTo>
                    <a:lnTo>
                      <a:pt x="244" y="1865"/>
                    </a:lnTo>
                    <a:lnTo>
                      <a:pt x="363" y="2782"/>
                    </a:lnTo>
                    <a:lnTo>
                      <a:pt x="1321" y="2727"/>
                    </a:lnTo>
                    <a:lnTo>
                      <a:pt x="1299" y="1621"/>
                    </a:lnTo>
                    <a:lnTo>
                      <a:pt x="1273" y="267"/>
                    </a:lnTo>
                    <a:lnTo>
                      <a:pt x="1269" y="167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1" name="Google Shape;1831;g3ddacb674d5_0_83"/>
              <p:cNvSpPr/>
              <p:nvPr/>
            </p:nvSpPr>
            <p:spPr>
              <a:xfrm>
                <a:off x="2994307" y="1658222"/>
                <a:ext cx="244374" cy="314112"/>
              </a:xfrm>
              <a:custGeom>
                <a:rect b="b" l="l" r="r" t="t"/>
                <a:pathLst>
                  <a:path extrusionOk="0" h="1599" w="1244">
                    <a:moveTo>
                      <a:pt x="1217" y="1"/>
                    </a:moveTo>
                    <a:lnTo>
                      <a:pt x="0" y="175"/>
                    </a:lnTo>
                    <a:lnTo>
                      <a:pt x="188" y="1599"/>
                    </a:lnTo>
                    <a:lnTo>
                      <a:pt x="1243" y="1355"/>
                    </a:lnTo>
                    <a:lnTo>
                      <a:pt x="1217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2" name="Google Shape;1832;g3ddacb674d5_0_83"/>
              <p:cNvSpPr/>
              <p:nvPr/>
            </p:nvSpPr>
            <p:spPr>
              <a:xfrm>
                <a:off x="2960126" y="2136557"/>
                <a:ext cx="311754" cy="111972"/>
              </a:xfrm>
              <a:custGeom>
                <a:rect b="b" l="l" r="r" t="t"/>
                <a:pathLst>
                  <a:path extrusionOk="0" h="570" w="1587">
                    <a:moveTo>
                      <a:pt x="1431" y="0"/>
                    </a:moveTo>
                    <a:lnTo>
                      <a:pt x="552" y="45"/>
                    </a:lnTo>
                    <a:cubicBezTo>
                      <a:pt x="388" y="81"/>
                      <a:pt x="274" y="144"/>
                      <a:pt x="193" y="207"/>
                    </a:cubicBezTo>
                    <a:cubicBezTo>
                      <a:pt x="100" y="281"/>
                      <a:pt x="52" y="362"/>
                      <a:pt x="30" y="422"/>
                    </a:cubicBezTo>
                    <a:cubicBezTo>
                      <a:pt x="0" y="506"/>
                      <a:pt x="11" y="569"/>
                      <a:pt x="11" y="569"/>
                    </a:cubicBezTo>
                    <a:lnTo>
                      <a:pt x="1587" y="555"/>
                    </a:lnTo>
                    <a:lnTo>
                      <a:pt x="1561" y="436"/>
                    </a:lnTo>
                    <a:lnTo>
                      <a:pt x="1462" y="100"/>
                    </a:lnTo>
                    <a:lnTo>
                      <a:pt x="143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3" name="Google Shape;1833;g3ddacb674d5_0_83"/>
              <p:cNvSpPr/>
              <p:nvPr/>
            </p:nvSpPr>
            <p:spPr>
              <a:xfrm>
                <a:off x="2960126" y="2219259"/>
                <a:ext cx="311754" cy="29270"/>
              </a:xfrm>
              <a:custGeom>
                <a:rect b="b" l="l" r="r" t="t"/>
                <a:pathLst>
                  <a:path extrusionOk="0" h="149" w="1587">
                    <a:moveTo>
                      <a:pt x="30" y="1"/>
                    </a:moveTo>
                    <a:cubicBezTo>
                      <a:pt x="0" y="85"/>
                      <a:pt x="11" y="148"/>
                      <a:pt x="11" y="148"/>
                    </a:cubicBezTo>
                    <a:lnTo>
                      <a:pt x="1587" y="134"/>
                    </a:lnTo>
                    <a:lnTo>
                      <a:pt x="1561" y="15"/>
                    </a:lnTo>
                    <a:lnTo>
                      <a:pt x="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4" name="Google Shape;1834;g3ddacb674d5_0_83"/>
              <p:cNvSpPr/>
              <p:nvPr/>
            </p:nvSpPr>
            <p:spPr>
              <a:xfrm>
                <a:off x="2997842" y="2136557"/>
                <a:ext cx="249482" cy="50289"/>
              </a:xfrm>
              <a:custGeom>
                <a:rect b="b" l="l" r="r" t="t"/>
                <a:pathLst>
                  <a:path extrusionOk="0" h="256" w="1270">
                    <a:moveTo>
                      <a:pt x="1239" y="0"/>
                    </a:moveTo>
                    <a:lnTo>
                      <a:pt x="360" y="45"/>
                    </a:lnTo>
                    <a:cubicBezTo>
                      <a:pt x="196" y="81"/>
                      <a:pt x="82" y="144"/>
                      <a:pt x="1" y="211"/>
                    </a:cubicBezTo>
                    <a:cubicBezTo>
                      <a:pt x="93" y="248"/>
                      <a:pt x="201" y="255"/>
                      <a:pt x="304" y="255"/>
                    </a:cubicBezTo>
                    <a:cubicBezTo>
                      <a:pt x="633" y="255"/>
                      <a:pt x="959" y="204"/>
                      <a:pt x="1270" y="100"/>
                    </a:cubicBezTo>
                    <a:lnTo>
                      <a:pt x="1239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5" name="Google Shape;1835;g3ddacb674d5_0_83"/>
              <p:cNvSpPr/>
              <p:nvPr/>
            </p:nvSpPr>
            <p:spPr>
              <a:xfrm>
                <a:off x="2943428" y="1387330"/>
                <a:ext cx="612704" cy="502893"/>
              </a:xfrm>
              <a:custGeom>
                <a:rect b="b" l="l" r="r" t="t"/>
                <a:pathLst>
                  <a:path extrusionOk="0" h="2560" w="3119">
                    <a:moveTo>
                      <a:pt x="2242" y="0"/>
                    </a:moveTo>
                    <a:lnTo>
                      <a:pt x="370" y="52"/>
                    </a:lnTo>
                    <a:cubicBezTo>
                      <a:pt x="178" y="330"/>
                      <a:pt x="82" y="1003"/>
                      <a:pt x="37" y="1602"/>
                    </a:cubicBezTo>
                    <a:cubicBezTo>
                      <a:pt x="34" y="1675"/>
                      <a:pt x="26" y="1746"/>
                      <a:pt x="22" y="1817"/>
                    </a:cubicBezTo>
                    <a:lnTo>
                      <a:pt x="22" y="1824"/>
                    </a:lnTo>
                    <a:cubicBezTo>
                      <a:pt x="22" y="1865"/>
                      <a:pt x="19" y="1905"/>
                      <a:pt x="19" y="1945"/>
                    </a:cubicBezTo>
                    <a:cubicBezTo>
                      <a:pt x="15" y="1998"/>
                      <a:pt x="12" y="2046"/>
                      <a:pt x="12" y="2094"/>
                    </a:cubicBezTo>
                    <a:cubicBezTo>
                      <a:pt x="7" y="2134"/>
                      <a:pt x="7" y="2175"/>
                      <a:pt x="7" y="2216"/>
                    </a:cubicBezTo>
                    <a:cubicBezTo>
                      <a:pt x="4" y="2249"/>
                      <a:pt x="4" y="2283"/>
                      <a:pt x="4" y="2316"/>
                    </a:cubicBezTo>
                    <a:cubicBezTo>
                      <a:pt x="0" y="2411"/>
                      <a:pt x="0" y="2493"/>
                      <a:pt x="0" y="2560"/>
                    </a:cubicBezTo>
                    <a:lnTo>
                      <a:pt x="3119" y="2227"/>
                    </a:lnTo>
                    <a:cubicBezTo>
                      <a:pt x="3104" y="2167"/>
                      <a:pt x="3089" y="2101"/>
                      <a:pt x="3067" y="2027"/>
                    </a:cubicBezTo>
                    <a:cubicBezTo>
                      <a:pt x="3056" y="1986"/>
                      <a:pt x="3044" y="1942"/>
                      <a:pt x="3030" y="1894"/>
                    </a:cubicBezTo>
                    <a:cubicBezTo>
                      <a:pt x="3022" y="1868"/>
                      <a:pt x="3015" y="1842"/>
                      <a:pt x="3008" y="1812"/>
                    </a:cubicBezTo>
                    <a:cubicBezTo>
                      <a:pt x="2989" y="1757"/>
                      <a:pt x="2971" y="1698"/>
                      <a:pt x="2948" y="1635"/>
                    </a:cubicBezTo>
                    <a:cubicBezTo>
                      <a:pt x="2941" y="1609"/>
                      <a:pt x="2930" y="1580"/>
                      <a:pt x="2923" y="1550"/>
                    </a:cubicBezTo>
                    <a:cubicBezTo>
                      <a:pt x="2915" y="1535"/>
                      <a:pt x="2911" y="1517"/>
                      <a:pt x="2904" y="1501"/>
                    </a:cubicBezTo>
                    <a:cubicBezTo>
                      <a:pt x="2885" y="1446"/>
                      <a:pt x="2867" y="1395"/>
                      <a:pt x="2845" y="1339"/>
                    </a:cubicBezTo>
                    <a:cubicBezTo>
                      <a:pt x="2660" y="818"/>
                      <a:pt x="2419" y="263"/>
                      <a:pt x="22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6" name="Google Shape;1836;g3ddacb674d5_0_83"/>
              <p:cNvSpPr/>
              <p:nvPr/>
            </p:nvSpPr>
            <p:spPr>
              <a:xfrm>
                <a:off x="2943428" y="1759193"/>
                <a:ext cx="612704" cy="131027"/>
              </a:xfrm>
              <a:custGeom>
                <a:rect b="b" l="l" r="r" t="t"/>
                <a:pathLst>
                  <a:path extrusionOk="0" h="667" w="3119">
                    <a:moveTo>
                      <a:pt x="3030" y="1"/>
                    </a:moveTo>
                    <a:lnTo>
                      <a:pt x="7" y="323"/>
                    </a:lnTo>
                    <a:cubicBezTo>
                      <a:pt x="4" y="356"/>
                      <a:pt x="4" y="390"/>
                      <a:pt x="4" y="423"/>
                    </a:cubicBezTo>
                    <a:cubicBezTo>
                      <a:pt x="0" y="518"/>
                      <a:pt x="0" y="600"/>
                      <a:pt x="0" y="667"/>
                    </a:cubicBezTo>
                    <a:lnTo>
                      <a:pt x="3119" y="334"/>
                    </a:lnTo>
                    <a:cubicBezTo>
                      <a:pt x="3104" y="274"/>
                      <a:pt x="3089" y="208"/>
                      <a:pt x="3067" y="134"/>
                    </a:cubicBezTo>
                    <a:cubicBezTo>
                      <a:pt x="3056" y="93"/>
                      <a:pt x="3044" y="49"/>
                      <a:pt x="30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7" name="Google Shape;1837;g3ddacb674d5_0_83"/>
              <p:cNvSpPr/>
              <p:nvPr/>
            </p:nvSpPr>
            <p:spPr>
              <a:xfrm>
                <a:off x="2946964" y="1682188"/>
                <a:ext cx="575773" cy="87417"/>
              </a:xfrm>
              <a:custGeom>
                <a:rect b="b" l="l" r="r" t="t"/>
                <a:pathLst>
                  <a:path extrusionOk="0" h="445" w="2931">
                    <a:moveTo>
                      <a:pt x="2886" y="0"/>
                    </a:moveTo>
                    <a:lnTo>
                      <a:pt x="4" y="316"/>
                    </a:lnTo>
                    <a:lnTo>
                      <a:pt x="4" y="323"/>
                    </a:lnTo>
                    <a:cubicBezTo>
                      <a:pt x="4" y="364"/>
                      <a:pt x="1" y="404"/>
                      <a:pt x="1" y="444"/>
                    </a:cubicBezTo>
                    <a:lnTo>
                      <a:pt x="2930" y="134"/>
                    </a:lnTo>
                    <a:cubicBezTo>
                      <a:pt x="2923" y="108"/>
                      <a:pt x="2912" y="79"/>
                      <a:pt x="2905" y="49"/>
                    </a:cubicBezTo>
                    <a:cubicBezTo>
                      <a:pt x="2897" y="34"/>
                      <a:pt x="2893" y="16"/>
                      <a:pt x="288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8" name="Google Shape;1838;g3ddacb674d5_0_83"/>
              <p:cNvSpPr/>
              <p:nvPr/>
            </p:nvSpPr>
            <p:spPr>
              <a:xfrm>
                <a:off x="3231804" y="1110937"/>
                <a:ext cx="189174" cy="156368"/>
              </a:xfrm>
              <a:custGeom>
                <a:rect b="b" l="l" r="r" t="t"/>
                <a:pathLst>
                  <a:path extrusionOk="0" h="796" w="963">
                    <a:moveTo>
                      <a:pt x="559" y="1"/>
                    </a:moveTo>
                    <a:lnTo>
                      <a:pt x="444" y="42"/>
                    </a:lnTo>
                    <a:cubicBezTo>
                      <a:pt x="86" y="164"/>
                      <a:pt x="0" y="582"/>
                      <a:pt x="0" y="582"/>
                    </a:cubicBezTo>
                    <a:cubicBezTo>
                      <a:pt x="0" y="582"/>
                      <a:pt x="134" y="660"/>
                      <a:pt x="497" y="774"/>
                    </a:cubicBezTo>
                    <a:cubicBezTo>
                      <a:pt x="547" y="789"/>
                      <a:pt x="603" y="795"/>
                      <a:pt x="662" y="795"/>
                    </a:cubicBezTo>
                    <a:cubicBezTo>
                      <a:pt x="756" y="795"/>
                      <a:pt x="859" y="779"/>
                      <a:pt x="963" y="752"/>
                    </a:cubicBezTo>
                    <a:lnTo>
                      <a:pt x="559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9" name="Google Shape;1839;g3ddacb674d5_0_83"/>
              <p:cNvSpPr/>
              <p:nvPr/>
            </p:nvSpPr>
            <p:spPr>
              <a:xfrm>
                <a:off x="2963072" y="1148850"/>
                <a:ext cx="157154" cy="160886"/>
              </a:xfrm>
              <a:custGeom>
                <a:rect b="b" l="l" r="r" t="t"/>
                <a:pathLst>
                  <a:path extrusionOk="0" h="819" w="800">
                    <a:moveTo>
                      <a:pt x="244" y="1"/>
                    </a:moveTo>
                    <a:cubicBezTo>
                      <a:pt x="237" y="19"/>
                      <a:pt x="229" y="41"/>
                      <a:pt x="222" y="60"/>
                    </a:cubicBezTo>
                    <a:lnTo>
                      <a:pt x="0" y="811"/>
                    </a:lnTo>
                    <a:cubicBezTo>
                      <a:pt x="36" y="816"/>
                      <a:pt x="72" y="819"/>
                      <a:pt x="107" y="819"/>
                    </a:cubicBezTo>
                    <a:cubicBezTo>
                      <a:pt x="173" y="819"/>
                      <a:pt x="238" y="809"/>
                      <a:pt x="296" y="784"/>
                    </a:cubicBezTo>
                    <a:cubicBezTo>
                      <a:pt x="651" y="641"/>
                      <a:pt x="799" y="611"/>
                      <a:pt x="799" y="611"/>
                    </a:cubicBezTo>
                    <a:cubicBezTo>
                      <a:pt x="799" y="611"/>
                      <a:pt x="728" y="190"/>
                      <a:pt x="378" y="52"/>
                    </a:cubicBezTo>
                    <a:lnTo>
                      <a:pt x="244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g3ddacb674d5_0_83"/>
              <p:cNvSpPr/>
              <p:nvPr/>
            </p:nvSpPr>
            <p:spPr>
              <a:xfrm>
                <a:off x="2979573" y="1089132"/>
                <a:ext cx="440621" cy="341221"/>
              </a:xfrm>
              <a:custGeom>
                <a:rect b="b" l="l" r="r" t="t"/>
                <a:pathLst>
                  <a:path extrusionOk="0" h="1737" w="2243">
                    <a:moveTo>
                      <a:pt x="1606" y="0"/>
                    </a:moveTo>
                    <a:cubicBezTo>
                      <a:pt x="1575" y="0"/>
                      <a:pt x="1539" y="3"/>
                      <a:pt x="1496" y="5"/>
                    </a:cubicBezTo>
                    <a:lnTo>
                      <a:pt x="656" y="57"/>
                    </a:lnTo>
                    <a:cubicBezTo>
                      <a:pt x="430" y="67"/>
                      <a:pt x="241" y="234"/>
                      <a:pt x="197" y="460"/>
                    </a:cubicBezTo>
                    <a:lnTo>
                      <a:pt x="27" y="1373"/>
                    </a:lnTo>
                    <a:cubicBezTo>
                      <a:pt x="1" y="1507"/>
                      <a:pt x="53" y="1648"/>
                      <a:pt x="156" y="1737"/>
                    </a:cubicBezTo>
                    <a:lnTo>
                      <a:pt x="2128" y="1662"/>
                    </a:lnTo>
                    <a:cubicBezTo>
                      <a:pt x="2213" y="1540"/>
                      <a:pt x="2242" y="1385"/>
                      <a:pt x="2206" y="1240"/>
                    </a:cubicBezTo>
                    <a:lnTo>
                      <a:pt x="1825" y="219"/>
                    </a:lnTo>
                    <a:cubicBezTo>
                      <a:pt x="1780" y="39"/>
                      <a:pt x="1742" y="0"/>
                      <a:pt x="16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1" name="Google Shape;1841;g3ddacb674d5_0_83"/>
              <p:cNvSpPr/>
              <p:nvPr/>
            </p:nvSpPr>
            <p:spPr>
              <a:xfrm>
                <a:off x="3088598" y="1055933"/>
                <a:ext cx="96060" cy="142421"/>
              </a:xfrm>
              <a:custGeom>
                <a:rect b="b" l="l" r="r" t="t"/>
                <a:pathLst>
                  <a:path extrusionOk="0" h="725" w="489">
                    <a:moveTo>
                      <a:pt x="419" y="0"/>
                    </a:moveTo>
                    <a:lnTo>
                      <a:pt x="190" y="52"/>
                    </a:lnTo>
                    <a:cubicBezTo>
                      <a:pt x="82" y="74"/>
                      <a:pt x="5" y="178"/>
                      <a:pt x="1" y="296"/>
                    </a:cubicBezTo>
                    <a:lnTo>
                      <a:pt x="1" y="725"/>
                    </a:lnTo>
                    <a:lnTo>
                      <a:pt x="489" y="481"/>
                    </a:lnTo>
                    <a:lnTo>
                      <a:pt x="41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2" name="Google Shape;1842;g3ddacb674d5_0_83"/>
              <p:cNvSpPr/>
              <p:nvPr/>
            </p:nvSpPr>
            <p:spPr>
              <a:xfrm>
                <a:off x="3204302" y="1065362"/>
                <a:ext cx="97435" cy="120026"/>
              </a:xfrm>
              <a:custGeom>
                <a:rect b="b" l="l" r="r" t="t"/>
                <a:pathLst>
                  <a:path extrusionOk="0" h="611" w="496">
                    <a:moveTo>
                      <a:pt x="52" y="0"/>
                    </a:moveTo>
                    <a:lnTo>
                      <a:pt x="0" y="437"/>
                    </a:lnTo>
                    <a:lnTo>
                      <a:pt x="496" y="610"/>
                    </a:lnTo>
                    <a:lnTo>
                      <a:pt x="485" y="311"/>
                    </a:lnTo>
                    <a:cubicBezTo>
                      <a:pt x="481" y="159"/>
                      <a:pt x="366" y="30"/>
                      <a:pt x="215" y="15"/>
                    </a:cubicBezTo>
                    <a:lnTo>
                      <a:pt x="5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3" name="Google Shape;1843;g3ddacb674d5_0_83"/>
              <p:cNvSpPr/>
              <p:nvPr/>
            </p:nvSpPr>
            <p:spPr>
              <a:xfrm>
                <a:off x="3111189" y="1026074"/>
                <a:ext cx="154207" cy="132206"/>
              </a:xfrm>
              <a:custGeom>
                <a:rect b="b" l="l" r="r" t="t"/>
                <a:pathLst>
                  <a:path extrusionOk="0" h="673" w="785">
                    <a:moveTo>
                      <a:pt x="707" y="1"/>
                    </a:moveTo>
                    <a:lnTo>
                      <a:pt x="27" y="48"/>
                    </a:lnTo>
                    <a:lnTo>
                      <a:pt x="5" y="322"/>
                    </a:lnTo>
                    <a:lnTo>
                      <a:pt x="1" y="378"/>
                    </a:lnTo>
                    <a:lnTo>
                      <a:pt x="174" y="578"/>
                    </a:lnTo>
                    <a:cubicBezTo>
                      <a:pt x="230" y="641"/>
                      <a:pt x="307" y="672"/>
                      <a:pt x="384" y="672"/>
                    </a:cubicBezTo>
                    <a:cubicBezTo>
                      <a:pt x="464" y="672"/>
                      <a:pt x="545" y="637"/>
                      <a:pt x="600" y="566"/>
                    </a:cubicBezTo>
                    <a:lnTo>
                      <a:pt x="785" y="333"/>
                    </a:lnTo>
                    <a:lnTo>
                      <a:pt x="759" y="233"/>
                    </a:lnTo>
                    <a:lnTo>
                      <a:pt x="707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g3ddacb674d5_0_83"/>
              <p:cNvSpPr/>
              <p:nvPr/>
            </p:nvSpPr>
            <p:spPr>
              <a:xfrm>
                <a:off x="3111975" y="1026074"/>
                <a:ext cx="148511" cy="63647"/>
              </a:xfrm>
              <a:custGeom>
                <a:rect b="b" l="l" r="r" t="t"/>
                <a:pathLst>
                  <a:path extrusionOk="0" h="324" w="756">
                    <a:moveTo>
                      <a:pt x="703" y="1"/>
                    </a:moveTo>
                    <a:lnTo>
                      <a:pt x="23" y="48"/>
                    </a:lnTo>
                    <a:lnTo>
                      <a:pt x="1" y="322"/>
                    </a:lnTo>
                    <a:cubicBezTo>
                      <a:pt x="34" y="323"/>
                      <a:pt x="68" y="324"/>
                      <a:pt x="101" y="324"/>
                    </a:cubicBezTo>
                    <a:cubicBezTo>
                      <a:pt x="346" y="324"/>
                      <a:pt x="589" y="288"/>
                      <a:pt x="755" y="230"/>
                    </a:cubicBezTo>
                    <a:lnTo>
                      <a:pt x="703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g3ddacb674d5_0_83"/>
              <p:cNvSpPr/>
              <p:nvPr/>
            </p:nvSpPr>
            <p:spPr>
              <a:xfrm>
                <a:off x="3182497" y="1185191"/>
                <a:ext cx="25538" cy="26323"/>
              </a:xfrm>
              <a:custGeom>
                <a:rect b="b" l="l" r="r" t="t"/>
                <a:pathLst>
                  <a:path extrusionOk="0" h="134" w="130">
                    <a:moveTo>
                      <a:pt x="63" y="0"/>
                    </a:moveTo>
                    <a:cubicBezTo>
                      <a:pt x="26" y="0"/>
                      <a:pt x="0" y="30"/>
                      <a:pt x="0" y="67"/>
                    </a:cubicBezTo>
                    <a:cubicBezTo>
                      <a:pt x="0" y="104"/>
                      <a:pt x="26" y="133"/>
                      <a:pt x="63" y="133"/>
                    </a:cubicBezTo>
                    <a:cubicBezTo>
                      <a:pt x="100" y="133"/>
                      <a:pt x="130" y="104"/>
                      <a:pt x="130" y="67"/>
                    </a:cubicBezTo>
                    <a:cubicBezTo>
                      <a:pt x="130" y="30"/>
                      <a:pt x="10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6" name="Google Shape;1846;g3ddacb674d5_0_83"/>
              <p:cNvSpPr/>
              <p:nvPr/>
            </p:nvSpPr>
            <p:spPr>
              <a:xfrm>
                <a:off x="3186819" y="1254142"/>
                <a:ext cx="25734" cy="25734"/>
              </a:xfrm>
              <a:custGeom>
                <a:rect b="b" l="l" r="r" t="t"/>
                <a:pathLst>
                  <a:path extrusionOk="0" h="131" w="131">
                    <a:moveTo>
                      <a:pt x="67" y="1"/>
                    </a:moveTo>
                    <a:cubicBezTo>
                      <a:pt x="30" y="1"/>
                      <a:pt x="0" y="31"/>
                      <a:pt x="0" y="67"/>
                    </a:cubicBezTo>
                    <a:cubicBezTo>
                      <a:pt x="0" y="101"/>
                      <a:pt x="30" y="130"/>
                      <a:pt x="67" y="130"/>
                    </a:cubicBezTo>
                    <a:cubicBezTo>
                      <a:pt x="100" y="130"/>
                      <a:pt x="130" y="101"/>
                      <a:pt x="130" y="67"/>
                    </a:cubicBezTo>
                    <a:cubicBezTo>
                      <a:pt x="130" y="31"/>
                      <a:pt x="100" y="1"/>
                      <a:pt x="6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g3ddacb674d5_0_83"/>
              <p:cNvSpPr/>
              <p:nvPr/>
            </p:nvSpPr>
            <p:spPr>
              <a:xfrm>
                <a:off x="3006682" y="1412671"/>
                <a:ext cx="391706" cy="16894"/>
              </a:xfrm>
              <a:custGeom>
                <a:rect b="b" l="l" r="r" t="t"/>
                <a:pathLst>
                  <a:path extrusionOk="0" h="86" w="1994">
                    <a:moveTo>
                      <a:pt x="1986" y="1"/>
                    </a:moveTo>
                    <a:lnTo>
                      <a:pt x="7" y="71"/>
                    </a:lnTo>
                    <a:cubicBezTo>
                      <a:pt x="4" y="71"/>
                      <a:pt x="0" y="74"/>
                      <a:pt x="0" y="78"/>
                    </a:cubicBezTo>
                    <a:cubicBezTo>
                      <a:pt x="0" y="82"/>
                      <a:pt x="4" y="85"/>
                      <a:pt x="11" y="85"/>
                    </a:cubicBezTo>
                    <a:lnTo>
                      <a:pt x="1986" y="15"/>
                    </a:lnTo>
                    <a:cubicBezTo>
                      <a:pt x="1990" y="15"/>
                      <a:pt x="1993" y="11"/>
                      <a:pt x="1993" y="8"/>
                    </a:cubicBezTo>
                    <a:cubicBezTo>
                      <a:pt x="1993" y="4"/>
                      <a:pt x="1990" y="1"/>
                      <a:pt x="19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g3ddacb674d5_0_83"/>
              <p:cNvSpPr/>
              <p:nvPr/>
            </p:nvSpPr>
            <p:spPr>
              <a:xfrm>
                <a:off x="3348097" y="802916"/>
                <a:ext cx="197032" cy="159904"/>
              </a:xfrm>
              <a:custGeom>
                <a:rect b="b" l="l" r="r" t="t"/>
                <a:pathLst>
                  <a:path extrusionOk="0" h="814" w="1003">
                    <a:moveTo>
                      <a:pt x="538" y="0"/>
                    </a:moveTo>
                    <a:cubicBezTo>
                      <a:pt x="489" y="0"/>
                      <a:pt x="439" y="8"/>
                      <a:pt x="389" y="23"/>
                    </a:cubicBezTo>
                    <a:cubicBezTo>
                      <a:pt x="144" y="93"/>
                      <a:pt x="1" y="322"/>
                      <a:pt x="64" y="537"/>
                    </a:cubicBezTo>
                    <a:cubicBezTo>
                      <a:pt x="114" y="706"/>
                      <a:pt x="283" y="813"/>
                      <a:pt x="471" y="813"/>
                    </a:cubicBezTo>
                    <a:cubicBezTo>
                      <a:pt x="518" y="813"/>
                      <a:pt x="567" y="806"/>
                      <a:pt x="615" y="792"/>
                    </a:cubicBezTo>
                    <a:cubicBezTo>
                      <a:pt x="859" y="718"/>
                      <a:pt x="1003" y="489"/>
                      <a:pt x="940" y="278"/>
                    </a:cubicBezTo>
                    <a:cubicBezTo>
                      <a:pt x="890" y="108"/>
                      <a:pt x="726" y="0"/>
                      <a:pt x="538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9" name="Google Shape;1849;g3ddacb674d5_0_83"/>
              <p:cNvSpPr/>
              <p:nvPr/>
            </p:nvSpPr>
            <p:spPr>
              <a:xfrm>
                <a:off x="3380117" y="855956"/>
                <a:ext cx="134563" cy="95864"/>
              </a:xfrm>
              <a:custGeom>
                <a:rect b="b" l="l" r="r" t="t"/>
                <a:pathLst>
                  <a:path extrusionOk="0" h="488" w="685">
                    <a:moveTo>
                      <a:pt x="395" y="1"/>
                    </a:moveTo>
                    <a:cubicBezTo>
                      <a:pt x="356" y="1"/>
                      <a:pt x="315" y="7"/>
                      <a:pt x="274" y="20"/>
                    </a:cubicBezTo>
                    <a:cubicBezTo>
                      <a:pt x="108" y="67"/>
                      <a:pt x="0" y="208"/>
                      <a:pt x="37" y="334"/>
                    </a:cubicBezTo>
                    <a:cubicBezTo>
                      <a:pt x="66" y="430"/>
                      <a:pt x="170" y="487"/>
                      <a:pt x="292" y="487"/>
                    </a:cubicBezTo>
                    <a:cubicBezTo>
                      <a:pt x="329" y="487"/>
                      <a:pt x="368" y="482"/>
                      <a:pt x="408" y="471"/>
                    </a:cubicBezTo>
                    <a:cubicBezTo>
                      <a:pt x="577" y="419"/>
                      <a:pt x="685" y="278"/>
                      <a:pt x="647" y="153"/>
                    </a:cubicBezTo>
                    <a:cubicBezTo>
                      <a:pt x="620" y="60"/>
                      <a:pt x="517" y="1"/>
                      <a:pt x="395" y="1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g3ddacb674d5_0_83"/>
              <p:cNvSpPr/>
              <p:nvPr/>
            </p:nvSpPr>
            <p:spPr>
              <a:xfrm>
                <a:off x="2799437" y="827079"/>
                <a:ext cx="191335" cy="158333"/>
              </a:xfrm>
              <a:custGeom>
                <a:rect b="b" l="l" r="r" t="t"/>
                <a:pathLst>
                  <a:path extrusionOk="0" h="806" w="974">
                    <a:moveTo>
                      <a:pt x="466" y="1"/>
                    </a:moveTo>
                    <a:cubicBezTo>
                      <a:pt x="251" y="1"/>
                      <a:pt x="67" y="139"/>
                      <a:pt x="34" y="333"/>
                    </a:cubicBezTo>
                    <a:cubicBezTo>
                      <a:pt x="1" y="551"/>
                      <a:pt x="175" y="762"/>
                      <a:pt x="426" y="799"/>
                    </a:cubicBezTo>
                    <a:cubicBezTo>
                      <a:pt x="454" y="803"/>
                      <a:pt x="482" y="806"/>
                      <a:pt x="510" y="806"/>
                    </a:cubicBezTo>
                    <a:cubicBezTo>
                      <a:pt x="724" y="806"/>
                      <a:pt x="911" y="670"/>
                      <a:pt x="940" y="474"/>
                    </a:cubicBezTo>
                    <a:cubicBezTo>
                      <a:pt x="974" y="255"/>
                      <a:pt x="800" y="48"/>
                      <a:pt x="548" y="8"/>
                    </a:cubicBezTo>
                    <a:cubicBezTo>
                      <a:pt x="521" y="3"/>
                      <a:pt x="493" y="1"/>
                      <a:pt x="466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g3ddacb674d5_0_83"/>
              <p:cNvSpPr/>
              <p:nvPr/>
            </p:nvSpPr>
            <p:spPr>
              <a:xfrm>
                <a:off x="2820652" y="878743"/>
                <a:ext cx="131616" cy="93507"/>
              </a:xfrm>
              <a:custGeom>
                <a:rect b="b" l="l" r="r" t="t"/>
                <a:pathLst>
                  <a:path extrusionOk="0" h="476" w="670">
                    <a:moveTo>
                      <a:pt x="305" y="1"/>
                    </a:moveTo>
                    <a:cubicBezTo>
                      <a:pt x="160" y="1"/>
                      <a:pt x="38" y="79"/>
                      <a:pt x="22" y="189"/>
                    </a:cubicBezTo>
                    <a:cubicBezTo>
                      <a:pt x="0" y="317"/>
                      <a:pt x="126" y="443"/>
                      <a:pt x="299" y="469"/>
                    </a:cubicBezTo>
                    <a:cubicBezTo>
                      <a:pt x="324" y="473"/>
                      <a:pt x="348" y="475"/>
                      <a:pt x="371" y="475"/>
                    </a:cubicBezTo>
                    <a:cubicBezTo>
                      <a:pt x="515" y="475"/>
                      <a:pt x="635" y="399"/>
                      <a:pt x="651" y="288"/>
                    </a:cubicBezTo>
                    <a:cubicBezTo>
                      <a:pt x="669" y="158"/>
                      <a:pt x="548" y="33"/>
                      <a:pt x="374" y="7"/>
                    </a:cubicBezTo>
                    <a:cubicBezTo>
                      <a:pt x="351" y="3"/>
                      <a:pt x="328" y="1"/>
                      <a:pt x="305" y="1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2" name="Google Shape;1852;g3ddacb674d5_0_83"/>
              <p:cNvSpPr/>
              <p:nvPr/>
            </p:nvSpPr>
            <p:spPr>
              <a:xfrm>
                <a:off x="2877228" y="498825"/>
                <a:ext cx="583041" cy="566540"/>
              </a:xfrm>
              <a:custGeom>
                <a:rect b="b" l="l" r="r" t="t"/>
                <a:pathLst>
                  <a:path extrusionOk="0" h="2884" w="2968">
                    <a:moveTo>
                      <a:pt x="1448" y="1"/>
                    </a:moveTo>
                    <a:cubicBezTo>
                      <a:pt x="1421" y="1"/>
                      <a:pt x="1393" y="1"/>
                      <a:pt x="1365" y="2"/>
                    </a:cubicBezTo>
                    <a:cubicBezTo>
                      <a:pt x="496" y="40"/>
                      <a:pt x="1" y="1039"/>
                      <a:pt x="23" y="1838"/>
                    </a:cubicBezTo>
                    <a:cubicBezTo>
                      <a:pt x="44" y="2594"/>
                      <a:pt x="686" y="2884"/>
                      <a:pt x="1436" y="2884"/>
                    </a:cubicBezTo>
                    <a:cubicBezTo>
                      <a:pt x="1481" y="2884"/>
                      <a:pt x="1527" y="2883"/>
                      <a:pt x="1573" y="2881"/>
                    </a:cubicBezTo>
                    <a:cubicBezTo>
                      <a:pt x="2364" y="2843"/>
                      <a:pt x="2968" y="2562"/>
                      <a:pt x="2945" y="1763"/>
                    </a:cubicBezTo>
                    <a:cubicBezTo>
                      <a:pt x="2924" y="980"/>
                      <a:pt x="2525" y="1"/>
                      <a:pt x="1448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g3ddacb674d5_0_83"/>
              <p:cNvSpPr/>
              <p:nvPr/>
            </p:nvSpPr>
            <p:spPr>
              <a:xfrm>
                <a:off x="3187408" y="822561"/>
                <a:ext cx="14733" cy="33592"/>
              </a:xfrm>
              <a:custGeom>
                <a:rect b="b" l="l" r="r" t="t"/>
                <a:pathLst>
                  <a:path extrusionOk="0" h="171" w="75">
                    <a:moveTo>
                      <a:pt x="1" y="0"/>
                    </a:moveTo>
                    <a:lnTo>
                      <a:pt x="1" y="0"/>
                    </a:lnTo>
                    <a:cubicBezTo>
                      <a:pt x="16" y="56"/>
                      <a:pt x="23" y="115"/>
                      <a:pt x="16" y="171"/>
                    </a:cubicBezTo>
                    <a:cubicBezTo>
                      <a:pt x="49" y="156"/>
                      <a:pt x="75" y="123"/>
                      <a:pt x="71" y="86"/>
                    </a:cubicBezTo>
                    <a:cubicBezTo>
                      <a:pt x="71" y="48"/>
                      <a:pt x="45" y="16"/>
                      <a:pt x="1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4" name="Google Shape;1854;g3ddacb674d5_0_83"/>
              <p:cNvSpPr/>
              <p:nvPr/>
            </p:nvSpPr>
            <p:spPr>
              <a:xfrm>
                <a:off x="3090956" y="890922"/>
                <a:ext cx="183870" cy="108436"/>
              </a:xfrm>
              <a:custGeom>
                <a:rect b="b" l="l" r="r" t="t"/>
                <a:pathLst>
                  <a:path extrusionOk="0" h="552" w="936">
                    <a:moveTo>
                      <a:pt x="873" y="0"/>
                    </a:moveTo>
                    <a:lnTo>
                      <a:pt x="873" y="0"/>
                    </a:lnTo>
                    <a:cubicBezTo>
                      <a:pt x="859" y="4"/>
                      <a:pt x="847" y="8"/>
                      <a:pt x="836" y="8"/>
                    </a:cubicBezTo>
                    <a:cubicBezTo>
                      <a:pt x="716" y="30"/>
                      <a:pt x="593" y="41"/>
                      <a:pt x="470" y="41"/>
                    </a:cubicBezTo>
                    <a:cubicBezTo>
                      <a:pt x="347" y="41"/>
                      <a:pt x="224" y="30"/>
                      <a:pt x="104" y="8"/>
                    </a:cubicBezTo>
                    <a:cubicBezTo>
                      <a:pt x="89" y="16"/>
                      <a:pt x="77" y="23"/>
                      <a:pt x="63" y="30"/>
                    </a:cubicBezTo>
                    <a:cubicBezTo>
                      <a:pt x="0" y="182"/>
                      <a:pt x="52" y="366"/>
                      <a:pt x="188" y="470"/>
                    </a:cubicBezTo>
                    <a:cubicBezTo>
                      <a:pt x="263" y="524"/>
                      <a:pt x="358" y="551"/>
                      <a:pt x="454" y="551"/>
                    </a:cubicBezTo>
                    <a:cubicBezTo>
                      <a:pt x="549" y="551"/>
                      <a:pt x="644" y="525"/>
                      <a:pt x="721" y="474"/>
                    </a:cubicBezTo>
                    <a:cubicBezTo>
                      <a:pt x="873" y="371"/>
                      <a:pt x="936" y="171"/>
                      <a:pt x="873" y="0"/>
                    </a:cubicBezTo>
                    <a:close/>
                  </a:path>
                </a:pathLst>
              </a:custGeom>
              <a:solidFill>
                <a:srgbClr val="4D22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5" name="Google Shape;1855;g3ddacb674d5_0_83"/>
              <p:cNvSpPr/>
              <p:nvPr/>
            </p:nvSpPr>
            <p:spPr>
              <a:xfrm>
                <a:off x="3102546" y="891708"/>
                <a:ext cx="152832" cy="34967"/>
              </a:xfrm>
              <a:custGeom>
                <a:rect b="b" l="l" r="r" t="t"/>
                <a:pathLst>
                  <a:path extrusionOk="0" h="178" w="778">
                    <a:moveTo>
                      <a:pt x="15" y="0"/>
                    </a:moveTo>
                    <a:cubicBezTo>
                      <a:pt x="8" y="15"/>
                      <a:pt x="8" y="12"/>
                      <a:pt x="1" y="26"/>
                    </a:cubicBezTo>
                    <a:cubicBezTo>
                      <a:pt x="56" y="89"/>
                      <a:pt x="129" y="130"/>
                      <a:pt x="204" y="152"/>
                    </a:cubicBezTo>
                    <a:cubicBezTo>
                      <a:pt x="268" y="171"/>
                      <a:pt x="334" y="178"/>
                      <a:pt x="399" y="178"/>
                    </a:cubicBezTo>
                    <a:cubicBezTo>
                      <a:pt x="431" y="178"/>
                      <a:pt x="462" y="176"/>
                      <a:pt x="492" y="174"/>
                    </a:cubicBezTo>
                    <a:cubicBezTo>
                      <a:pt x="566" y="167"/>
                      <a:pt x="640" y="155"/>
                      <a:pt x="699" y="115"/>
                    </a:cubicBezTo>
                    <a:cubicBezTo>
                      <a:pt x="733" y="89"/>
                      <a:pt x="762" y="48"/>
                      <a:pt x="777" y="4"/>
                    </a:cubicBezTo>
                    <a:lnTo>
                      <a:pt x="777" y="4"/>
                    </a:lnTo>
                    <a:cubicBezTo>
                      <a:pt x="654" y="25"/>
                      <a:pt x="528" y="36"/>
                      <a:pt x="402" y="36"/>
                    </a:cubicBezTo>
                    <a:cubicBezTo>
                      <a:pt x="271" y="36"/>
                      <a:pt x="141" y="24"/>
                      <a:pt x="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g3ddacb674d5_0_83"/>
              <p:cNvSpPr/>
              <p:nvPr/>
            </p:nvSpPr>
            <p:spPr>
              <a:xfrm>
                <a:off x="3265199" y="655389"/>
                <a:ext cx="126116" cy="67773"/>
              </a:xfrm>
              <a:custGeom>
                <a:rect b="b" l="l" r="r" t="t"/>
                <a:pathLst>
                  <a:path extrusionOk="0" h="345" w="642">
                    <a:moveTo>
                      <a:pt x="248" y="1"/>
                    </a:moveTo>
                    <a:cubicBezTo>
                      <a:pt x="245" y="1"/>
                      <a:pt x="241" y="1"/>
                      <a:pt x="238" y="1"/>
                    </a:cubicBezTo>
                    <a:cubicBezTo>
                      <a:pt x="141" y="1"/>
                      <a:pt x="45" y="52"/>
                      <a:pt x="1" y="138"/>
                    </a:cubicBezTo>
                    <a:cubicBezTo>
                      <a:pt x="43" y="128"/>
                      <a:pt x="87" y="123"/>
                      <a:pt x="133" y="123"/>
                    </a:cubicBezTo>
                    <a:cubicBezTo>
                      <a:pt x="316" y="123"/>
                      <a:pt x="517" y="199"/>
                      <a:pt x="641" y="344"/>
                    </a:cubicBezTo>
                    <a:cubicBezTo>
                      <a:pt x="611" y="256"/>
                      <a:pt x="563" y="171"/>
                      <a:pt x="493" y="105"/>
                    </a:cubicBezTo>
                    <a:cubicBezTo>
                      <a:pt x="425" y="44"/>
                      <a:pt x="337" y="1"/>
                      <a:pt x="248" y="1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7" name="Google Shape;1857;g3ddacb674d5_0_83"/>
              <p:cNvSpPr/>
              <p:nvPr/>
            </p:nvSpPr>
            <p:spPr>
              <a:xfrm>
                <a:off x="2930856" y="685051"/>
                <a:ext cx="131813" cy="70130"/>
              </a:xfrm>
              <a:custGeom>
                <a:rect b="b" l="l" r="r" t="t"/>
                <a:pathLst>
                  <a:path extrusionOk="0" h="357" w="671">
                    <a:moveTo>
                      <a:pt x="382" y="0"/>
                    </a:moveTo>
                    <a:cubicBezTo>
                      <a:pt x="350" y="0"/>
                      <a:pt x="319" y="4"/>
                      <a:pt x="290" y="12"/>
                    </a:cubicBezTo>
                    <a:cubicBezTo>
                      <a:pt x="153" y="50"/>
                      <a:pt x="42" y="168"/>
                      <a:pt x="1" y="357"/>
                    </a:cubicBezTo>
                    <a:cubicBezTo>
                      <a:pt x="157" y="207"/>
                      <a:pt x="378" y="123"/>
                      <a:pt x="595" y="123"/>
                    </a:cubicBezTo>
                    <a:cubicBezTo>
                      <a:pt x="620" y="123"/>
                      <a:pt x="645" y="125"/>
                      <a:pt x="670" y="127"/>
                    </a:cubicBezTo>
                    <a:cubicBezTo>
                      <a:pt x="599" y="47"/>
                      <a:pt x="489" y="0"/>
                      <a:pt x="382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8" name="Google Shape;1858;g3ddacb674d5_0_83"/>
              <p:cNvSpPr/>
              <p:nvPr/>
            </p:nvSpPr>
            <p:spPr>
              <a:xfrm>
                <a:off x="2977609" y="787790"/>
                <a:ext cx="123562" cy="79166"/>
              </a:xfrm>
              <a:custGeom>
                <a:rect b="b" l="l" r="r" t="t"/>
                <a:pathLst>
                  <a:path extrusionOk="0" h="403" w="629">
                    <a:moveTo>
                      <a:pt x="321" y="1"/>
                    </a:moveTo>
                    <a:cubicBezTo>
                      <a:pt x="200" y="1"/>
                      <a:pt x="86" y="70"/>
                      <a:pt x="33" y="189"/>
                    </a:cubicBezTo>
                    <a:cubicBezTo>
                      <a:pt x="4" y="259"/>
                      <a:pt x="0" y="336"/>
                      <a:pt x="22" y="403"/>
                    </a:cubicBezTo>
                    <a:cubicBezTo>
                      <a:pt x="37" y="198"/>
                      <a:pt x="175" y="99"/>
                      <a:pt x="323" y="99"/>
                    </a:cubicBezTo>
                    <a:cubicBezTo>
                      <a:pt x="437" y="99"/>
                      <a:pt x="556" y="158"/>
                      <a:pt x="629" y="274"/>
                    </a:cubicBezTo>
                    <a:cubicBezTo>
                      <a:pt x="614" y="167"/>
                      <a:pt x="548" y="74"/>
                      <a:pt x="444" y="26"/>
                    </a:cubicBezTo>
                    <a:cubicBezTo>
                      <a:pt x="404" y="9"/>
                      <a:pt x="362" y="1"/>
                      <a:pt x="32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9" name="Google Shape;1859;g3ddacb674d5_0_83"/>
              <p:cNvSpPr/>
              <p:nvPr/>
            </p:nvSpPr>
            <p:spPr>
              <a:xfrm>
                <a:off x="2955018" y="807435"/>
                <a:ext cx="33592" cy="26913"/>
              </a:xfrm>
              <a:custGeom>
                <a:rect b="b" l="l" r="r" t="t"/>
                <a:pathLst>
                  <a:path extrusionOk="0" h="137" w="171">
                    <a:moveTo>
                      <a:pt x="1" y="0"/>
                    </a:moveTo>
                    <a:cubicBezTo>
                      <a:pt x="8" y="70"/>
                      <a:pt x="67" y="130"/>
                      <a:pt x="137" y="137"/>
                    </a:cubicBezTo>
                    <a:cubicBezTo>
                      <a:pt x="148" y="118"/>
                      <a:pt x="163" y="100"/>
                      <a:pt x="170" y="89"/>
                    </a:cubicBezTo>
                    <a:lnTo>
                      <a:pt x="170" y="89"/>
                    </a:lnTo>
                    <a:cubicBezTo>
                      <a:pt x="167" y="89"/>
                      <a:pt x="164" y="89"/>
                      <a:pt x="160" y="89"/>
                    </a:cubicBezTo>
                    <a:cubicBezTo>
                      <a:pt x="97" y="89"/>
                      <a:pt x="32" y="56"/>
                      <a:pt x="1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0" name="Google Shape;1860;g3ddacb674d5_0_83"/>
              <p:cNvSpPr/>
              <p:nvPr/>
            </p:nvSpPr>
            <p:spPr>
              <a:xfrm>
                <a:off x="2947750" y="834151"/>
                <a:ext cx="34967" cy="20037"/>
              </a:xfrm>
              <a:custGeom>
                <a:rect b="b" l="l" r="r" t="t"/>
                <a:pathLst>
                  <a:path extrusionOk="0" h="102" w="178">
                    <a:moveTo>
                      <a:pt x="0" y="1"/>
                    </a:moveTo>
                    <a:lnTo>
                      <a:pt x="0" y="1"/>
                    </a:lnTo>
                    <a:cubicBezTo>
                      <a:pt x="24" y="59"/>
                      <a:pt x="85" y="101"/>
                      <a:pt x="147" y="101"/>
                    </a:cubicBezTo>
                    <a:cubicBezTo>
                      <a:pt x="152" y="101"/>
                      <a:pt x="157" y="101"/>
                      <a:pt x="163" y="100"/>
                    </a:cubicBezTo>
                    <a:cubicBezTo>
                      <a:pt x="171" y="78"/>
                      <a:pt x="178" y="56"/>
                      <a:pt x="171" y="49"/>
                    </a:cubicBezTo>
                    <a:lnTo>
                      <a:pt x="171" y="49"/>
                    </a:lnTo>
                    <a:cubicBezTo>
                      <a:pt x="157" y="52"/>
                      <a:pt x="143" y="54"/>
                      <a:pt x="129" y="54"/>
                    </a:cubicBezTo>
                    <a:cubicBezTo>
                      <a:pt x="82" y="54"/>
                      <a:pt x="34" y="35"/>
                      <a:pt x="0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1" name="Google Shape;1861;g3ddacb674d5_0_83"/>
              <p:cNvSpPr/>
              <p:nvPr/>
            </p:nvSpPr>
            <p:spPr>
              <a:xfrm>
                <a:off x="3246537" y="756556"/>
                <a:ext cx="124937" cy="70523"/>
              </a:xfrm>
              <a:custGeom>
                <a:rect b="b" l="l" r="r" t="t"/>
                <a:pathLst>
                  <a:path extrusionOk="0" h="359" w="636">
                    <a:moveTo>
                      <a:pt x="321" y="1"/>
                    </a:moveTo>
                    <a:cubicBezTo>
                      <a:pt x="252" y="1"/>
                      <a:pt x="183" y="24"/>
                      <a:pt x="125" y="70"/>
                    </a:cubicBezTo>
                    <a:cubicBezTo>
                      <a:pt x="36" y="145"/>
                      <a:pt x="0" y="251"/>
                      <a:pt x="14" y="359"/>
                    </a:cubicBezTo>
                    <a:cubicBezTo>
                      <a:pt x="63" y="194"/>
                      <a:pt x="205" y="96"/>
                      <a:pt x="345" y="96"/>
                    </a:cubicBezTo>
                    <a:cubicBezTo>
                      <a:pt x="462" y="96"/>
                      <a:pt x="577" y="165"/>
                      <a:pt x="632" y="322"/>
                    </a:cubicBezTo>
                    <a:cubicBezTo>
                      <a:pt x="636" y="248"/>
                      <a:pt x="614" y="178"/>
                      <a:pt x="566" y="118"/>
                    </a:cubicBezTo>
                    <a:cubicBezTo>
                      <a:pt x="503" y="40"/>
                      <a:pt x="412" y="1"/>
                      <a:pt x="32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2" name="Google Shape;1862;g3ddacb674d5_0_83"/>
              <p:cNvSpPr/>
              <p:nvPr/>
            </p:nvSpPr>
            <p:spPr>
              <a:xfrm>
                <a:off x="3353205" y="754395"/>
                <a:ext cx="30056" cy="33395"/>
              </a:xfrm>
              <a:custGeom>
                <a:rect b="b" l="l" r="r" t="t"/>
                <a:pathLst>
                  <a:path extrusionOk="0" h="170" w="153">
                    <a:moveTo>
                      <a:pt x="141" y="0"/>
                    </a:moveTo>
                    <a:lnTo>
                      <a:pt x="141" y="0"/>
                    </a:lnTo>
                    <a:cubicBezTo>
                      <a:pt x="123" y="67"/>
                      <a:pt x="67" y="118"/>
                      <a:pt x="0" y="133"/>
                    </a:cubicBezTo>
                    <a:cubicBezTo>
                      <a:pt x="12" y="141"/>
                      <a:pt x="30" y="156"/>
                      <a:pt x="48" y="170"/>
                    </a:cubicBezTo>
                    <a:cubicBezTo>
                      <a:pt x="111" y="144"/>
                      <a:pt x="152" y="70"/>
                      <a:pt x="141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3" name="Google Shape;1863;g3ddacb674d5_0_83"/>
              <p:cNvSpPr/>
              <p:nvPr/>
            </p:nvSpPr>
            <p:spPr>
              <a:xfrm>
                <a:off x="3364205" y="778165"/>
                <a:ext cx="30645" cy="27895"/>
              </a:xfrm>
              <a:custGeom>
                <a:rect b="b" l="l" r="r" t="t"/>
                <a:pathLst>
                  <a:path extrusionOk="0" h="142" w="156">
                    <a:moveTo>
                      <a:pt x="156" y="1"/>
                    </a:moveTo>
                    <a:cubicBezTo>
                      <a:pt x="125" y="57"/>
                      <a:pt x="67" y="93"/>
                      <a:pt x="4" y="93"/>
                    </a:cubicBezTo>
                    <a:cubicBezTo>
                      <a:pt x="0" y="101"/>
                      <a:pt x="11" y="123"/>
                      <a:pt x="26" y="141"/>
                    </a:cubicBezTo>
                    <a:cubicBezTo>
                      <a:pt x="93" y="131"/>
                      <a:pt x="151" y="71"/>
                      <a:pt x="156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4" name="Google Shape;1864;g3ddacb674d5_0_83"/>
              <p:cNvSpPr/>
              <p:nvPr/>
            </p:nvSpPr>
            <p:spPr>
              <a:xfrm>
                <a:off x="2841672" y="397068"/>
                <a:ext cx="643939" cy="485999"/>
              </a:xfrm>
              <a:custGeom>
                <a:rect b="b" l="l" r="r" t="t"/>
                <a:pathLst>
                  <a:path extrusionOk="0" h="2474" w="3278">
                    <a:moveTo>
                      <a:pt x="1466" y="1"/>
                    </a:moveTo>
                    <a:cubicBezTo>
                      <a:pt x="1326" y="1"/>
                      <a:pt x="1188" y="20"/>
                      <a:pt x="1062" y="58"/>
                    </a:cubicBezTo>
                    <a:cubicBezTo>
                      <a:pt x="607" y="195"/>
                      <a:pt x="241" y="565"/>
                      <a:pt x="81" y="1024"/>
                    </a:cubicBezTo>
                    <a:cubicBezTo>
                      <a:pt x="26" y="1179"/>
                      <a:pt x="0" y="1353"/>
                      <a:pt x="0" y="1531"/>
                    </a:cubicBezTo>
                    <a:cubicBezTo>
                      <a:pt x="0" y="1864"/>
                      <a:pt x="81" y="2207"/>
                      <a:pt x="204" y="2474"/>
                    </a:cubicBezTo>
                    <a:cubicBezTo>
                      <a:pt x="222" y="2134"/>
                      <a:pt x="322" y="1741"/>
                      <a:pt x="485" y="1442"/>
                    </a:cubicBezTo>
                    <a:cubicBezTo>
                      <a:pt x="895" y="1309"/>
                      <a:pt x="1314" y="1090"/>
                      <a:pt x="1684" y="805"/>
                    </a:cubicBezTo>
                    <a:lnTo>
                      <a:pt x="1684" y="805"/>
                    </a:lnTo>
                    <a:cubicBezTo>
                      <a:pt x="1517" y="976"/>
                      <a:pt x="1406" y="1138"/>
                      <a:pt x="1291" y="1301"/>
                    </a:cubicBezTo>
                    <a:cubicBezTo>
                      <a:pt x="1326" y="1305"/>
                      <a:pt x="1362" y="1307"/>
                      <a:pt x="1397" y="1307"/>
                    </a:cubicBezTo>
                    <a:cubicBezTo>
                      <a:pt x="1769" y="1307"/>
                      <a:pt x="2138" y="1080"/>
                      <a:pt x="2297" y="739"/>
                    </a:cubicBezTo>
                    <a:cubicBezTo>
                      <a:pt x="2342" y="1101"/>
                      <a:pt x="2604" y="1427"/>
                      <a:pt x="2934" y="1553"/>
                    </a:cubicBezTo>
                    <a:cubicBezTo>
                      <a:pt x="3060" y="1811"/>
                      <a:pt x="3122" y="2103"/>
                      <a:pt x="3137" y="2388"/>
                    </a:cubicBezTo>
                    <a:cubicBezTo>
                      <a:pt x="3185" y="2103"/>
                      <a:pt x="3277" y="1804"/>
                      <a:pt x="3270" y="1512"/>
                    </a:cubicBezTo>
                    <a:cubicBezTo>
                      <a:pt x="3260" y="1168"/>
                      <a:pt x="3141" y="802"/>
                      <a:pt x="2944" y="587"/>
                    </a:cubicBezTo>
                    <a:cubicBezTo>
                      <a:pt x="2838" y="467"/>
                      <a:pt x="2709" y="393"/>
                      <a:pt x="2560" y="393"/>
                    </a:cubicBezTo>
                    <a:cubicBezTo>
                      <a:pt x="2513" y="393"/>
                      <a:pt x="2463" y="400"/>
                      <a:pt x="2412" y="417"/>
                    </a:cubicBezTo>
                    <a:cubicBezTo>
                      <a:pt x="2209" y="133"/>
                      <a:pt x="1831" y="1"/>
                      <a:pt x="1466" y="1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5" name="Google Shape;1865;g3ddacb674d5_0_83"/>
              <p:cNvSpPr/>
              <p:nvPr/>
            </p:nvSpPr>
            <p:spPr>
              <a:xfrm>
                <a:off x="2841672" y="397068"/>
                <a:ext cx="579309" cy="300753"/>
              </a:xfrm>
              <a:custGeom>
                <a:rect b="b" l="l" r="r" t="t"/>
                <a:pathLst>
                  <a:path extrusionOk="0" h="1531" w="2949">
                    <a:moveTo>
                      <a:pt x="1466" y="1"/>
                    </a:moveTo>
                    <a:cubicBezTo>
                      <a:pt x="1326" y="1"/>
                      <a:pt x="1188" y="20"/>
                      <a:pt x="1062" y="58"/>
                    </a:cubicBezTo>
                    <a:cubicBezTo>
                      <a:pt x="607" y="195"/>
                      <a:pt x="241" y="565"/>
                      <a:pt x="81" y="1024"/>
                    </a:cubicBezTo>
                    <a:cubicBezTo>
                      <a:pt x="26" y="1179"/>
                      <a:pt x="0" y="1353"/>
                      <a:pt x="0" y="1531"/>
                    </a:cubicBezTo>
                    <a:cubicBezTo>
                      <a:pt x="63" y="1319"/>
                      <a:pt x="156" y="1116"/>
                      <a:pt x="285" y="939"/>
                    </a:cubicBezTo>
                    <a:cubicBezTo>
                      <a:pt x="511" y="613"/>
                      <a:pt x="851" y="365"/>
                      <a:pt x="1235" y="273"/>
                    </a:cubicBezTo>
                    <a:cubicBezTo>
                      <a:pt x="1336" y="249"/>
                      <a:pt x="1440" y="238"/>
                      <a:pt x="1544" y="238"/>
                    </a:cubicBezTo>
                    <a:cubicBezTo>
                      <a:pt x="1837" y="238"/>
                      <a:pt x="2129" y="332"/>
                      <a:pt x="2353" y="532"/>
                    </a:cubicBezTo>
                    <a:cubicBezTo>
                      <a:pt x="2428" y="503"/>
                      <a:pt x="2507" y="489"/>
                      <a:pt x="2586" y="489"/>
                    </a:cubicBezTo>
                    <a:cubicBezTo>
                      <a:pt x="2711" y="489"/>
                      <a:pt x="2838" y="523"/>
                      <a:pt x="2949" y="587"/>
                    </a:cubicBezTo>
                    <a:cubicBezTo>
                      <a:pt x="2839" y="467"/>
                      <a:pt x="2709" y="393"/>
                      <a:pt x="2560" y="393"/>
                    </a:cubicBezTo>
                    <a:cubicBezTo>
                      <a:pt x="2513" y="393"/>
                      <a:pt x="2463" y="400"/>
                      <a:pt x="2412" y="417"/>
                    </a:cubicBezTo>
                    <a:cubicBezTo>
                      <a:pt x="2209" y="133"/>
                      <a:pt x="1831" y="1"/>
                      <a:pt x="1466" y="1"/>
                    </a:cubicBezTo>
                    <a:close/>
                  </a:path>
                </a:pathLst>
              </a:custGeom>
              <a:solidFill>
                <a:srgbClr val="643D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g3ddacb674d5_0_83"/>
              <p:cNvSpPr/>
              <p:nvPr/>
            </p:nvSpPr>
            <p:spPr>
              <a:xfrm>
                <a:off x="3531181" y="669533"/>
                <a:ext cx="306254" cy="276002"/>
              </a:xfrm>
              <a:custGeom>
                <a:rect b="b" l="l" r="r" t="t"/>
                <a:pathLst>
                  <a:path extrusionOk="0" h="1405" w="1559">
                    <a:moveTo>
                      <a:pt x="541" y="1"/>
                    </a:moveTo>
                    <a:cubicBezTo>
                      <a:pt x="515" y="1"/>
                      <a:pt x="490" y="14"/>
                      <a:pt x="474" y="33"/>
                    </a:cubicBezTo>
                    <a:cubicBezTo>
                      <a:pt x="455" y="55"/>
                      <a:pt x="448" y="84"/>
                      <a:pt x="438" y="114"/>
                    </a:cubicBezTo>
                    <a:cubicBezTo>
                      <a:pt x="397" y="265"/>
                      <a:pt x="371" y="421"/>
                      <a:pt x="363" y="576"/>
                    </a:cubicBezTo>
                    <a:cubicBezTo>
                      <a:pt x="286" y="506"/>
                      <a:pt x="208" y="454"/>
                      <a:pt x="122" y="417"/>
                    </a:cubicBezTo>
                    <a:cubicBezTo>
                      <a:pt x="104" y="409"/>
                      <a:pt x="84" y="401"/>
                      <a:pt x="65" y="401"/>
                    </a:cubicBezTo>
                    <a:cubicBezTo>
                      <a:pt x="57" y="401"/>
                      <a:pt x="49" y="403"/>
                      <a:pt x="42" y="406"/>
                    </a:cubicBezTo>
                    <a:cubicBezTo>
                      <a:pt x="16" y="417"/>
                      <a:pt x="1" y="450"/>
                      <a:pt x="4" y="480"/>
                    </a:cubicBezTo>
                    <a:cubicBezTo>
                      <a:pt x="4" y="510"/>
                      <a:pt x="19" y="535"/>
                      <a:pt x="34" y="565"/>
                    </a:cubicBezTo>
                    <a:cubicBezTo>
                      <a:pt x="134" y="750"/>
                      <a:pt x="252" y="924"/>
                      <a:pt x="389" y="1087"/>
                    </a:cubicBezTo>
                    <a:cubicBezTo>
                      <a:pt x="571" y="1309"/>
                      <a:pt x="837" y="1316"/>
                      <a:pt x="1040" y="1404"/>
                    </a:cubicBezTo>
                    <a:cubicBezTo>
                      <a:pt x="1237" y="1231"/>
                      <a:pt x="1399" y="1013"/>
                      <a:pt x="1514" y="772"/>
                    </a:cubicBezTo>
                    <a:cubicBezTo>
                      <a:pt x="1536" y="716"/>
                      <a:pt x="1558" y="650"/>
                      <a:pt x="1510" y="605"/>
                    </a:cubicBezTo>
                    <a:cubicBezTo>
                      <a:pt x="1495" y="591"/>
                      <a:pt x="1471" y="581"/>
                      <a:pt x="1447" y="581"/>
                    </a:cubicBezTo>
                    <a:cubicBezTo>
                      <a:pt x="1441" y="581"/>
                      <a:pt x="1435" y="582"/>
                      <a:pt x="1428" y="583"/>
                    </a:cubicBezTo>
                    <a:cubicBezTo>
                      <a:pt x="1365" y="591"/>
                      <a:pt x="1325" y="639"/>
                      <a:pt x="1288" y="684"/>
                    </a:cubicBezTo>
                    <a:cubicBezTo>
                      <a:pt x="1259" y="721"/>
                      <a:pt x="1229" y="761"/>
                      <a:pt x="1188" y="783"/>
                    </a:cubicBezTo>
                    <a:cubicBezTo>
                      <a:pt x="1247" y="650"/>
                      <a:pt x="1303" y="521"/>
                      <a:pt x="1348" y="391"/>
                    </a:cubicBezTo>
                    <a:cubicBezTo>
                      <a:pt x="1355" y="361"/>
                      <a:pt x="1351" y="328"/>
                      <a:pt x="1333" y="303"/>
                    </a:cubicBezTo>
                    <a:cubicBezTo>
                      <a:pt x="1319" y="283"/>
                      <a:pt x="1300" y="277"/>
                      <a:pt x="1279" y="277"/>
                    </a:cubicBezTo>
                    <a:cubicBezTo>
                      <a:pt x="1257" y="277"/>
                      <a:pt x="1232" y="285"/>
                      <a:pt x="1210" y="295"/>
                    </a:cubicBezTo>
                    <a:cubicBezTo>
                      <a:pt x="1096" y="351"/>
                      <a:pt x="996" y="443"/>
                      <a:pt x="937" y="554"/>
                    </a:cubicBezTo>
                    <a:cubicBezTo>
                      <a:pt x="962" y="439"/>
                      <a:pt x="993" y="339"/>
                      <a:pt x="1015" y="240"/>
                    </a:cubicBezTo>
                    <a:cubicBezTo>
                      <a:pt x="1025" y="184"/>
                      <a:pt x="1025" y="106"/>
                      <a:pt x="955" y="91"/>
                    </a:cubicBezTo>
                    <a:cubicBezTo>
                      <a:pt x="948" y="89"/>
                      <a:pt x="940" y="88"/>
                      <a:pt x="932" y="88"/>
                    </a:cubicBezTo>
                    <a:cubicBezTo>
                      <a:pt x="907" y="88"/>
                      <a:pt x="883" y="101"/>
                      <a:pt x="863" y="122"/>
                    </a:cubicBezTo>
                    <a:cubicBezTo>
                      <a:pt x="771" y="217"/>
                      <a:pt x="689" y="328"/>
                      <a:pt x="626" y="447"/>
                    </a:cubicBezTo>
                    <a:cubicBezTo>
                      <a:pt x="629" y="325"/>
                      <a:pt x="629" y="217"/>
                      <a:pt x="615" y="110"/>
                    </a:cubicBezTo>
                    <a:cubicBezTo>
                      <a:pt x="611" y="66"/>
                      <a:pt x="597" y="14"/>
                      <a:pt x="556" y="3"/>
                    </a:cubicBezTo>
                    <a:cubicBezTo>
                      <a:pt x="551" y="1"/>
                      <a:pt x="546" y="1"/>
                      <a:pt x="541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7" name="Google Shape;1867;g3ddacb674d5_0_83"/>
              <p:cNvSpPr/>
              <p:nvPr/>
            </p:nvSpPr>
            <p:spPr>
              <a:xfrm>
                <a:off x="2523437" y="698802"/>
                <a:ext cx="306057" cy="279538"/>
              </a:xfrm>
              <a:custGeom>
                <a:rect b="b" l="l" r="r" t="t"/>
                <a:pathLst>
                  <a:path extrusionOk="0" h="1423" w="1558">
                    <a:moveTo>
                      <a:pt x="1018" y="0"/>
                    </a:moveTo>
                    <a:cubicBezTo>
                      <a:pt x="1013" y="0"/>
                      <a:pt x="1008" y="1"/>
                      <a:pt x="1003" y="2"/>
                    </a:cubicBezTo>
                    <a:cubicBezTo>
                      <a:pt x="962" y="17"/>
                      <a:pt x="947" y="68"/>
                      <a:pt x="943" y="113"/>
                    </a:cubicBezTo>
                    <a:cubicBezTo>
                      <a:pt x="932" y="217"/>
                      <a:pt x="929" y="323"/>
                      <a:pt x="932" y="449"/>
                    </a:cubicBezTo>
                    <a:cubicBezTo>
                      <a:pt x="869" y="328"/>
                      <a:pt x="788" y="217"/>
                      <a:pt x="695" y="120"/>
                    </a:cubicBezTo>
                    <a:cubicBezTo>
                      <a:pt x="675" y="99"/>
                      <a:pt x="649" y="88"/>
                      <a:pt x="623" y="88"/>
                    </a:cubicBezTo>
                    <a:cubicBezTo>
                      <a:pt x="616" y="88"/>
                      <a:pt x="610" y="89"/>
                      <a:pt x="603" y="91"/>
                    </a:cubicBezTo>
                    <a:cubicBezTo>
                      <a:pt x="536" y="109"/>
                      <a:pt x="536" y="183"/>
                      <a:pt x="547" y="242"/>
                    </a:cubicBezTo>
                    <a:cubicBezTo>
                      <a:pt x="566" y="342"/>
                      <a:pt x="599" y="439"/>
                      <a:pt x="625" y="553"/>
                    </a:cubicBezTo>
                    <a:cubicBezTo>
                      <a:pt x="562" y="442"/>
                      <a:pt x="466" y="353"/>
                      <a:pt x="352" y="294"/>
                    </a:cubicBezTo>
                    <a:cubicBezTo>
                      <a:pt x="331" y="284"/>
                      <a:pt x="307" y="276"/>
                      <a:pt x="284" y="276"/>
                    </a:cubicBezTo>
                    <a:cubicBezTo>
                      <a:pt x="263" y="276"/>
                      <a:pt x="242" y="284"/>
                      <a:pt x="226" y="305"/>
                    </a:cubicBezTo>
                    <a:cubicBezTo>
                      <a:pt x="207" y="331"/>
                      <a:pt x="203" y="361"/>
                      <a:pt x="214" y="390"/>
                    </a:cubicBezTo>
                    <a:cubicBezTo>
                      <a:pt x="255" y="523"/>
                      <a:pt x="311" y="649"/>
                      <a:pt x="374" y="786"/>
                    </a:cubicBezTo>
                    <a:cubicBezTo>
                      <a:pt x="333" y="760"/>
                      <a:pt x="303" y="723"/>
                      <a:pt x="270" y="686"/>
                    </a:cubicBezTo>
                    <a:cubicBezTo>
                      <a:pt x="233" y="638"/>
                      <a:pt x="192" y="594"/>
                      <a:pt x="130" y="582"/>
                    </a:cubicBezTo>
                    <a:cubicBezTo>
                      <a:pt x="125" y="582"/>
                      <a:pt x="120" y="582"/>
                      <a:pt x="115" y="582"/>
                    </a:cubicBezTo>
                    <a:cubicBezTo>
                      <a:pt x="90" y="582"/>
                      <a:pt x="67" y="589"/>
                      <a:pt x="48" y="605"/>
                    </a:cubicBezTo>
                    <a:cubicBezTo>
                      <a:pt x="0" y="649"/>
                      <a:pt x="22" y="719"/>
                      <a:pt x="48" y="772"/>
                    </a:cubicBezTo>
                    <a:cubicBezTo>
                      <a:pt x="159" y="1011"/>
                      <a:pt x="333" y="1248"/>
                      <a:pt x="529" y="1422"/>
                    </a:cubicBezTo>
                    <a:cubicBezTo>
                      <a:pt x="733" y="1334"/>
                      <a:pt x="991" y="1311"/>
                      <a:pt x="1173" y="1089"/>
                    </a:cubicBezTo>
                    <a:cubicBezTo>
                      <a:pt x="1306" y="927"/>
                      <a:pt x="1424" y="749"/>
                      <a:pt x="1524" y="564"/>
                    </a:cubicBezTo>
                    <a:cubicBezTo>
                      <a:pt x="1539" y="538"/>
                      <a:pt x="1554" y="512"/>
                      <a:pt x="1557" y="479"/>
                    </a:cubicBezTo>
                    <a:cubicBezTo>
                      <a:pt x="1557" y="449"/>
                      <a:pt x="1546" y="420"/>
                      <a:pt x="1517" y="405"/>
                    </a:cubicBezTo>
                    <a:cubicBezTo>
                      <a:pt x="1509" y="402"/>
                      <a:pt x="1501" y="401"/>
                      <a:pt x="1493" y="401"/>
                    </a:cubicBezTo>
                    <a:cubicBezTo>
                      <a:pt x="1474" y="401"/>
                      <a:pt x="1454" y="408"/>
                      <a:pt x="1435" y="416"/>
                    </a:cubicBezTo>
                    <a:cubicBezTo>
                      <a:pt x="1351" y="456"/>
                      <a:pt x="1272" y="505"/>
                      <a:pt x="1195" y="579"/>
                    </a:cubicBezTo>
                    <a:cubicBezTo>
                      <a:pt x="1187" y="420"/>
                      <a:pt x="1165" y="265"/>
                      <a:pt x="1121" y="116"/>
                    </a:cubicBezTo>
                    <a:cubicBezTo>
                      <a:pt x="1113" y="87"/>
                      <a:pt x="1102" y="57"/>
                      <a:pt x="1084" y="35"/>
                    </a:cubicBezTo>
                    <a:cubicBezTo>
                      <a:pt x="1069" y="13"/>
                      <a:pt x="1043" y="0"/>
                      <a:pt x="1018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68" name="Google Shape;1868;g3ddacb674d5_0_83"/>
            <p:cNvGrpSpPr/>
            <p:nvPr/>
          </p:nvGrpSpPr>
          <p:grpSpPr>
            <a:xfrm>
              <a:off x="7662761" y="2988746"/>
              <a:ext cx="1213616" cy="1932984"/>
              <a:chOff x="801236" y="385871"/>
              <a:chExt cx="1213616" cy="1932984"/>
            </a:xfrm>
          </p:grpSpPr>
          <p:sp>
            <p:nvSpPr>
              <p:cNvPr id="1869" name="Google Shape;1869;g3ddacb674d5_0_83"/>
              <p:cNvSpPr/>
              <p:nvPr/>
            </p:nvSpPr>
            <p:spPr>
              <a:xfrm>
                <a:off x="1603306" y="827668"/>
                <a:ext cx="357132" cy="213729"/>
              </a:xfrm>
              <a:custGeom>
                <a:rect b="b" l="l" r="r" t="t"/>
                <a:pathLst>
                  <a:path extrusionOk="0" h="1088" w="1818">
                    <a:moveTo>
                      <a:pt x="131" y="0"/>
                    </a:moveTo>
                    <a:cubicBezTo>
                      <a:pt x="86" y="82"/>
                      <a:pt x="42" y="156"/>
                      <a:pt x="1" y="227"/>
                    </a:cubicBezTo>
                    <a:cubicBezTo>
                      <a:pt x="78" y="504"/>
                      <a:pt x="345" y="726"/>
                      <a:pt x="663" y="777"/>
                    </a:cubicBezTo>
                    <a:cubicBezTo>
                      <a:pt x="762" y="794"/>
                      <a:pt x="864" y="796"/>
                      <a:pt x="965" y="796"/>
                    </a:cubicBezTo>
                    <a:cubicBezTo>
                      <a:pt x="987" y="796"/>
                      <a:pt x="1009" y="796"/>
                      <a:pt x="1031" y="796"/>
                    </a:cubicBezTo>
                    <a:cubicBezTo>
                      <a:pt x="1103" y="796"/>
                      <a:pt x="1176" y="797"/>
                      <a:pt x="1247" y="804"/>
                    </a:cubicBezTo>
                    <a:cubicBezTo>
                      <a:pt x="1444" y="826"/>
                      <a:pt x="1647" y="922"/>
                      <a:pt x="1691" y="1088"/>
                    </a:cubicBezTo>
                    <a:cubicBezTo>
                      <a:pt x="1817" y="833"/>
                      <a:pt x="1721" y="511"/>
                      <a:pt x="1473" y="355"/>
                    </a:cubicBezTo>
                    <a:cubicBezTo>
                      <a:pt x="1515" y="336"/>
                      <a:pt x="1563" y="326"/>
                      <a:pt x="1610" y="326"/>
                    </a:cubicBezTo>
                    <a:cubicBezTo>
                      <a:pt x="1661" y="326"/>
                      <a:pt x="1712" y="338"/>
                      <a:pt x="1754" y="363"/>
                    </a:cubicBezTo>
                    <a:cubicBezTo>
                      <a:pt x="1676" y="212"/>
                      <a:pt x="1477" y="151"/>
                      <a:pt x="1287" y="151"/>
                    </a:cubicBezTo>
                    <a:cubicBezTo>
                      <a:pt x="1271" y="151"/>
                      <a:pt x="1256" y="151"/>
                      <a:pt x="1240" y="152"/>
                    </a:cubicBezTo>
                    <a:cubicBezTo>
                      <a:pt x="1036" y="160"/>
                      <a:pt x="836" y="219"/>
                      <a:pt x="637" y="227"/>
                    </a:cubicBezTo>
                    <a:cubicBezTo>
                      <a:pt x="631" y="227"/>
                      <a:pt x="626" y="227"/>
                      <a:pt x="620" y="227"/>
                    </a:cubicBezTo>
                    <a:cubicBezTo>
                      <a:pt x="421" y="227"/>
                      <a:pt x="206" y="163"/>
                      <a:pt x="131" y="0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0" name="Google Shape;1870;g3ddacb674d5_0_83"/>
              <p:cNvSpPr/>
              <p:nvPr/>
            </p:nvSpPr>
            <p:spPr>
              <a:xfrm>
                <a:off x="922440" y="900941"/>
                <a:ext cx="290146" cy="296039"/>
              </a:xfrm>
              <a:custGeom>
                <a:rect b="b" l="l" r="r" t="t"/>
                <a:pathLst>
                  <a:path extrusionOk="0" h="1507" w="1477">
                    <a:moveTo>
                      <a:pt x="1355" y="1"/>
                    </a:moveTo>
                    <a:cubicBezTo>
                      <a:pt x="1210" y="131"/>
                      <a:pt x="1014" y="179"/>
                      <a:pt x="822" y="209"/>
                    </a:cubicBezTo>
                    <a:cubicBezTo>
                      <a:pt x="633" y="242"/>
                      <a:pt x="433" y="267"/>
                      <a:pt x="271" y="375"/>
                    </a:cubicBezTo>
                    <a:cubicBezTo>
                      <a:pt x="112" y="479"/>
                      <a:pt x="1" y="689"/>
                      <a:pt x="75" y="867"/>
                    </a:cubicBezTo>
                    <a:cubicBezTo>
                      <a:pt x="78" y="793"/>
                      <a:pt x="138" y="723"/>
                      <a:pt x="211" y="711"/>
                    </a:cubicBezTo>
                    <a:lnTo>
                      <a:pt x="211" y="711"/>
                    </a:lnTo>
                    <a:cubicBezTo>
                      <a:pt x="138" y="870"/>
                      <a:pt x="145" y="1059"/>
                      <a:pt x="226" y="1215"/>
                    </a:cubicBezTo>
                    <a:cubicBezTo>
                      <a:pt x="307" y="1366"/>
                      <a:pt x="463" y="1477"/>
                      <a:pt x="633" y="1507"/>
                    </a:cubicBezTo>
                    <a:cubicBezTo>
                      <a:pt x="537" y="1348"/>
                      <a:pt x="600" y="1133"/>
                      <a:pt x="722" y="993"/>
                    </a:cubicBezTo>
                    <a:cubicBezTo>
                      <a:pt x="844" y="856"/>
                      <a:pt x="1014" y="767"/>
                      <a:pt x="1166" y="660"/>
                    </a:cubicBezTo>
                    <a:cubicBezTo>
                      <a:pt x="1318" y="552"/>
                      <a:pt x="1461" y="412"/>
                      <a:pt x="1476" y="223"/>
                    </a:cubicBezTo>
                    <a:cubicBezTo>
                      <a:pt x="1421" y="153"/>
                      <a:pt x="1369" y="79"/>
                      <a:pt x="1355" y="1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1" name="Google Shape;1871;g3ddacb674d5_0_83"/>
              <p:cNvSpPr/>
              <p:nvPr/>
            </p:nvSpPr>
            <p:spPr>
              <a:xfrm>
                <a:off x="1791497" y="917442"/>
                <a:ext cx="223355" cy="215497"/>
              </a:xfrm>
              <a:custGeom>
                <a:rect b="b" l="l" r="r" t="t"/>
                <a:pathLst>
                  <a:path extrusionOk="0" h="1097" w="1137">
                    <a:moveTo>
                      <a:pt x="64" y="1"/>
                    </a:moveTo>
                    <a:cubicBezTo>
                      <a:pt x="57" y="1"/>
                      <a:pt x="49" y="2"/>
                      <a:pt x="42" y="6"/>
                    </a:cubicBezTo>
                    <a:cubicBezTo>
                      <a:pt x="12" y="17"/>
                      <a:pt x="8" y="58"/>
                      <a:pt x="4" y="91"/>
                    </a:cubicBezTo>
                    <a:cubicBezTo>
                      <a:pt x="1" y="265"/>
                      <a:pt x="16" y="443"/>
                      <a:pt x="60" y="613"/>
                    </a:cubicBezTo>
                    <a:cubicBezTo>
                      <a:pt x="83" y="716"/>
                      <a:pt x="416" y="1097"/>
                      <a:pt x="416" y="1097"/>
                    </a:cubicBezTo>
                    <a:cubicBezTo>
                      <a:pt x="416" y="1097"/>
                      <a:pt x="826" y="1068"/>
                      <a:pt x="918" y="1045"/>
                    </a:cubicBezTo>
                    <a:cubicBezTo>
                      <a:pt x="955" y="1038"/>
                      <a:pt x="993" y="1027"/>
                      <a:pt x="1022" y="1005"/>
                    </a:cubicBezTo>
                    <a:cubicBezTo>
                      <a:pt x="1051" y="982"/>
                      <a:pt x="1073" y="946"/>
                      <a:pt x="1063" y="909"/>
                    </a:cubicBezTo>
                    <a:cubicBezTo>
                      <a:pt x="1050" y="864"/>
                      <a:pt x="998" y="844"/>
                      <a:pt x="949" y="844"/>
                    </a:cubicBezTo>
                    <a:cubicBezTo>
                      <a:pt x="941" y="844"/>
                      <a:pt x="933" y="845"/>
                      <a:pt x="926" y="846"/>
                    </a:cubicBezTo>
                    <a:cubicBezTo>
                      <a:pt x="890" y="848"/>
                      <a:pt x="853" y="856"/>
                      <a:pt x="818" y="856"/>
                    </a:cubicBezTo>
                    <a:cubicBezTo>
                      <a:pt x="799" y="856"/>
                      <a:pt x="780" y="854"/>
                      <a:pt x="763" y="846"/>
                    </a:cubicBezTo>
                    <a:cubicBezTo>
                      <a:pt x="851" y="813"/>
                      <a:pt x="940" y="775"/>
                      <a:pt x="1029" y="742"/>
                    </a:cubicBezTo>
                    <a:cubicBezTo>
                      <a:pt x="1063" y="728"/>
                      <a:pt x="1099" y="712"/>
                      <a:pt x="1114" y="680"/>
                    </a:cubicBezTo>
                    <a:cubicBezTo>
                      <a:pt x="1136" y="627"/>
                      <a:pt x="1092" y="569"/>
                      <a:pt x="1041" y="554"/>
                    </a:cubicBezTo>
                    <a:cubicBezTo>
                      <a:pt x="1026" y="550"/>
                      <a:pt x="1011" y="548"/>
                      <a:pt x="997" y="548"/>
                    </a:cubicBezTo>
                    <a:cubicBezTo>
                      <a:pt x="956" y="548"/>
                      <a:pt x="916" y="561"/>
                      <a:pt x="877" y="572"/>
                    </a:cubicBezTo>
                    <a:cubicBezTo>
                      <a:pt x="840" y="582"/>
                      <a:pt x="803" y="593"/>
                      <a:pt x="767" y="593"/>
                    </a:cubicBezTo>
                    <a:cubicBezTo>
                      <a:pt x="750" y="593"/>
                      <a:pt x="732" y="590"/>
                      <a:pt x="715" y="583"/>
                    </a:cubicBezTo>
                    <a:cubicBezTo>
                      <a:pt x="800" y="531"/>
                      <a:pt x="882" y="472"/>
                      <a:pt x="959" y="405"/>
                    </a:cubicBezTo>
                    <a:cubicBezTo>
                      <a:pt x="993" y="376"/>
                      <a:pt x="1025" y="328"/>
                      <a:pt x="1003" y="291"/>
                    </a:cubicBezTo>
                    <a:cubicBezTo>
                      <a:pt x="991" y="268"/>
                      <a:pt x="964" y="261"/>
                      <a:pt x="937" y="261"/>
                    </a:cubicBezTo>
                    <a:cubicBezTo>
                      <a:pt x="924" y="261"/>
                      <a:pt x="911" y="263"/>
                      <a:pt x="899" y="265"/>
                    </a:cubicBezTo>
                    <a:cubicBezTo>
                      <a:pt x="781" y="287"/>
                      <a:pt x="670" y="332"/>
                      <a:pt x="571" y="398"/>
                    </a:cubicBezTo>
                    <a:cubicBezTo>
                      <a:pt x="626" y="320"/>
                      <a:pt x="677" y="239"/>
                      <a:pt x="722" y="158"/>
                    </a:cubicBezTo>
                    <a:cubicBezTo>
                      <a:pt x="744" y="120"/>
                      <a:pt x="763" y="72"/>
                      <a:pt x="737" y="43"/>
                    </a:cubicBezTo>
                    <a:cubicBezTo>
                      <a:pt x="725" y="27"/>
                      <a:pt x="707" y="21"/>
                      <a:pt x="689" y="21"/>
                    </a:cubicBezTo>
                    <a:cubicBezTo>
                      <a:pt x="664" y="21"/>
                      <a:pt x="636" y="32"/>
                      <a:pt x="615" y="43"/>
                    </a:cubicBezTo>
                    <a:cubicBezTo>
                      <a:pt x="471" y="120"/>
                      <a:pt x="345" y="224"/>
                      <a:pt x="245" y="350"/>
                    </a:cubicBezTo>
                    <a:cubicBezTo>
                      <a:pt x="234" y="246"/>
                      <a:pt x="197" y="150"/>
                      <a:pt x="141" y="62"/>
                    </a:cubicBezTo>
                    <a:cubicBezTo>
                      <a:pt x="123" y="31"/>
                      <a:pt x="95" y="1"/>
                      <a:pt x="64" y="1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2" name="Google Shape;1872;g3ddacb674d5_0_83"/>
              <p:cNvSpPr/>
              <p:nvPr/>
            </p:nvSpPr>
            <p:spPr>
              <a:xfrm>
                <a:off x="1720385" y="1032556"/>
                <a:ext cx="157154" cy="226891"/>
              </a:xfrm>
              <a:custGeom>
                <a:rect b="b" l="l" r="r" t="t"/>
                <a:pathLst>
                  <a:path extrusionOk="0" h="1155" w="800">
                    <a:moveTo>
                      <a:pt x="455" y="0"/>
                    </a:moveTo>
                    <a:lnTo>
                      <a:pt x="1" y="567"/>
                    </a:lnTo>
                    <a:lnTo>
                      <a:pt x="348" y="1155"/>
                    </a:lnTo>
                    <a:lnTo>
                      <a:pt x="800" y="478"/>
                    </a:lnTo>
                    <a:lnTo>
                      <a:pt x="455" y="0"/>
                    </a:ln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3" name="Google Shape;1873;g3ddacb674d5_0_83"/>
              <p:cNvSpPr/>
              <p:nvPr/>
            </p:nvSpPr>
            <p:spPr>
              <a:xfrm>
                <a:off x="1460297" y="996215"/>
                <a:ext cx="417244" cy="327470"/>
              </a:xfrm>
              <a:custGeom>
                <a:rect b="b" l="l" r="r" t="t"/>
                <a:pathLst>
                  <a:path extrusionOk="0" h="1667" w="2124">
                    <a:moveTo>
                      <a:pt x="285" y="1"/>
                    </a:moveTo>
                    <a:lnTo>
                      <a:pt x="0" y="404"/>
                    </a:lnTo>
                    <a:lnTo>
                      <a:pt x="529" y="1395"/>
                    </a:lnTo>
                    <a:lnTo>
                      <a:pt x="895" y="1588"/>
                    </a:lnTo>
                    <a:cubicBezTo>
                      <a:pt x="997" y="1641"/>
                      <a:pt x="1105" y="1667"/>
                      <a:pt x="1210" y="1667"/>
                    </a:cubicBezTo>
                    <a:cubicBezTo>
                      <a:pt x="1391" y="1667"/>
                      <a:pt x="1567" y="1590"/>
                      <a:pt x="1698" y="1440"/>
                    </a:cubicBezTo>
                    <a:lnTo>
                      <a:pt x="2124" y="955"/>
                    </a:lnTo>
                    <a:lnTo>
                      <a:pt x="1576" y="286"/>
                    </a:lnTo>
                    <a:lnTo>
                      <a:pt x="1228" y="589"/>
                    </a:lnTo>
                    <a:lnTo>
                      <a:pt x="984" y="390"/>
                    </a:lnTo>
                    <a:cubicBezTo>
                      <a:pt x="984" y="390"/>
                      <a:pt x="610" y="105"/>
                      <a:pt x="396" y="34"/>
                    </a:cubicBezTo>
                    <a:lnTo>
                      <a:pt x="28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4" name="Google Shape;1874;g3ddacb674d5_0_83"/>
              <p:cNvSpPr/>
              <p:nvPr/>
            </p:nvSpPr>
            <p:spPr>
              <a:xfrm>
                <a:off x="1730600" y="1034128"/>
                <a:ext cx="160101" cy="190353"/>
              </a:xfrm>
              <a:custGeom>
                <a:rect b="b" l="l" r="r" t="t"/>
                <a:pathLst>
                  <a:path extrusionOk="0" h="969" w="815">
                    <a:moveTo>
                      <a:pt x="226" y="0"/>
                    </a:moveTo>
                    <a:lnTo>
                      <a:pt x="0" y="241"/>
                    </a:lnTo>
                    <a:lnTo>
                      <a:pt x="603" y="969"/>
                    </a:lnTo>
                    <a:lnTo>
                      <a:pt x="814" y="796"/>
                    </a:lnTo>
                    <a:lnTo>
                      <a:pt x="22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5" name="Google Shape;1875;g3ddacb674d5_0_83"/>
              <p:cNvSpPr/>
              <p:nvPr/>
            </p:nvSpPr>
            <p:spPr>
              <a:xfrm>
                <a:off x="801236" y="385871"/>
                <a:ext cx="220801" cy="218248"/>
              </a:xfrm>
              <a:custGeom>
                <a:rect b="b" l="l" r="r" t="t"/>
                <a:pathLst>
                  <a:path extrusionOk="0" h="1111" w="1124">
                    <a:moveTo>
                      <a:pt x="1055" y="1"/>
                    </a:moveTo>
                    <a:cubicBezTo>
                      <a:pt x="1022" y="1"/>
                      <a:pt x="992" y="34"/>
                      <a:pt x="973" y="63"/>
                    </a:cubicBezTo>
                    <a:cubicBezTo>
                      <a:pt x="924" y="156"/>
                      <a:pt x="891" y="256"/>
                      <a:pt x="880" y="355"/>
                    </a:cubicBezTo>
                    <a:cubicBezTo>
                      <a:pt x="777" y="237"/>
                      <a:pt x="647" y="137"/>
                      <a:pt x="503" y="67"/>
                    </a:cubicBezTo>
                    <a:cubicBezTo>
                      <a:pt x="480" y="56"/>
                      <a:pt x="452" y="47"/>
                      <a:pt x="428" y="47"/>
                    </a:cubicBezTo>
                    <a:cubicBezTo>
                      <a:pt x="409" y="47"/>
                      <a:pt x="392" y="53"/>
                      <a:pt x="381" y="67"/>
                    </a:cubicBezTo>
                    <a:cubicBezTo>
                      <a:pt x="355" y="101"/>
                      <a:pt x="374" y="149"/>
                      <a:pt x="396" y="185"/>
                    </a:cubicBezTo>
                    <a:cubicBezTo>
                      <a:pt x="447" y="263"/>
                      <a:pt x="503" y="340"/>
                      <a:pt x="558" y="419"/>
                    </a:cubicBezTo>
                    <a:cubicBezTo>
                      <a:pt x="458" y="355"/>
                      <a:pt x="344" y="315"/>
                      <a:pt x="226" y="296"/>
                    </a:cubicBezTo>
                    <a:cubicBezTo>
                      <a:pt x="216" y="295"/>
                      <a:pt x="207" y="294"/>
                      <a:pt x="197" y="294"/>
                    </a:cubicBezTo>
                    <a:cubicBezTo>
                      <a:pt x="167" y="294"/>
                      <a:pt x="136" y="301"/>
                      <a:pt x="122" y="326"/>
                    </a:cubicBezTo>
                    <a:cubicBezTo>
                      <a:pt x="99" y="367"/>
                      <a:pt x="137" y="411"/>
                      <a:pt x="174" y="441"/>
                    </a:cubicBezTo>
                    <a:cubicBezTo>
                      <a:pt x="251" y="504"/>
                      <a:pt x="337" y="562"/>
                      <a:pt x="425" y="611"/>
                    </a:cubicBezTo>
                    <a:cubicBezTo>
                      <a:pt x="406" y="618"/>
                      <a:pt x="386" y="620"/>
                      <a:pt x="365" y="620"/>
                    </a:cubicBezTo>
                    <a:cubicBezTo>
                      <a:pt x="330" y="620"/>
                      <a:pt x="294" y="613"/>
                      <a:pt x="258" y="603"/>
                    </a:cubicBezTo>
                    <a:cubicBezTo>
                      <a:pt x="224" y="594"/>
                      <a:pt x="188" y="584"/>
                      <a:pt x="151" y="584"/>
                    </a:cubicBezTo>
                    <a:cubicBezTo>
                      <a:pt x="133" y="584"/>
                      <a:pt x="115" y="586"/>
                      <a:pt x="96" y="593"/>
                    </a:cubicBezTo>
                    <a:cubicBezTo>
                      <a:pt x="44" y="607"/>
                      <a:pt x="0" y="670"/>
                      <a:pt x="26" y="718"/>
                    </a:cubicBezTo>
                    <a:cubicBezTo>
                      <a:pt x="44" y="751"/>
                      <a:pt x="81" y="767"/>
                      <a:pt x="115" y="777"/>
                    </a:cubicBezTo>
                    <a:cubicBezTo>
                      <a:pt x="207" y="811"/>
                      <a:pt x="296" y="840"/>
                      <a:pt x="388" y="873"/>
                    </a:cubicBezTo>
                    <a:cubicBezTo>
                      <a:pt x="367" y="882"/>
                      <a:pt x="344" y="885"/>
                      <a:pt x="320" y="885"/>
                    </a:cubicBezTo>
                    <a:cubicBezTo>
                      <a:pt x="288" y="885"/>
                      <a:pt x="254" y="880"/>
                      <a:pt x="222" y="878"/>
                    </a:cubicBezTo>
                    <a:cubicBezTo>
                      <a:pt x="217" y="877"/>
                      <a:pt x="212" y="877"/>
                      <a:pt x="207" y="877"/>
                    </a:cubicBezTo>
                    <a:cubicBezTo>
                      <a:pt x="157" y="877"/>
                      <a:pt x="98" y="897"/>
                      <a:pt x="89" y="948"/>
                    </a:cubicBezTo>
                    <a:cubicBezTo>
                      <a:pt x="77" y="984"/>
                      <a:pt x="99" y="1021"/>
                      <a:pt x="133" y="1044"/>
                    </a:cubicBezTo>
                    <a:cubicBezTo>
                      <a:pt x="163" y="1062"/>
                      <a:pt x="203" y="1073"/>
                      <a:pt x="241" y="1077"/>
                    </a:cubicBezTo>
                    <a:cubicBezTo>
                      <a:pt x="333" y="1095"/>
                      <a:pt x="743" y="1110"/>
                      <a:pt x="743" y="1110"/>
                    </a:cubicBezTo>
                    <a:cubicBezTo>
                      <a:pt x="743" y="1110"/>
                      <a:pt x="1057" y="718"/>
                      <a:pt x="1080" y="611"/>
                    </a:cubicBezTo>
                    <a:cubicBezTo>
                      <a:pt x="1117" y="441"/>
                      <a:pt x="1124" y="263"/>
                      <a:pt x="1113" y="89"/>
                    </a:cubicBezTo>
                    <a:cubicBezTo>
                      <a:pt x="1110" y="56"/>
                      <a:pt x="1102" y="19"/>
                      <a:pt x="1073" y="4"/>
                    </a:cubicBezTo>
                    <a:cubicBezTo>
                      <a:pt x="1067" y="2"/>
                      <a:pt x="1061" y="1"/>
                      <a:pt x="1055" y="1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6" name="Google Shape;1876;g3ddacb674d5_0_83"/>
              <p:cNvSpPr/>
              <p:nvPr/>
            </p:nvSpPr>
            <p:spPr>
              <a:xfrm>
                <a:off x="942674" y="501379"/>
                <a:ext cx="157154" cy="226105"/>
              </a:xfrm>
              <a:custGeom>
                <a:rect b="b" l="l" r="r" t="t"/>
                <a:pathLst>
                  <a:path extrusionOk="0" h="1151" w="800">
                    <a:moveTo>
                      <a:pt x="327" y="1"/>
                    </a:moveTo>
                    <a:lnTo>
                      <a:pt x="1" y="489"/>
                    </a:lnTo>
                    <a:lnTo>
                      <a:pt x="479" y="1151"/>
                    </a:lnTo>
                    <a:lnTo>
                      <a:pt x="800" y="548"/>
                    </a:lnTo>
                    <a:lnTo>
                      <a:pt x="327" y="1"/>
                    </a:ln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7" name="Google Shape;1877;g3ddacb674d5_0_83"/>
              <p:cNvSpPr/>
              <p:nvPr/>
            </p:nvSpPr>
            <p:spPr>
              <a:xfrm>
                <a:off x="950728" y="533399"/>
                <a:ext cx="435513" cy="636081"/>
              </a:xfrm>
              <a:custGeom>
                <a:rect b="b" l="l" r="r" t="t"/>
                <a:pathLst>
                  <a:path extrusionOk="0" h="3238" w="2217">
                    <a:moveTo>
                      <a:pt x="578" y="0"/>
                    </a:moveTo>
                    <a:lnTo>
                      <a:pt x="1" y="755"/>
                    </a:lnTo>
                    <a:lnTo>
                      <a:pt x="1625" y="3237"/>
                    </a:lnTo>
                    <a:lnTo>
                      <a:pt x="2217" y="2501"/>
                    </a:lnTo>
                    <a:lnTo>
                      <a:pt x="57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8" name="Google Shape;1878;g3ddacb674d5_0_83"/>
              <p:cNvSpPr/>
              <p:nvPr/>
            </p:nvSpPr>
            <p:spPr>
              <a:xfrm>
                <a:off x="928334" y="511594"/>
                <a:ext cx="168744" cy="210783"/>
              </a:xfrm>
              <a:custGeom>
                <a:rect b="b" l="l" r="r" t="t"/>
                <a:pathLst>
                  <a:path extrusionOk="0" h="1073" w="859">
                    <a:moveTo>
                      <a:pt x="685" y="0"/>
                    </a:moveTo>
                    <a:lnTo>
                      <a:pt x="0" y="815"/>
                    </a:lnTo>
                    <a:lnTo>
                      <a:pt x="219" y="1073"/>
                    </a:lnTo>
                    <a:lnTo>
                      <a:pt x="859" y="245"/>
                    </a:lnTo>
                    <a:lnTo>
                      <a:pt x="68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9" name="Google Shape;1879;g3ddacb674d5_0_83"/>
              <p:cNvSpPr/>
              <p:nvPr/>
            </p:nvSpPr>
            <p:spPr>
              <a:xfrm>
                <a:off x="965265" y="1306592"/>
                <a:ext cx="264804" cy="115705"/>
              </a:xfrm>
              <a:custGeom>
                <a:rect b="b" l="l" r="r" t="t"/>
                <a:pathLst>
                  <a:path extrusionOk="0" h="589" w="1348">
                    <a:moveTo>
                      <a:pt x="16" y="0"/>
                    </a:moveTo>
                    <a:cubicBezTo>
                      <a:pt x="16" y="0"/>
                      <a:pt x="0" y="53"/>
                      <a:pt x="19" y="126"/>
                    </a:cubicBezTo>
                    <a:cubicBezTo>
                      <a:pt x="45" y="226"/>
                      <a:pt x="127" y="367"/>
                      <a:pt x="371" y="481"/>
                    </a:cubicBezTo>
                    <a:lnTo>
                      <a:pt x="1177" y="589"/>
                    </a:lnTo>
                    <a:lnTo>
                      <a:pt x="1251" y="466"/>
                    </a:lnTo>
                    <a:lnTo>
                      <a:pt x="1318" y="230"/>
                    </a:lnTo>
                    <a:lnTo>
                      <a:pt x="1347" y="13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0" name="Google Shape;1880;g3ddacb674d5_0_83"/>
              <p:cNvSpPr/>
              <p:nvPr/>
            </p:nvSpPr>
            <p:spPr>
              <a:xfrm>
                <a:off x="965265" y="1306592"/>
                <a:ext cx="264804" cy="45378"/>
              </a:xfrm>
              <a:custGeom>
                <a:rect b="b" l="l" r="r" t="t"/>
                <a:pathLst>
                  <a:path extrusionOk="0" h="231" w="1348">
                    <a:moveTo>
                      <a:pt x="16" y="0"/>
                    </a:moveTo>
                    <a:cubicBezTo>
                      <a:pt x="16" y="0"/>
                      <a:pt x="0" y="53"/>
                      <a:pt x="19" y="126"/>
                    </a:cubicBezTo>
                    <a:lnTo>
                      <a:pt x="1318" y="230"/>
                    </a:lnTo>
                    <a:lnTo>
                      <a:pt x="1347" y="13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1" name="Google Shape;1881;g3ddacb674d5_0_83"/>
              <p:cNvSpPr/>
              <p:nvPr/>
            </p:nvSpPr>
            <p:spPr>
              <a:xfrm>
                <a:off x="939924" y="1401081"/>
                <a:ext cx="266965" cy="281109"/>
              </a:xfrm>
              <a:custGeom>
                <a:rect b="b" l="l" r="r" t="t"/>
                <a:pathLst>
                  <a:path extrusionOk="0" h="1431" w="1359">
                    <a:moveTo>
                      <a:pt x="503" y="0"/>
                    </a:moveTo>
                    <a:cubicBezTo>
                      <a:pt x="503" y="0"/>
                      <a:pt x="1" y="1076"/>
                      <a:pt x="433" y="1380"/>
                    </a:cubicBezTo>
                    <a:cubicBezTo>
                      <a:pt x="483" y="1416"/>
                      <a:pt x="541" y="1431"/>
                      <a:pt x="603" y="1431"/>
                    </a:cubicBezTo>
                    <a:cubicBezTo>
                      <a:pt x="767" y="1431"/>
                      <a:pt x="960" y="1327"/>
                      <a:pt x="1110" y="1228"/>
                    </a:cubicBezTo>
                    <a:cubicBezTo>
                      <a:pt x="1150" y="1199"/>
                      <a:pt x="1188" y="1173"/>
                      <a:pt x="1217" y="1151"/>
                    </a:cubicBezTo>
                    <a:cubicBezTo>
                      <a:pt x="1302" y="1084"/>
                      <a:pt x="1358" y="1036"/>
                      <a:pt x="1358" y="1036"/>
                    </a:cubicBezTo>
                    <a:lnTo>
                      <a:pt x="1266" y="774"/>
                    </a:lnTo>
                    <a:lnTo>
                      <a:pt x="947" y="30"/>
                    </a:lnTo>
                    <a:cubicBezTo>
                      <a:pt x="677" y="4"/>
                      <a:pt x="503" y="0"/>
                      <a:pt x="503" y="0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2" name="Google Shape;1882;g3ddacb674d5_0_83"/>
              <p:cNvSpPr/>
              <p:nvPr/>
            </p:nvSpPr>
            <p:spPr>
              <a:xfrm>
                <a:off x="1033626" y="1410510"/>
                <a:ext cx="154993" cy="231999"/>
              </a:xfrm>
              <a:custGeom>
                <a:rect b="b" l="l" r="r" t="t"/>
                <a:pathLst>
                  <a:path extrusionOk="0" h="1181" w="789">
                    <a:moveTo>
                      <a:pt x="548" y="0"/>
                    </a:moveTo>
                    <a:cubicBezTo>
                      <a:pt x="311" y="156"/>
                      <a:pt x="215" y="212"/>
                      <a:pt x="0" y="370"/>
                    </a:cubicBezTo>
                    <a:cubicBezTo>
                      <a:pt x="270" y="714"/>
                      <a:pt x="504" y="1014"/>
                      <a:pt x="633" y="1180"/>
                    </a:cubicBezTo>
                    <a:cubicBezTo>
                      <a:pt x="673" y="1151"/>
                      <a:pt x="711" y="1125"/>
                      <a:pt x="740" y="1103"/>
                    </a:cubicBezTo>
                    <a:lnTo>
                      <a:pt x="789" y="726"/>
                    </a:lnTo>
                    <a:lnTo>
                      <a:pt x="548" y="0"/>
                    </a:ln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3" name="Google Shape;1883;g3ddacb674d5_0_83"/>
              <p:cNvSpPr/>
              <p:nvPr/>
            </p:nvSpPr>
            <p:spPr>
              <a:xfrm>
                <a:off x="1104149" y="1959171"/>
                <a:ext cx="161476" cy="255965"/>
              </a:xfrm>
              <a:custGeom>
                <a:rect b="b" l="l" r="r" t="t"/>
                <a:pathLst>
                  <a:path extrusionOk="0" h="1303" w="822">
                    <a:moveTo>
                      <a:pt x="337" y="0"/>
                    </a:moveTo>
                    <a:lnTo>
                      <a:pt x="100" y="63"/>
                    </a:lnTo>
                    <a:lnTo>
                      <a:pt x="0" y="89"/>
                    </a:lnTo>
                    <a:lnTo>
                      <a:pt x="563" y="1303"/>
                    </a:lnTo>
                    <a:cubicBezTo>
                      <a:pt x="563" y="1303"/>
                      <a:pt x="615" y="1288"/>
                      <a:pt x="670" y="1232"/>
                    </a:cubicBezTo>
                    <a:cubicBezTo>
                      <a:pt x="744" y="1162"/>
                      <a:pt x="821" y="1021"/>
                      <a:pt x="796" y="751"/>
                    </a:cubicBezTo>
                    <a:lnTo>
                      <a:pt x="481" y="4"/>
                    </a:lnTo>
                    <a:lnTo>
                      <a:pt x="33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4" name="Google Shape;1884;g3ddacb674d5_0_83"/>
              <p:cNvSpPr/>
              <p:nvPr/>
            </p:nvSpPr>
            <p:spPr>
              <a:xfrm>
                <a:off x="1104149" y="1971547"/>
                <a:ext cx="131616" cy="243589"/>
              </a:xfrm>
              <a:custGeom>
                <a:rect b="b" l="l" r="r" t="t"/>
                <a:pathLst>
                  <a:path extrusionOk="0" h="1240" w="670">
                    <a:moveTo>
                      <a:pt x="100" y="0"/>
                    </a:moveTo>
                    <a:lnTo>
                      <a:pt x="0" y="26"/>
                    </a:lnTo>
                    <a:lnTo>
                      <a:pt x="563" y="1240"/>
                    </a:lnTo>
                    <a:cubicBezTo>
                      <a:pt x="563" y="1240"/>
                      <a:pt x="615" y="1225"/>
                      <a:pt x="670" y="1169"/>
                    </a:cubicBez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5" name="Google Shape;1885;g3ddacb674d5_0_83"/>
              <p:cNvSpPr/>
              <p:nvPr/>
            </p:nvSpPr>
            <p:spPr>
              <a:xfrm>
                <a:off x="1167403" y="1571788"/>
                <a:ext cx="362829" cy="532752"/>
              </a:xfrm>
              <a:custGeom>
                <a:rect b="b" l="l" r="r" t="t"/>
                <a:pathLst>
                  <a:path extrusionOk="0" h="2712" w="1847">
                    <a:moveTo>
                      <a:pt x="814" y="0"/>
                    </a:moveTo>
                    <a:lnTo>
                      <a:pt x="762" y="119"/>
                    </a:lnTo>
                    <a:lnTo>
                      <a:pt x="666" y="359"/>
                    </a:lnTo>
                    <a:lnTo>
                      <a:pt x="540" y="663"/>
                    </a:lnTo>
                    <a:lnTo>
                      <a:pt x="518" y="726"/>
                    </a:lnTo>
                    <a:lnTo>
                      <a:pt x="0" y="1987"/>
                    </a:lnTo>
                    <a:lnTo>
                      <a:pt x="474" y="2712"/>
                    </a:lnTo>
                    <a:lnTo>
                      <a:pt x="1532" y="825"/>
                    </a:lnTo>
                    <a:lnTo>
                      <a:pt x="1535" y="815"/>
                    </a:lnTo>
                    <a:lnTo>
                      <a:pt x="1783" y="378"/>
                    </a:lnTo>
                    <a:lnTo>
                      <a:pt x="1846" y="267"/>
                    </a:lnTo>
                    <a:lnTo>
                      <a:pt x="1472" y="171"/>
                    </a:lnTo>
                    <a:lnTo>
                      <a:pt x="814" y="0"/>
                    </a:ln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6" name="Google Shape;1886;g3ddacb674d5_0_83"/>
              <p:cNvSpPr/>
              <p:nvPr/>
            </p:nvSpPr>
            <p:spPr>
              <a:xfrm>
                <a:off x="1269159" y="1642311"/>
                <a:ext cx="248696" cy="89578"/>
              </a:xfrm>
              <a:custGeom>
                <a:rect b="b" l="l" r="r" t="t"/>
                <a:pathLst>
                  <a:path extrusionOk="0" h="456" w="1266">
                    <a:moveTo>
                      <a:pt x="148" y="0"/>
                    </a:moveTo>
                    <a:lnTo>
                      <a:pt x="22" y="304"/>
                    </a:lnTo>
                    <a:lnTo>
                      <a:pt x="0" y="367"/>
                    </a:lnTo>
                    <a:lnTo>
                      <a:pt x="1017" y="456"/>
                    </a:lnTo>
                    <a:lnTo>
                      <a:pt x="1265" y="19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7" name="Google Shape;1887;g3ddacb674d5_0_83"/>
              <p:cNvSpPr/>
              <p:nvPr/>
            </p:nvSpPr>
            <p:spPr>
              <a:xfrm>
                <a:off x="1223388" y="988946"/>
                <a:ext cx="386599" cy="391117"/>
              </a:xfrm>
              <a:custGeom>
                <a:rect b="b" l="l" r="r" t="t"/>
                <a:pathLst>
                  <a:path extrusionOk="0" h="1991" w="1968">
                    <a:moveTo>
                      <a:pt x="1270" y="0"/>
                    </a:moveTo>
                    <a:cubicBezTo>
                      <a:pt x="1265" y="0"/>
                      <a:pt x="1259" y="0"/>
                      <a:pt x="1254" y="0"/>
                    </a:cubicBezTo>
                    <a:lnTo>
                      <a:pt x="426" y="27"/>
                    </a:lnTo>
                    <a:lnTo>
                      <a:pt x="0" y="1647"/>
                    </a:lnTo>
                    <a:lnTo>
                      <a:pt x="1954" y="1991"/>
                    </a:lnTo>
                    <a:cubicBezTo>
                      <a:pt x="1954" y="1991"/>
                      <a:pt x="1968" y="1137"/>
                      <a:pt x="1717" y="330"/>
                    </a:cubicBezTo>
                    <a:cubicBezTo>
                      <a:pt x="1655" y="135"/>
                      <a:pt x="1475" y="0"/>
                      <a:pt x="1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8" name="Google Shape;1888;g3ddacb674d5_0_83"/>
              <p:cNvSpPr/>
              <p:nvPr/>
            </p:nvSpPr>
            <p:spPr>
              <a:xfrm>
                <a:off x="1336735" y="964981"/>
                <a:ext cx="167958" cy="107061"/>
              </a:xfrm>
              <a:custGeom>
                <a:rect b="b" l="l" r="r" t="t"/>
                <a:pathLst>
                  <a:path extrusionOk="0" h="545" w="855">
                    <a:moveTo>
                      <a:pt x="839" y="1"/>
                    </a:moveTo>
                    <a:lnTo>
                      <a:pt x="1" y="119"/>
                    </a:lnTo>
                    <a:cubicBezTo>
                      <a:pt x="1" y="119"/>
                      <a:pt x="56" y="256"/>
                      <a:pt x="167" y="375"/>
                    </a:cubicBezTo>
                    <a:cubicBezTo>
                      <a:pt x="249" y="468"/>
                      <a:pt x="367" y="544"/>
                      <a:pt x="516" y="544"/>
                    </a:cubicBezTo>
                    <a:cubicBezTo>
                      <a:pt x="520" y="544"/>
                      <a:pt x="525" y="544"/>
                      <a:pt x="529" y="544"/>
                    </a:cubicBezTo>
                    <a:cubicBezTo>
                      <a:pt x="711" y="541"/>
                      <a:pt x="788" y="411"/>
                      <a:pt x="822" y="278"/>
                    </a:cubicBezTo>
                    <a:cubicBezTo>
                      <a:pt x="855" y="141"/>
                      <a:pt x="839" y="1"/>
                      <a:pt x="839" y="1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9" name="Google Shape;1889;g3ddacb674d5_0_83"/>
              <p:cNvSpPr/>
              <p:nvPr/>
            </p:nvSpPr>
            <p:spPr>
              <a:xfrm>
                <a:off x="1336735" y="964981"/>
                <a:ext cx="167958" cy="75237"/>
              </a:xfrm>
              <a:custGeom>
                <a:rect b="b" l="l" r="r" t="t"/>
                <a:pathLst>
                  <a:path extrusionOk="0" h="383" w="855">
                    <a:moveTo>
                      <a:pt x="839" y="1"/>
                    </a:moveTo>
                    <a:lnTo>
                      <a:pt x="1" y="119"/>
                    </a:lnTo>
                    <a:cubicBezTo>
                      <a:pt x="1" y="119"/>
                      <a:pt x="56" y="256"/>
                      <a:pt x="167" y="375"/>
                    </a:cubicBezTo>
                    <a:cubicBezTo>
                      <a:pt x="208" y="379"/>
                      <a:pt x="253" y="382"/>
                      <a:pt x="303" y="382"/>
                    </a:cubicBezTo>
                    <a:cubicBezTo>
                      <a:pt x="447" y="382"/>
                      <a:pt x="624" y="357"/>
                      <a:pt x="822" y="278"/>
                    </a:cubicBezTo>
                    <a:cubicBezTo>
                      <a:pt x="855" y="141"/>
                      <a:pt x="839" y="1"/>
                      <a:pt x="839" y="1"/>
                    </a:cubicBez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0" name="Google Shape;1890;g3ddacb674d5_0_83"/>
              <p:cNvSpPr/>
              <p:nvPr/>
            </p:nvSpPr>
            <p:spPr>
              <a:xfrm>
                <a:off x="1222406" y="1149636"/>
                <a:ext cx="385617" cy="254589"/>
              </a:xfrm>
              <a:custGeom>
                <a:rect b="b" l="l" r="r" t="t"/>
                <a:pathLst>
                  <a:path extrusionOk="0" h="1296" w="1963">
                    <a:moveTo>
                      <a:pt x="560" y="0"/>
                    </a:moveTo>
                    <a:lnTo>
                      <a:pt x="57" y="500"/>
                    </a:lnTo>
                    <a:lnTo>
                      <a:pt x="1" y="811"/>
                    </a:lnTo>
                    <a:lnTo>
                      <a:pt x="1962" y="1295"/>
                    </a:lnTo>
                    <a:lnTo>
                      <a:pt x="1940" y="503"/>
                    </a:lnTo>
                    <a:cubicBezTo>
                      <a:pt x="1940" y="503"/>
                      <a:pt x="1884" y="230"/>
                      <a:pt x="1825" y="123"/>
                    </a:cubicBezTo>
                    <a:lnTo>
                      <a:pt x="56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1" name="Google Shape;1891;g3ddacb674d5_0_83"/>
              <p:cNvSpPr/>
              <p:nvPr/>
            </p:nvSpPr>
            <p:spPr>
              <a:xfrm>
                <a:off x="1080968" y="1282626"/>
                <a:ext cx="528430" cy="413904"/>
              </a:xfrm>
              <a:custGeom>
                <a:rect b="b" l="l" r="r" t="t"/>
                <a:pathLst>
                  <a:path extrusionOk="0" h="2107" w="2690">
                    <a:moveTo>
                      <a:pt x="1065" y="0"/>
                    </a:moveTo>
                    <a:lnTo>
                      <a:pt x="777" y="64"/>
                    </a:lnTo>
                    <a:lnTo>
                      <a:pt x="0" y="747"/>
                    </a:lnTo>
                    <a:cubicBezTo>
                      <a:pt x="0" y="747"/>
                      <a:pt x="185" y="1440"/>
                      <a:pt x="710" y="1672"/>
                    </a:cubicBezTo>
                    <a:lnTo>
                      <a:pt x="1143" y="1450"/>
                    </a:lnTo>
                    <a:lnTo>
                      <a:pt x="1143" y="1450"/>
                    </a:lnTo>
                    <a:lnTo>
                      <a:pt x="995" y="1828"/>
                    </a:lnTo>
                    <a:cubicBezTo>
                      <a:pt x="995" y="1828"/>
                      <a:pt x="1525" y="2106"/>
                      <a:pt x="1950" y="2106"/>
                    </a:cubicBezTo>
                    <a:cubicBezTo>
                      <a:pt x="2039" y="2106"/>
                      <a:pt x="2123" y="2094"/>
                      <a:pt x="2197" y="2065"/>
                    </a:cubicBezTo>
                    <a:lnTo>
                      <a:pt x="2549" y="1317"/>
                    </a:lnTo>
                    <a:cubicBezTo>
                      <a:pt x="2645" y="1114"/>
                      <a:pt x="2689" y="888"/>
                      <a:pt x="2679" y="663"/>
                    </a:cubicBezTo>
                    <a:lnTo>
                      <a:pt x="2674" y="581"/>
                    </a:lnTo>
                    <a:lnTo>
                      <a:pt x="106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2" name="Google Shape;1892;g3ddacb674d5_0_83"/>
              <p:cNvSpPr/>
              <p:nvPr/>
            </p:nvSpPr>
            <p:spPr>
              <a:xfrm>
                <a:off x="1283499" y="955551"/>
                <a:ext cx="107061" cy="231409"/>
              </a:xfrm>
              <a:custGeom>
                <a:rect b="b" l="l" r="r" t="t"/>
                <a:pathLst>
                  <a:path extrusionOk="0" h="1178" w="545">
                    <a:moveTo>
                      <a:pt x="1" y="1"/>
                    </a:moveTo>
                    <a:lnTo>
                      <a:pt x="234" y="1029"/>
                    </a:lnTo>
                    <a:lnTo>
                      <a:pt x="397" y="1177"/>
                    </a:lnTo>
                    <a:lnTo>
                      <a:pt x="545" y="1040"/>
                    </a:lnTo>
                    <a:lnTo>
                      <a:pt x="319" y="5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3" name="Google Shape;1893;g3ddacb674d5_0_83"/>
              <p:cNvSpPr/>
              <p:nvPr/>
            </p:nvSpPr>
            <p:spPr>
              <a:xfrm>
                <a:off x="1343807" y="1140010"/>
                <a:ext cx="26520" cy="25145"/>
              </a:xfrm>
              <a:custGeom>
                <a:rect b="b" l="l" r="r" t="t"/>
                <a:pathLst>
                  <a:path extrusionOk="0" h="128" w="135">
                    <a:moveTo>
                      <a:pt x="67" y="1"/>
                    </a:moveTo>
                    <a:cubicBezTo>
                      <a:pt x="65" y="1"/>
                      <a:pt x="63" y="1"/>
                      <a:pt x="60" y="1"/>
                    </a:cubicBezTo>
                    <a:cubicBezTo>
                      <a:pt x="23" y="5"/>
                      <a:pt x="1" y="38"/>
                      <a:pt x="4" y="71"/>
                    </a:cubicBezTo>
                    <a:cubicBezTo>
                      <a:pt x="9" y="106"/>
                      <a:pt x="37" y="128"/>
                      <a:pt x="68" y="128"/>
                    </a:cubicBezTo>
                    <a:cubicBezTo>
                      <a:pt x="71" y="128"/>
                      <a:pt x="73" y="127"/>
                      <a:pt x="75" y="127"/>
                    </a:cubicBezTo>
                    <a:cubicBezTo>
                      <a:pt x="112" y="124"/>
                      <a:pt x="134" y="90"/>
                      <a:pt x="131" y="57"/>
                    </a:cubicBezTo>
                    <a:cubicBezTo>
                      <a:pt x="127" y="22"/>
                      <a:pt x="98" y="1"/>
                      <a:pt x="6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4" name="Google Shape;1894;g3ddacb674d5_0_83"/>
              <p:cNvSpPr/>
              <p:nvPr/>
            </p:nvSpPr>
            <p:spPr>
              <a:xfrm>
                <a:off x="1381720" y="1200514"/>
                <a:ext cx="152046" cy="128473"/>
              </a:xfrm>
              <a:custGeom>
                <a:rect b="b" l="l" r="r" t="t"/>
                <a:pathLst>
                  <a:path extrusionOk="0" h="654" w="774">
                    <a:moveTo>
                      <a:pt x="23" y="0"/>
                    </a:moveTo>
                    <a:lnTo>
                      <a:pt x="1" y="459"/>
                    </a:lnTo>
                    <a:lnTo>
                      <a:pt x="185" y="588"/>
                    </a:lnTo>
                    <a:cubicBezTo>
                      <a:pt x="249" y="632"/>
                      <a:pt x="321" y="653"/>
                      <a:pt x="393" y="653"/>
                    </a:cubicBezTo>
                    <a:cubicBezTo>
                      <a:pt x="455" y="653"/>
                      <a:pt x="517" y="638"/>
                      <a:pt x="574" y="607"/>
                    </a:cubicBezTo>
                    <a:lnTo>
                      <a:pt x="729" y="518"/>
                    </a:lnTo>
                    <a:lnTo>
                      <a:pt x="774" y="41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5" name="Google Shape;1895;g3ddacb674d5_0_83"/>
              <p:cNvSpPr/>
              <p:nvPr/>
            </p:nvSpPr>
            <p:spPr>
              <a:xfrm>
                <a:off x="1226924" y="1315236"/>
                <a:ext cx="370687" cy="106472"/>
              </a:xfrm>
              <a:custGeom>
                <a:rect b="b" l="l" r="r" t="t"/>
                <a:pathLst>
                  <a:path extrusionOk="0" h="542" w="1887">
                    <a:moveTo>
                      <a:pt x="5" y="1"/>
                    </a:moveTo>
                    <a:lnTo>
                      <a:pt x="0" y="16"/>
                    </a:lnTo>
                    <a:cubicBezTo>
                      <a:pt x="0" y="16"/>
                      <a:pt x="799" y="337"/>
                      <a:pt x="1887" y="541"/>
                    </a:cubicBezTo>
                    <a:lnTo>
                      <a:pt x="1887" y="526"/>
                    </a:lnTo>
                    <a:cubicBezTo>
                      <a:pt x="1347" y="422"/>
                      <a:pt x="877" y="293"/>
                      <a:pt x="541" y="186"/>
                    </a:cubicBezTo>
                    <a:cubicBezTo>
                      <a:pt x="374" y="134"/>
                      <a:pt x="237" y="89"/>
                      <a:pt x="148" y="56"/>
                    </a:cubicBezTo>
                    <a:cubicBezTo>
                      <a:pt x="101" y="38"/>
                      <a:pt x="67" y="26"/>
                      <a:pt x="41" y="16"/>
                    </a:cubicBezTo>
                    <a:cubicBezTo>
                      <a:pt x="19" y="9"/>
                      <a:pt x="5" y="1"/>
                      <a:pt x="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6" name="Google Shape;1896;g3ddacb674d5_0_83"/>
              <p:cNvSpPr/>
              <p:nvPr/>
            </p:nvSpPr>
            <p:spPr>
              <a:xfrm>
                <a:off x="1320037" y="1375543"/>
                <a:ext cx="92328" cy="179745"/>
              </a:xfrm>
              <a:custGeom>
                <a:rect b="b" l="l" r="r" t="t"/>
                <a:pathLst>
                  <a:path extrusionOk="0" h="915" w="470">
                    <a:moveTo>
                      <a:pt x="455" y="1"/>
                    </a:moveTo>
                    <a:cubicBezTo>
                      <a:pt x="455" y="1"/>
                      <a:pt x="451" y="12"/>
                      <a:pt x="448" y="30"/>
                    </a:cubicBezTo>
                    <a:cubicBezTo>
                      <a:pt x="426" y="93"/>
                      <a:pt x="370" y="260"/>
                      <a:pt x="289" y="434"/>
                    </a:cubicBezTo>
                    <a:cubicBezTo>
                      <a:pt x="211" y="612"/>
                      <a:pt x="108" y="796"/>
                      <a:pt x="0" y="907"/>
                    </a:cubicBezTo>
                    <a:lnTo>
                      <a:pt x="11" y="914"/>
                    </a:lnTo>
                    <a:cubicBezTo>
                      <a:pt x="137" y="789"/>
                      <a:pt x="252" y="559"/>
                      <a:pt x="337" y="367"/>
                    </a:cubicBezTo>
                    <a:cubicBezTo>
                      <a:pt x="418" y="171"/>
                      <a:pt x="470" y="8"/>
                      <a:pt x="470" y="4"/>
                    </a:cubicBezTo>
                    <a:lnTo>
                      <a:pt x="45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7" name="Google Shape;1897;g3ddacb674d5_0_83"/>
              <p:cNvSpPr/>
              <p:nvPr/>
            </p:nvSpPr>
            <p:spPr>
              <a:xfrm>
                <a:off x="1363647" y="1386544"/>
                <a:ext cx="78577" cy="111972"/>
              </a:xfrm>
              <a:custGeom>
                <a:rect b="b" l="l" r="r" t="t"/>
                <a:pathLst>
                  <a:path extrusionOk="0" h="570" w="400">
                    <a:moveTo>
                      <a:pt x="385" y="1"/>
                    </a:moveTo>
                    <a:lnTo>
                      <a:pt x="381" y="4"/>
                    </a:lnTo>
                    <a:cubicBezTo>
                      <a:pt x="378" y="33"/>
                      <a:pt x="352" y="174"/>
                      <a:pt x="296" y="303"/>
                    </a:cubicBezTo>
                    <a:cubicBezTo>
                      <a:pt x="267" y="370"/>
                      <a:pt x="233" y="433"/>
                      <a:pt x="188" y="481"/>
                    </a:cubicBezTo>
                    <a:cubicBezTo>
                      <a:pt x="148" y="525"/>
                      <a:pt x="96" y="556"/>
                      <a:pt x="37" y="556"/>
                    </a:cubicBezTo>
                    <a:cubicBezTo>
                      <a:pt x="26" y="556"/>
                      <a:pt x="14" y="556"/>
                      <a:pt x="4" y="551"/>
                    </a:cubicBezTo>
                    <a:lnTo>
                      <a:pt x="0" y="566"/>
                    </a:lnTo>
                    <a:cubicBezTo>
                      <a:pt x="11" y="570"/>
                      <a:pt x="26" y="570"/>
                      <a:pt x="37" y="570"/>
                    </a:cubicBezTo>
                    <a:cubicBezTo>
                      <a:pt x="103" y="570"/>
                      <a:pt x="163" y="533"/>
                      <a:pt x="211" y="481"/>
                    </a:cubicBezTo>
                    <a:cubicBezTo>
                      <a:pt x="277" y="400"/>
                      <a:pt x="325" y="281"/>
                      <a:pt x="355" y="182"/>
                    </a:cubicBezTo>
                    <a:cubicBezTo>
                      <a:pt x="385" y="81"/>
                      <a:pt x="400" y="1"/>
                      <a:pt x="4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8" name="Google Shape;1898;g3ddacb674d5_0_83"/>
              <p:cNvSpPr/>
              <p:nvPr/>
            </p:nvSpPr>
            <p:spPr>
              <a:xfrm>
                <a:off x="1556160" y="1413456"/>
                <a:ext cx="32806" cy="83685"/>
              </a:xfrm>
              <a:custGeom>
                <a:rect b="b" l="l" r="r" t="t"/>
                <a:pathLst>
                  <a:path extrusionOk="0" h="426" w="167">
                    <a:moveTo>
                      <a:pt x="0" y="0"/>
                    </a:moveTo>
                    <a:lnTo>
                      <a:pt x="0" y="74"/>
                    </a:lnTo>
                    <a:cubicBezTo>
                      <a:pt x="0" y="126"/>
                      <a:pt x="4" y="197"/>
                      <a:pt x="26" y="267"/>
                    </a:cubicBezTo>
                    <a:cubicBezTo>
                      <a:pt x="48" y="333"/>
                      <a:pt x="89" y="396"/>
                      <a:pt x="163" y="426"/>
                    </a:cubicBezTo>
                    <a:lnTo>
                      <a:pt x="166" y="411"/>
                    </a:lnTo>
                    <a:cubicBezTo>
                      <a:pt x="100" y="385"/>
                      <a:pt x="63" y="325"/>
                      <a:pt x="41" y="263"/>
                    </a:cubicBezTo>
                    <a:cubicBezTo>
                      <a:pt x="19" y="197"/>
                      <a:pt x="15" y="122"/>
                      <a:pt x="15" y="74"/>
                    </a:cubicBezTo>
                    <a:lnTo>
                      <a:pt x="15" y="23"/>
                    </a:lnTo>
                    <a:lnTo>
                      <a:pt x="15" y="7"/>
                    </a:lnTo>
                    <a:lnTo>
                      <a:pt x="15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9" name="Google Shape;1899;g3ddacb674d5_0_83"/>
              <p:cNvSpPr/>
              <p:nvPr/>
            </p:nvSpPr>
            <p:spPr>
              <a:xfrm>
                <a:off x="1162295" y="1332719"/>
                <a:ext cx="117866" cy="45968"/>
              </a:xfrm>
              <a:custGeom>
                <a:rect b="b" l="l" r="r" t="t"/>
                <a:pathLst>
                  <a:path extrusionOk="0" h="234" w="600">
                    <a:moveTo>
                      <a:pt x="588" y="0"/>
                    </a:moveTo>
                    <a:cubicBezTo>
                      <a:pt x="588" y="0"/>
                      <a:pt x="585" y="0"/>
                      <a:pt x="585" y="4"/>
                    </a:cubicBezTo>
                    <a:cubicBezTo>
                      <a:pt x="573" y="15"/>
                      <a:pt x="525" y="67"/>
                      <a:pt x="452" y="119"/>
                    </a:cubicBezTo>
                    <a:cubicBezTo>
                      <a:pt x="378" y="171"/>
                      <a:pt x="281" y="219"/>
                      <a:pt x="170" y="219"/>
                    </a:cubicBezTo>
                    <a:cubicBezTo>
                      <a:pt x="119" y="219"/>
                      <a:pt x="63" y="208"/>
                      <a:pt x="8" y="178"/>
                    </a:cubicBezTo>
                    <a:lnTo>
                      <a:pt x="1" y="193"/>
                    </a:lnTo>
                    <a:cubicBezTo>
                      <a:pt x="59" y="222"/>
                      <a:pt x="115" y="234"/>
                      <a:pt x="170" y="234"/>
                    </a:cubicBezTo>
                    <a:cubicBezTo>
                      <a:pt x="293" y="234"/>
                      <a:pt x="400" y="178"/>
                      <a:pt x="474" y="123"/>
                    </a:cubicBezTo>
                    <a:cubicBezTo>
                      <a:pt x="551" y="67"/>
                      <a:pt x="600" y="12"/>
                      <a:pt x="600" y="8"/>
                    </a:cubicBezTo>
                    <a:lnTo>
                      <a:pt x="58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0" name="Google Shape;1900;g3ddacb674d5_0_83"/>
              <p:cNvSpPr/>
              <p:nvPr/>
            </p:nvSpPr>
            <p:spPr>
              <a:xfrm>
                <a:off x="1516282" y="996215"/>
                <a:ext cx="63844" cy="203122"/>
              </a:xfrm>
              <a:custGeom>
                <a:rect b="b" l="l" r="r" t="t"/>
                <a:pathLst>
                  <a:path extrusionOk="0" h="1034" w="325">
                    <a:moveTo>
                      <a:pt x="0" y="1"/>
                    </a:moveTo>
                    <a:lnTo>
                      <a:pt x="55" y="904"/>
                    </a:lnTo>
                    <a:lnTo>
                      <a:pt x="200" y="1033"/>
                    </a:lnTo>
                    <a:lnTo>
                      <a:pt x="325" y="962"/>
                    </a:lnTo>
                    <a:lnTo>
                      <a:pt x="251" y="6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1" name="Google Shape;1901;g3ddacb674d5_0_83"/>
              <p:cNvSpPr/>
              <p:nvPr/>
            </p:nvSpPr>
            <p:spPr>
              <a:xfrm>
                <a:off x="1543784" y="1155332"/>
                <a:ext cx="26323" cy="24948"/>
              </a:xfrm>
              <a:custGeom>
                <a:rect b="b" l="l" r="r" t="t"/>
                <a:pathLst>
                  <a:path extrusionOk="0" h="127" w="134">
                    <a:moveTo>
                      <a:pt x="68" y="1"/>
                    </a:moveTo>
                    <a:cubicBezTo>
                      <a:pt x="65" y="1"/>
                      <a:pt x="63" y="1"/>
                      <a:pt x="60" y="1"/>
                    </a:cubicBezTo>
                    <a:cubicBezTo>
                      <a:pt x="23" y="5"/>
                      <a:pt x="0" y="38"/>
                      <a:pt x="4" y="71"/>
                    </a:cubicBezTo>
                    <a:cubicBezTo>
                      <a:pt x="7" y="105"/>
                      <a:pt x="37" y="127"/>
                      <a:pt x="67" y="127"/>
                    </a:cubicBezTo>
                    <a:cubicBezTo>
                      <a:pt x="69" y="127"/>
                      <a:pt x="72" y="127"/>
                      <a:pt x="74" y="126"/>
                    </a:cubicBezTo>
                    <a:cubicBezTo>
                      <a:pt x="111" y="123"/>
                      <a:pt x="134" y="90"/>
                      <a:pt x="130" y="56"/>
                    </a:cubicBezTo>
                    <a:cubicBezTo>
                      <a:pt x="127" y="22"/>
                      <a:pt x="98" y="1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2" name="Google Shape;1902;g3ddacb674d5_0_83"/>
              <p:cNvSpPr/>
              <p:nvPr/>
            </p:nvSpPr>
            <p:spPr>
              <a:xfrm>
                <a:off x="1258158" y="1623452"/>
                <a:ext cx="267555" cy="112758"/>
              </a:xfrm>
              <a:custGeom>
                <a:rect b="b" l="l" r="r" t="t"/>
                <a:pathLst>
                  <a:path extrusionOk="0" h="574" w="1362">
                    <a:moveTo>
                      <a:pt x="97" y="0"/>
                    </a:moveTo>
                    <a:lnTo>
                      <a:pt x="1" y="289"/>
                    </a:lnTo>
                    <a:lnTo>
                      <a:pt x="1288" y="574"/>
                    </a:lnTo>
                    <a:lnTo>
                      <a:pt x="1362" y="285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3" name="Google Shape;1903;g3ddacb674d5_0_83"/>
              <p:cNvSpPr/>
              <p:nvPr/>
            </p:nvSpPr>
            <p:spPr>
              <a:xfrm>
                <a:off x="1037948" y="1419153"/>
                <a:ext cx="200764" cy="221980"/>
              </a:xfrm>
              <a:custGeom>
                <a:rect b="b" l="l" r="r" t="t"/>
                <a:pathLst>
                  <a:path extrusionOk="0" h="1130" w="1022">
                    <a:moveTo>
                      <a:pt x="245" y="1"/>
                    </a:moveTo>
                    <a:lnTo>
                      <a:pt x="1" y="197"/>
                    </a:lnTo>
                    <a:lnTo>
                      <a:pt x="748" y="1129"/>
                    </a:lnTo>
                    <a:lnTo>
                      <a:pt x="1022" y="970"/>
                    </a:lnTo>
                    <a:lnTo>
                      <a:pt x="24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4" name="Google Shape;1904;g3ddacb674d5_0_83"/>
              <p:cNvSpPr/>
              <p:nvPr/>
            </p:nvSpPr>
            <p:spPr>
              <a:xfrm>
                <a:off x="1568536" y="704499"/>
                <a:ext cx="183281" cy="150082"/>
              </a:xfrm>
              <a:custGeom>
                <a:rect b="b" l="l" r="r" t="t"/>
                <a:pathLst>
                  <a:path extrusionOk="0" h="764" w="933">
                    <a:moveTo>
                      <a:pt x="513" y="0"/>
                    </a:moveTo>
                    <a:cubicBezTo>
                      <a:pt x="436" y="0"/>
                      <a:pt x="355" y="21"/>
                      <a:pt x="281" y="65"/>
                    </a:cubicBezTo>
                    <a:cubicBezTo>
                      <a:pt x="81" y="180"/>
                      <a:pt x="0" y="417"/>
                      <a:pt x="103" y="594"/>
                    </a:cubicBezTo>
                    <a:cubicBezTo>
                      <a:pt x="169" y="704"/>
                      <a:pt x="289" y="763"/>
                      <a:pt x="419" y="763"/>
                    </a:cubicBezTo>
                    <a:cubicBezTo>
                      <a:pt x="496" y="763"/>
                      <a:pt x="577" y="742"/>
                      <a:pt x="651" y="698"/>
                    </a:cubicBezTo>
                    <a:cubicBezTo>
                      <a:pt x="851" y="579"/>
                      <a:pt x="933" y="343"/>
                      <a:pt x="829" y="169"/>
                    </a:cubicBezTo>
                    <a:cubicBezTo>
                      <a:pt x="764" y="60"/>
                      <a:pt x="643" y="0"/>
                      <a:pt x="513" y="0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5" name="Google Shape;1905;g3ddacb674d5_0_83"/>
              <p:cNvSpPr/>
              <p:nvPr/>
            </p:nvSpPr>
            <p:spPr>
              <a:xfrm>
                <a:off x="1604092" y="751252"/>
                <a:ext cx="122187" cy="93310"/>
              </a:xfrm>
              <a:custGeom>
                <a:rect b="b" l="l" r="r" t="t"/>
                <a:pathLst>
                  <a:path extrusionOk="0" h="475" w="622">
                    <a:moveTo>
                      <a:pt x="385" y="1"/>
                    </a:moveTo>
                    <a:cubicBezTo>
                      <a:pt x="326" y="1"/>
                      <a:pt x="263" y="18"/>
                      <a:pt x="204" y="53"/>
                    </a:cubicBezTo>
                    <a:cubicBezTo>
                      <a:pt x="64" y="134"/>
                      <a:pt x="1" y="283"/>
                      <a:pt x="60" y="386"/>
                    </a:cubicBezTo>
                    <a:cubicBezTo>
                      <a:pt x="94" y="443"/>
                      <a:pt x="162" y="474"/>
                      <a:pt x="241" y="474"/>
                    </a:cubicBezTo>
                    <a:cubicBezTo>
                      <a:pt x="298" y="474"/>
                      <a:pt x="361" y="458"/>
                      <a:pt x="419" y="423"/>
                    </a:cubicBezTo>
                    <a:cubicBezTo>
                      <a:pt x="559" y="341"/>
                      <a:pt x="622" y="194"/>
                      <a:pt x="563" y="90"/>
                    </a:cubicBezTo>
                    <a:cubicBezTo>
                      <a:pt x="529" y="31"/>
                      <a:pt x="462" y="1"/>
                      <a:pt x="385" y="1"/>
                    </a:cubicBez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6" name="Google Shape;1906;g3ddacb674d5_0_83"/>
              <p:cNvSpPr/>
              <p:nvPr/>
            </p:nvSpPr>
            <p:spPr>
              <a:xfrm>
                <a:off x="1089612" y="849080"/>
                <a:ext cx="170905" cy="144778"/>
              </a:xfrm>
              <a:custGeom>
                <a:rect b="b" l="l" r="r" t="t"/>
                <a:pathLst>
                  <a:path extrusionOk="0" h="737" w="870">
                    <a:moveTo>
                      <a:pt x="441" y="1"/>
                    </a:moveTo>
                    <a:cubicBezTo>
                      <a:pt x="429" y="1"/>
                      <a:pt x="416" y="1"/>
                      <a:pt x="404" y="2"/>
                    </a:cubicBezTo>
                    <a:cubicBezTo>
                      <a:pt x="171" y="24"/>
                      <a:pt x="0" y="206"/>
                      <a:pt x="16" y="406"/>
                    </a:cubicBezTo>
                    <a:cubicBezTo>
                      <a:pt x="32" y="596"/>
                      <a:pt x="211" y="737"/>
                      <a:pt x="421" y="737"/>
                    </a:cubicBezTo>
                    <a:cubicBezTo>
                      <a:pt x="436" y="737"/>
                      <a:pt x="451" y="736"/>
                      <a:pt x="467" y="735"/>
                    </a:cubicBezTo>
                    <a:cubicBezTo>
                      <a:pt x="696" y="717"/>
                      <a:pt x="870" y="535"/>
                      <a:pt x="851" y="332"/>
                    </a:cubicBezTo>
                    <a:cubicBezTo>
                      <a:pt x="838" y="143"/>
                      <a:pt x="654" y="1"/>
                      <a:pt x="441" y="1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7" name="Google Shape;1907;g3ddacb674d5_0_83"/>
              <p:cNvSpPr/>
              <p:nvPr/>
            </p:nvSpPr>
            <p:spPr>
              <a:xfrm>
                <a:off x="1112203" y="897994"/>
                <a:ext cx="118455" cy="85060"/>
              </a:xfrm>
              <a:custGeom>
                <a:rect b="b" l="l" r="r" t="t"/>
                <a:pathLst>
                  <a:path extrusionOk="0" h="433" w="603">
                    <a:moveTo>
                      <a:pt x="314" y="1"/>
                    </a:moveTo>
                    <a:cubicBezTo>
                      <a:pt x="304" y="1"/>
                      <a:pt x="295" y="1"/>
                      <a:pt x="285" y="2"/>
                    </a:cubicBezTo>
                    <a:cubicBezTo>
                      <a:pt x="123" y="16"/>
                      <a:pt x="0" y="123"/>
                      <a:pt x="12" y="241"/>
                    </a:cubicBezTo>
                    <a:cubicBezTo>
                      <a:pt x="21" y="351"/>
                      <a:pt x="139" y="432"/>
                      <a:pt x="285" y="432"/>
                    </a:cubicBezTo>
                    <a:cubicBezTo>
                      <a:pt x="297" y="432"/>
                      <a:pt x="310" y="432"/>
                      <a:pt x="322" y="431"/>
                    </a:cubicBezTo>
                    <a:cubicBezTo>
                      <a:pt x="481" y="419"/>
                      <a:pt x="603" y="312"/>
                      <a:pt x="592" y="194"/>
                    </a:cubicBezTo>
                    <a:cubicBezTo>
                      <a:pt x="585" y="83"/>
                      <a:pt x="460" y="1"/>
                      <a:pt x="314" y="1"/>
                    </a:cubicBez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8" name="Google Shape;1908;g3ddacb674d5_0_83"/>
              <p:cNvSpPr/>
              <p:nvPr/>
            </p:nvSpPr>
            <p:spPr>
              <a:xfrm>
                <a:off x="1114363" y="492539"/>
                <a:ext cx="583631" cy="525484"/>
              </a:xfrm>
              <a:custGeom>
                <a:rect b="b" l="l" r="r" t="t"/>
                <a:pathLst>
                  <a:path extrusionOk="0" h="2675" w="2971">
                    <a:moveTo>
                      <a:pt x="1400" y="1"/>
                    </a:moveTo>
                    <a:cubicBezTo>
                      <a:pt x="1271" y="1"/>
                      <a:pt x="1134" y="20"/>
                      <a:pt x="988" y="64"/>
                    </a:cubicBezTo>
                    <a:cubicBezTo>
                      <a:pt x="222" y="290"/>
                      <a:pt x="1" y="1281"/>
                      <a:pt x="196" y="1991"/>
                    </a:cubicBezTo>
                    <a:cubicBezTo>
                      <a:pt x="333" y="2484"/>
                      <a:pt x="716" y="2675"/>
                      <a:pt x="1175" y="2675"/>
                    </a:cubicBezTo>
                    <a:cubicBezTo>
                      <a:pt x="1375" y="2675"/>
                      <a:pt x="1588" y="2639"/>
                      <a:pt x="1802" y="2576"/>
                    </a:cubicBezTo>
                    <a:cubicBezTo>
                      <a:pt x="2497" y="2368"/>
                      <a:pt x="2970" y="1988"/>
                      <a:pt x="2775" y="1277"/>
                    </a:cubicBezTo>
                    <a:cubicBezTo>
                      <a:pt x="2610" y="674"/>
                      <a:pt x="2152" y="1"/>
                      <a:pt x="1400" y="1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9" name="Google Shape;1909;g3ddacb674d5_0_83"/>
              <p:cNvSpPr/>
              <p:nvPr/>
            </p:nvSpPr>
            <p:spPr>
              <a:xfrm>
                <a:off x="1116524" y="487431"/>
                <a:ext cx="510947" cy="379527"/>
              </a:xfrm>
              <a:custGeom>
                <a:rect b="b" l="l" r="r" t="t"/>
                <a:pathLst>
                  <a:path extrusionOk="0" h="1932" w="2601">
                    <a:moveTo>
                      <a:pt x="1403" y="1"/>
                    </a:moveTo>
                    <a:cubicBezTo>
                      <a:pt x="1226" y="1"/>
                      <a:pt x="1049" y="16"/>
                      <a:pt x="877" y="60"/>
                    </a:cubicBezTo>
                    <a:cubicBezTo>
                      <a:pt x="647" y="123"/>
                      <a:pt x="429" y="238"/>
                      <a:pt x="274" y="416"/>
                    </a:cubicBezTo>
                    <a:cubicBezTo>
                      <a:pt x="130" y="582"/>
                      <a:pt x="48" y="796"/>
                      <a:pt x="22" y="1015"/>
                    </a:cubicBezTo>
                    <a:cubicBezTo>
                      <a:pt x="0" y="1233"/>
                      <a:pt x="34" y="1455"/>
                      <a:pt x="101" y="1666"/>
                    </a:cubicBezTo>
                    <a:lnTo>
                      <a:pt x="167" y="1932"/>
                    </a:lnTo>
                    <a:cubicBezTo>
                      <a:pt x="145" y="1633"/>
                      <a:pt x="178" y="1326"/>
                      <a:pt x="278" y="1033"/>
                    </a:cubicBezTo>
                    <a:cubicBezTo>
                      <a:pt x="592" y="967"/>
                      <a:pt x="884" y="804"/>
                      <a:pt x="1099" y="571"/>
                    </a:cubicBezTo>
                    <a:lnTo>
                      <a:pt x="1099" y="571"/>
                    </a:lnTo>
                    <a:cubicBezTo>
                      <a:pt x="1095" y="600"/>
                      <a:pt x="1088" y="634"/>
                      <a:pt x="1095" y="667"/>
                    </a:cubicBezTo>
                    <a:cubicBezTo>
                      <a:pt x="1313" y="641"/>
                      <a:pt x="1525" y="542"/>
                      <a:pt x="1709" y="390"/>
                    </a:cubicBezTo>
                    <a:cubicBezTo>
                      <a:pt x="1800" y="473"/>
                      <a:pt x="1920" y="517"/>
                      <a:pt x="2041" y="517"/>
                    </a:cubicBezTo>
                    <a:cubicBezTo>
                      <a:pt x="2088" y="517"/>
                      <a:pt x="2134" y="510"/>
                      <a:pt x="2179" y="497"/>
                    </a:cubicBezTo>
                    <a:cubicBezTo>
                      <a:pt x="2157" y="460"/>
                      <a:pt x="2134" y="423"/>
                      <a:pt x="2120" y="378"/>
                    </a:cubicBezTo>
                    <a:lnTo>
                      <a:pt x="2120" y="378"/>
                    </a:lnTo>
                    <a:cubicBezTo>
                      <a:pt x="2324" y="508"/>
                      <a:pt x="2490" y="689"/>
                      <a:pt x="2601" y="904"/>
                    </a:cubicBezTo>
                    <a:cubicBezTo>
                      <a:pt x="2523" y="627"/>
                      <a:pt x="2427" y="327"/>
                      <a:pt x="2190" y="161"/>
                    </a:cubicBezTo>
                    <a:cubicBezTo>
                      <a:pt x="2016" y="38"/>
                      <a:pt x="1794" y="12"/>
                      <a:pt x="1580" y="5"/>
                    </a:cubicBezTo>
                    <a:cubicBezTo>
                      <a:pt x="1521" y="2"/>
                      <a:pt x="1462" y="1"/>
                      <a:pt x="1403" y="1"/>
                    </a:cubicBez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0" name="Google Shape;1910;g3ddacb674d5_0_83"/>
              <p:cNvSpPr/>
              <p:nvPr/>
            </p:nvSpPr>
            <p:spPr>
              <a:xfrm>
                <a:off x="1410793" y="764414"/>
                <a:ext cx="18466" cy="28484"/>
              </a:xfrm>
              <a:custGeom>
                <a:rect b="b" l="l" r="r" t="t"/>
                <a:pathLst>
                  <a:path extrusionOk="0" h="145" w="94">
                    <a:moveTo>
                      <a:pt x="1" y="1"/>
                    </a:moveTo>
                    <a:cubicBezTo>
                      <a:pt x="27" y="45"/>
                      <a:pt x="45" y="93"/>
                      <a:pt x="52" y="145"/>
                    </a:cubicBezTo>
                    <a:cubicBezTo>
                      <a:pt x="78" y="127"/>
                      <a:pt x="93" y="90"/>
                      <a:pt x="82" y="60"/>
                    </a:cubicBezTo>
                    <a:cubicBezTo>
                      <a:pt x="75" y="27"/>
                      <a:pt x="45" y="1"/>
                      <a:pt x="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1" name="Google Shape;1911;g3ddacb674d5_0_83"/>
              <p:cNvSpPr/>
              <p:nvPr/>
            </p:nvSpPr>
            <p:spPr>
              <a:xfrm>
                <a:off x="1347539" y="808810"/>
                <a:ext cx="162851" cy="115901"/>
              </a:xfrm>
              <a:custGeom>
                <a:rect b="b" l="l" r="r" t="t"/>
                <a:pathLst>
                  <a:path extrusionOk="0" h="590" w="829">
                    <a:moveTo>
                      <a:pt x="737" y="0"/>
                    </a:moveTo>
                    <a:lnTo>
                      <a:pt x="737" y="0"/>
                    </a:lnTo>
                    <a:cubicBezTo>
                      <a:pt x="726" y="4"/>
                      <a:pt x="714" y="7"/>
                      <a:pt x="707" y="12"/>
                    </a:cubicBezTo>
                    <a:cubicBezTo>
                      <a:pt x="500" y="104"/>
                      <a:pt x="278" y="159"/>
                      <a:pt x="56" y="174"/>
                    </a:cubicBezTo>
                    <a:cubicBezTo>
                      <a:pt x="45" y="181"/>
                      <a:pt x="34" y="193"/>
                      <a:pt x="23" y="200"/>
                    </a:cubicBezTo>
                    <a:cubicBezTo>
                      <a:pt x="1" y="352"/>
                      <a:pt x="89" y="504"/>
                      <a:pt x="234" y="562"/>
                    </a:cubicBezTo>
                    <a:cubicBezTo>
                      <a:pt x="280" y="581"/>
                      <a:pt x="331" y="590"/>
                      <a:pt x="382" y="590"/>
                    </a:cubicBezTo>
                    <a:cubicBezTo>
                      <a:pt x="502" y="590"/>
                      <a:pt x="627" y="540"/>
                      <a:pt x="707" y="451"/>
                    </a:cubicBezTo>
                    <a:cubicBezTo>
                      <a:pt x="818" y="326"/>
                      <a:pt x="829" y="133"/>
                      <a:pt x="737" y="0"/>
                    </a:cubicBezTo>
                    <a:close/>
                  </a:path>
                </a:pathLst>
              </a:custGeom>
              <a:solidFill>
                <a:srgbClr val="4D22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2" name="Google Shape;1912;g3ddacb674d5_0_83"/>
              <p:cNvSpPr/>
              <p:nvPr/>
            </p:nvSpPr>
            <p:spPr>
              <a:xfrm>
                <a:off x="1351272" y="810970"/>
                <a:ext cx="135349" cy="51075"/>
              </a:xfrm>
              <a:custGeom>
                <a:rect b="b" l="l" r="r" t="t"/>
                <a:pathLst>
                  <a:path extrusionOk="0" h="260" w="689">
                    <a:moveTo>
                      <a:pt x="688" y="1"/>
                    </a:moveTo>
                    <a:cubicBezTo>
                      <a:pt x="473" y="97"/>
                      <a:pt x="241" y="152"/>
                      <a:pt x="11" y="163"/>
                    </a:cubicBezTo>
                    <a:cubicBezTo>
                      <a:pt x="4" y="178"/>
                      <a:pt x="7" y="178"/>
                      <a:pt x="0" y="193"/>
                    </a:cubicBezTo>
                    <a:cubicBezTo>
                      <a:pt x="67" y="233"/>
                      <a:pt x="140" y="256"/>
                      <a:pt x="211" y="259"/>
                    </a:cubicBezTo>
                    <a:cubicBezTo>
                      <a:pt x="217" y="259"/>
                      <a:pt x="224" y="260"/>
                      <a:pt x="230" y="260"/>
                    </a:cubicBezTo>
                    <a:cubicBezTo>
                      <a:pt x="316" y="260"/>
                      <a:pt x="394" y="239"/>
                      <a:pt x="473" y="215"/>
                    </a:cubicBezTo>
                    <a:cubicBezTo>
                      <a:pt x="536" y="193"/>
                      <a:pt x="599" y="167"/>
                      <a:pt x="640" y="115"/>
                    </a:cubicBezTo>
                    <a:cubicBezTo>
                      <a:pt x="666" y="85"/>
                      <a:pt x="685" y="45"/>
                      <a:pt x="68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3" name="Google Shape;1913;g3ddacb674d5_0_83"/>
              <p:cNvSpPr/>
              <p:nvPr/>
            </p:nvSpPr>
            <p:spPr>
              <a:xfrm>
                <a:off x="1449296" y="585849"/>
                <a:ext cx="120026" cy="44985"/>
              </a:xfrm>
              <a:custGeom>
                <a:rect b="b" l="l" r="r" t="t"/>
                <a:pathLst>
                  <a:path extrusionOk="0" h="229" w="611">
                    <a:moveTo>
                      <a:pt x="253" y="1"/>
                    </a:moveTo>
                    <a:cubicBezTo>
                      <a:pt x="228" y="1"/>
                      <a:pt x="203" y="4"/>
                      <a:pt x="178" y="10"/>
                    </a:cubicBezTo>
                    <a:cubicBezTo>
                      <a:pt x="93" y="33"/>
                      <a:pt x="19" y="99"/>
                      <a:pt x="0" y="184"/>
                    </a:cubicBezTo>
                    <a:cubicBezTo>
                      <a:pt x="78" y="146"/>
                      <a:pt x="171" y="125"/>
                      <a:pt x="266" y="125"/>
                    </a:cubicBezTo>
                    <a:cubicBezTo>
                      <a:pt x="387" y="125"/>
                      <a:pt x="511" y="159"/>
                      <a:pt x="611" y="229"/>
                    </a:cubicBezTo>
                    <a:cubicBezTo>
                      <a:pt x="567" y="155"/>
                      <a:pt x="507" y="92"/>
                      <a:pt x="430" y="48"/>
                    </a:cubicBezTo>
                    <a:cubicBezTo>
                      <a:pt x="374" y="19"/>
                      <a:pt x="314" y="1"/>
                      <a:pt x="253" y="1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4" name="Google Shape;1914;g3ddacb674d5_0_83"/>
              <p:cNvSpPr/>
              <p:nvPr/>
            </p:nvSpPr>
            <p:spPr>
              <a:xfrm>
                <a:off x="1167403" y="679748"/>
                <a:ext cx="107650" cy="81327"/>
              </a:xfrm>
              <a:custGeom>
                <a:rect b="b" l="l" r="r" t="t"/>
                <a:pathLst>
                  <a:path extrusionOk="0" h="414" w="548">
                    <a:moveTo>
                      <a:pt x="350" y="1"/>
                    </a:moveTo>
                    <a:cubicBezTo>
                      <a:pt x="292" y="1"/>
                      <a:pt x="233" y="15"/>
                      <a:pt x="182" y="43"/>
                    </a:cubicBezTo>
                    <a:cubicBezTo>
                      <a:pt x="71" y="106"/>
                      <a:pt x="0" y="236"/>
                      <a:pt x="4" y="413"/>
                    </a:cubicBezTo>
                    <a:cubicBezTo>
                      <a:pt x="122" y="225"/>
                      <a:pt x="330" y="92"/>
                      <a:pt x="547" y="62"/>
                    </a:cubicBezTo>
                    <a:cubicBezTo>
                      <a:pt x="491" y="21"/>
                      <a:pt x="421" y="1"/>
                      <a:pt x="350" y="1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5" name="Google Shape;1915;g3ddacb674d5_0_83"/>
              <p:cNvSpPr/>
              <p:nvPr/>
            </p:nvSpPr>
            <p:spPr>
              <a:xfrm>
                <a:off x="1228496" y="763628"/>
                <a:ext cx="109811" cy="85256"/>
              </a:xfrm>
              <a:custGeom>
                <a:rect b="b" l="l" r="r" t="t"/>
                <a:pathLst>
                  <a:path extrusionOk="0" h="434" w="559">
                    <a:moveTo>
                      <a:pt x="294" y="1"/>
                    </a:moveTo>
                    <a:cubicBezTo>
                      <a:pt x="156" y="1"/>
                      <a:pt x="34" y="102"/>
                      <a:pt x="11" y="242"/>
                    </a:cubicBezTo>
                    <a:cubicBezTo>
                      <a:pt x="0" y="308"/>
                      <a:pt x="14" y="379"/>
                      <a:pt x="48" y="434"/>
                    </a:cubicBezTo>
                    <a:cubicBezTo>
                      <a:pt x="11" y="216"/>
                      <a:pt x="160" y="88"/>
                      <a:pt x="324" y="88"/>
                    </a:cubicBezTo>
                    <a:cubicBezTo>
                      <a:pt x="405" y="88"/>
                      <a:pt x="490" y="119"/>
                      <a:pt x="559" y="186"/>
                    </a:cubicBezTo>
                    <a:cubicBezTo>
                      <a:pt x="525" y="94"/>
                      <a:pt x="444" y="23"/>
                      <a:pt x="340" y="5"/>
                    </a:cubicBezTo>
                    <a:cubicBezTo>
                      <a:pt x="325" y="2"/>
                      <a:pt x="309" y="1"/>
                      <a:pt x="294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6" name="Google Shape;1916;g3ddacb674d5_0_83"/>
              <p:cNvSpPr/>
              <p:nvPr/>
            </p:nvSpPr>
            <p:spPr>
              <a:xfrm>
                <a:off x="1200798" y="801541"/>
                <a:ext cx="33592" cy="18662"/>
              </a:xfrm>
              <a:custGeom>
                <a:rect b="b" l="l" r="r" t="t"/>
                <a:pathLst>
                  <a:path extrusionOk="0" h="95" w="171">
                    <a:moveTo>
                      <a:pt x="0" y="0"/>
                    </a:moveTo>
                    <a:cubicBezTo>
                      <a:pt x="20" y="54"/>
                      <a:pt x="73" y="95"/>
                      <a:pt x="132" y="95"/>
                    </a:cubicBezTo>
                    <a:cubicBezTo>
                      <a:pt x="138" y="95"/>
                      <a:pt x="145" y="94"/>
                      <a:pt x="152" y="93"/>
                    </a:cubicBezTo>
                    <a:cubicBezTo>
                      <a:pt x="160" y="75"/>
                      <a:pt x="167" y="56"/>
                      <a:pt x="170" y="41"/>
                    </a:cubicBezTo>
                    <a:lnTo>
                      <a:pt x="170" y="41"/>
                    </a:lnTo>
                    <a:cubicBezTo>
                      <a:pt x="154" y="46"/>
                      <a:pt x="136" y="49"/>
                      <a:pt x="119" y="49"/>
                    </a:cubicBezTo>
                    <a:cubicBezTo>
                      <a:pt x="75" y="49"/>
                      <a:pt x="32" y="32"/>
                      <a:pt x="0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7" name="Google Shape;1917;g3ddacb674d5_0_83"/>
              <p:cNvSpPr/>
              <p:nvPr/>
            </p:nvSpPr>
            <p:spPr>
              <a:xfrm>
                <a:off x="1200798" y="826882"/>
                <a:ext cx="32806" cy="12572"/>
              </a:xfrm>
              <a:custGeom>
                <a:rect b="b" l="l" r="r" t="t"/>
                <a:pathLst>
                  <a:path extrusionOk="0" h="64" w="167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39"/>
                      <a:pt x="71" y="63"/>
                      <a:pt x="117" y="63"/>
                    </a:cubicBezTo>
                    <a:cubicBezTo>
                      <a:pt x="134" y="63"/>
                      <a:pt x="151" y="60"/>
                      <a:pt x="167" y="53"/>
                    </a:cubicBezTo>
                    <a:cubicBezTo>
                      <a:pt x="167" y="31"/>
                      <a:pt x="167" y="12"/>
                      <a:pt x="160" y="4"/>
                    </a:cubicBezTo>
                    <a:cubicBezTo>
                      <a:pt x="136" y="17"/>
                      <a:pt x="109" y="24"/>
                      <a:pt x="83" y="24"/>
                    </a:cubicBezTo>
                    <a:cubicBezTo>
                      <a:pt x="54" y="24"/>
                      <a:pt x="25" y="16"/>
                      <a:pt x="0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8" name="Google Shape;1918;g3ddacb674d5_0_83"/>
              <p:cNvSpPr/>
              <p:nvPr/>
            </p:nvSpPr>
            <p:spPr>
              <a:xfrm>
                <a:off x="1459511" y="676605"/>
                <a:ext cx="113544" cy="77988"/>
              </a:xfrm>
              <a:custGeom>
                <a:rect b="b" l="l" r="r" t="t"/>
                <a:pathLst>
                  <a:path extrusionOk="0" h="397" w="578">
                    <a:moveTo>
                      <a:pt x="301" y="1"/>
                    </a:moveTo>
                    <a:cubicBezTo>
                      <a:pt x="214" y="1"/>
                      <a:pt x="129" y="40"/>
                      <a:pt x="74" y="115"/>
                    </a:cubicBezTo>
                    <a:cubicBezTo>
                      <a:pt x="11" y="200"/>
                      <a:pt x="1" y="308"/>
                      <a:pt x="37" y="396"/>
                    </a:cubicBezTo>
                    <a:cubicBezTo>
                      <a:pt x="44" y="213"/>
                      <a:pt x="186" y="81"/>
                      <a:pt x="336" y="81"/>
                    </a:cubicBezTo>
                    <a:cubicBezTo>
                      <a:pt x="421" y="81"/>
                      <a:pt x="510" y="125"/>
                      <a:pt x="578" y="226"/>
                    </a:cubicBezTo>
                    <a:cubicBezTo>
                      <a:pt x="563" y="163"/>
                      <a:pt x="530" y="100"/>
                      <a:pt x="470" y="59"/>
                    </a:cubicBezTo>
                    <a:cubicBezTo>
                      <a:pt x="420" y="20"/>
                      <a:pt x="360" y="1"/>
                      <a:pt x="30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9" name="Google Shape;1919;g3ddacb674d5_0_83"/>
              <p:cNvSpPr/>
              <p:nvPr/>
            </p:nvSpPr>
            <p:spPr>
              <a:xfrm>
                <a:off x="1548892" y="661282"/>
                <a:ext cx="24162" cy="33592"/>
              </a:xfrm>
              <a:custGeom>
                <a:rect b="b" l="l" r="r" t="t"/>
                <a:pathLst>
                  <a:path extrusionOk="0" h="171" w="123">
                    <a:moveTo>
                      <a:pt x="97" y="0"/>
                    </a:moveTo>
                    <a:lnTo>
                      <a:pt x="97" y="0"/>
                    </a:lnTo>
                    <a:cubicBezTo>
                      <a:pt x="92" y="60"/>
                      <a:pt x="56" y="119"/>
                      <a:pt x="0" y="148"/>
                    </a:cubicBezTo>
                    <a:cubicBezTo>
                      <a:pt x="12" y="152"/>
                      <a:pt x="30" y="159"/>
                      <a:pt x="48" y="171"/>
                    </a:cubicBezTo>
                    <a:cubicBezTo>
                      <a:pt x="104" y="133"/>
                      <a:pt x="123" y="56"/>
                      <a:pt x="97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0" name="Google Shape;1920;g3ddacb674d5_0_83"/>
              <p:cNvSpPr/>
              <p:nvPr/>
            </p:nvSpPr>
            <p:spPr>
              <a:xfrm>
                <a:off x="1562642" y="679355"/>
                <a:ext cx="24948" cy="30056"/>
              </a:xfrm>
              <a:custGeom>
                <a:rect b="b" l="l" r="r" t="t"/>
                <a:pathLst>
                  <a:path extrusionOk="0" h="153" w="127">
                    <a:moveTo>
                      <a:pt x="116" y="1"/>
                    </a:moveTo>
                    <a:lnTo>
                      <a:pt x="116" y="1"/>
                    </a:lnTo>
                    <a:cubicBezTo>
                      <a:pt x="101" y="53"/>
                      <a:pt x="56" y="101"/>
                      <a:pt x="0" y="116"/>
                    </a:cubicBezTo>
                    <a:cubicBezTo>
                      <a:pt x="0" y="123"/>
                      <a:pt x="15" y="138"/>
                      <a:pt x="30" y="152"/>
                    </a:cubicBezTo>
                    <a:cubicBezTo>
                      <a:pt x="89" y="130"/>
                      <a:pt x="126" y="60"/>
                      <a:pt x="116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1" name="Google Shape;1921;g3ddacb674d5_0_83"/>
              <p:cNvSpPr/>
              <p:nvPr/>
            </p:nvSpPr>
            <p:spPr>
              <a:xfrm>
                <a:off x="1069182" y="424177"/>
                <a:ext cx="604846" cy="501125"/>
              </a:xfrm>
              <a:custGeom>
                <a:rect b="b" l="l" r="r" t="t"/>
                <a:pathLst>
                  <a:path extrusionOk="0" h="2551" w="3079">
                    <a:moveTo>
                      <a:pt x="1403" y="1"/>
                    </a:moveTo>
                    <a:cubicBezTo>
                      <a:pt x="924" y="1"/>
                      <a:pt x="504" y="258"/>
                      <a:pt x="275" y="664"/>
                    </a:cubicBezTo>
                    <a:cubicBezTo>
                      <a:pt x="1" y="1149"/>
                      <a:pt x="4" y="1840"/>
                      <a:pt x="508" y="2550"/>
                    </a:cubicBezTo>
                    <a:cubicBezTo>
                      <a:pt x="356" y="2032"/>
                      <a:pt x="378" y="1174"/>
                      <a:pt x="648" y="871"/>
                    </a:cubicBezTo>
                    <a:lnTo>
                      <a:pt x="648" y="871"/>
                    </a:lnTo>
                    <a:cubicBezTo>
                      <a:pt x="634" y="1007"/>
                      <a:pt x="600" y="1089"/>
                      <a:pt x="559" y="1277"/>
                    </a:cubicBezTo>
                    <a:cubicBezTo>
                      <a:pt x="929" y="1144"/>
                      <a:pt x="1344" y="893"/>
                      <a:pt x="1602" y="512"/>
                    </a:cubicBezTo>
                    <a:lnTo>
                      <a:pt x="1602" y="512"/>
                    </a:lnTo>
                    <a:cubicBezTo>
                      <a:pt x="1595" y="594"/>
                      <a:pt x="1499" y="760"/>
                      <a:pt x="1440" y="841"/>
                    </a:cubicBezTo>
                    <a:cubicBezTo>
                      <a:pt x="1599" y="841"/>
                      <a:pt x="1869" y="700"/>
                      <a:pt x="1943" y="553"/>
                    </a:cubicBezTo>
                    <a:cubicBezTo>
                      <a:pt x="2006" y="708"/>
                      <a:pt x="2109" y="782"/>
                      <a:pt x="2353" y="785"/>
                    </a:cubicBezTo>
                    <a:cubicBezTo>
                      <a:pt x="2298" y="705"/>
                      <a:pt x="2206" y="616"/>
                      <a:pt x="2187" y="512"/>
                    </a:cubicBezTo>
                    <a:lnTo>
                      <a:pt x="2187" y="512"/>
                    </a:lnTo>
                    <a:cubicBezTo>
                      <a:pt x="2553" y="693"/>
                      <a:pt x="2901" y="1277"/>
                      <a:pt x="3034" y="1718"/>
                    </a:cubicBezTo>
                    <a:cubicBezTo>
                      <a:pt x="3079" y="1514"/>
                      <a:pt x="3067" y="1282"/>
                      <a:pt x="3019" y="1060"/>
                    </a:cubicBezTo>
                    <a:cubicBezTo>
                      <a:pt x="2902" y="530"/>
                      <a:pt x="2561" y="47"/>
                      <a:pt x="2169" y="47"/>
                    </a:cubicBezTo>
                    <a:cubicBezTo>
                      <a:pt x="2092" y="47"/>
                      <a:pt x="2014" y="66"/>
                      <a:pt x="1935" y="105"/>
                    </a:cubicBezTo>
                    <a:cubicBezTo>
                      <a:pt x="1754" y="34"/>
                      <a:pt x="1575" y="1"/>
                      <a:pt x="1403" y="1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2" name="Google Shape;1922;g3ddacb674d5_0_83"/>
              <p:cNvSpPr/>
              <p:nvPr/>
            </p:nvSpPr>
            <p:spPr>
              <a:xfrm>
                <a:off x="1123007" y="424177"/>
                <a:ext cx="539431" cy="208229"/>
              </a:xfrm>
              <a:custGeom>
                <a:rect b="b" l="l" r="r" t="t"/>
                <a:pathLst>
                  <a:path extrusionOk="0" h="1060" w="2746">
                    <a:moveTo>
                      <a:pt x="1129" y="1"/>
                    </a:moveTo>
                    <a:cubicBezTo>
                      <a:pt x="650" y="1"/>
                      <a:pt x="230" y="258"/>
                      <a:pt x="1" y="664"/>
                    </a:cubicBezTo>
                    <a:cubicBezTo>
                      <a:pt x="138" y="519"/>
                      <a:pt x="300" y="401"/>
                      <a:pt x="478" y="323"/>
                    </a:cubicBezTo>
                    <a:cubicBezTo>
                      <a:pt x="671" y="237"/>
                      <a:pt x="883" y="194"/>
                      <a:pt x="1090" y="194"/>
                    </a:cubicBezTo>
                    <a:cubicBezTo>
                      <a:pt x="1265" y="194"/>
                      <a:pt x="1436" y="224"/>
                      <a:pt x="1591" y="283"/>
                    </a:cubicBezTo>
                    <a:cubicBezTo>
                      <a:pt x="1666" y="250"/>
                      <a:pt x="1745" y="235"/>
                      <a:pt x="1824" y="235"/>
                    </a:cubicBezTo>
                    <a:cubicBezTo>
                      <a:pt x="2039" y="235"/>
                      <a:pt x="2258" y="345"/>
                      <a:pt x="2409" y="505"/>
                    </a:cubicBezTo>
                    <a:cubicBezTo>
                      <a:pt x="2560" y="660"/>
                      <a:pt x="2660" y="856"/>
                      <a:pt x="2745" y="1060"/>
                    </a:cubicBezTo>
                    <a:cubicBezTo>
                      <a:pt x="2628" y="530"/>
                      <a:pt x="2287" y="47"/>
                      <a:pt x="1895" y="47"/>
                    </a:cubicBezTo>
                    <a:cubicBezTo>
                      <a:pt x="1818" y="47"/>
                      <a:pt x="1740" y="66"/>
                      <a:pt x="1661" y="105"/>
                    </a:cubicBezTo>
                    <a:cubicBezTo>
                      <a:pt x="1480" y="34"/>
                      <a:pt x="1301" y="1"/>
                      <a:pt x="1129" y="1"/>
                    </a:cubicBezTo>
                    <a:close/>
                  </a:path>
                </a:pathLst>
              </a:custGeom>
              <a:solidFill>
                <a:srgbClr val="A0591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3" name="Google Shape;1923;g3ddacb674d5_0_83"/>
              <p:cNvSpPr/>
              <p:nvPr/>
            </p:nvSpPr>
            <p:spPr>
              <a:xfrm>
                <a:off x="923226" y="2219259"/>
                <a:ext cx="673798" cy="99596"/>
              </a:xfrm>
              <a:custGeom>
                <a:rect b="b" l="l" r="r" t="t"/>
                <a:pathLst>
                  <a:path extrusionOk="0" h="507" w="3430">
                    <a:moveTo>
                      <a:pt x="1713" y="1"/>
                    </a:moveTo>
                    <a:cubicBezTo>
                      <a:pt x="766" y="1"/>
                      <a:pt x="1" y="115"/>
                      <a:pt x="1" y="256"/>
                    </a:cubicBezTo>
                    <a:cubicBezTo>
                      <a:pt x="1" y="396"/>
                      <a:pt x="766" y="507"/>
                      <a:pt x="1713" y="507"/>
                    </a:cubicBezTo>
                    <a:cubicBezTo>
                      <a:pt x="2660" y="507"/>
                      <a:pt x="3429" y="396"/>
                      <a:pt x="3429" y="256"/>
                    </a:cubicBezTo>
                    <a:cubicBezTo>
                      <a:pt x="3429" y="115"/>
                      <a:pt x="2660" y="1"/>
                      <a:pt x="1713" y="1"/>
                    </a:cubicBezTo>
                    <a:close/>
                  </a:path>
                </a:pathLst>
              </a:custGeom>
              <a:solidFill>
                <a:srgbClr val="5A5402">
                  <a:alpha val="478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24" name="Google Shape;1924;g3ddacb674d5_0_83"/>
          <p:cNvGrpSpPr/>
          <p:nvPr/>
        </p:nvGrpSpPr>
        <p:grpSpPr>
          <a:xfrm>
            <a:off x="6490518" y="2908690"/>
            <a:ext cx="2596444" cy="2374925"/>
            <a:chOff x="2021143" y="2708365"/>
            <a:chExt cx="2596444" cy="2374925"/>
          </a:xfrm>
        </p:grpSpPr>
        <p:grpSp>
          <p:nvGrpSpPr>
            <p:cNvPr id="1925" name="Google Shape;1925;g3ddacb674d5_0_83"/>
            <p:cNvGrpSpPr/>
            <p:nvPr/>
          </p:nvGrpSpPr>
          <p:grpSpPr>
            <a:xfrm>
              <a:off x="2021143" y="2708365"/>
              <a:ext cx="1166336" cy="2364862"/>
              <a:chOff x="4398272" y="113210"/>
              <a:chExt cx="1130719" cy="2292866"/>
            </a:xfrm>
          </p:grpSpPr>
          <p:sp>
            <p:nvSpPr>
              <p:cNvPr id="1926" name="Google Shape;1926;g3ddacb674d5_0_83"/>
              <p:cNvSpPr/>
              <p:nvPr/>
            </p:nvSpPr>
            <p:spPr>
              <a:xfrm>
                <a:off x="4699024" y="2303533"/>
                <a:ext cx="691281" cy="102543"/>
              </a:xfrm>
              <a:custGeom>
                <a:rect b="b" l="l" r="r" t="t"/>
                <a:pathLst>
                  <a:path extrusionOk="0" h="522" w="3519">
                    <a:moveTo>
                      <a:pt x="1758" y="1"/>
                    </a:moveTo>
                    <a:cubicBezTo>
                      <a:pt x="788" y="1"/>
                      <a:pt x="1" y="119"/>
                      <a:pt x="1" y="264"/>
                    </a:cubicBezTo>
                    <a:cubicBezTo>
                      <a:pt x="1" y="404"/>
                      <a:pt x="788" y="522"/>
                      <a:pt x="1758" y="522"/>
                    </a:cubicBezTo>
                    <a:cubicBezTo>
                      <a:pt x="2731" y="522"/>
                      <a:pt x="3518" y="404"/>
                      <a:pt x="3518" y="264"/>
                    </a:cubicBezTo>
                    <a:cubicBezTo>
                      <a:pt x="3518" y="119"/>
                      <a:pt x="2731" y="1"/>
                      <a:pt x="1758" y="1"/>
                    </a:cubicBezTo>
                    <a:close/>
                  </a:path>
                </a:pathLst>
              </a:custGeom>
              <a:solidFill>
                <a:srgbClr val="5A5402">
                  <a:alpha val="478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7" name="Google Shape;1927;g3ddacb674d5_0_83"/>
              <p:cNvSpPr/>
              <p:nvPr/>
            </p:nvSpPr>
            <p:spPr>
              <a:xfrm>
                <a:off x="5196806" y="113210"/>
                <a:ext cx="287985" cy="277180"/>
              </a:xfrm>
              <a:custGeom>
                <a:rect b="b" l="l" r="r" t="t"/>
                <a:pathLst>
                  <a:path extrusionOk="0" h="1411" w="1466">
                    <a:moveTo>
                      <a:pt x="570" y="1"/>
                    </a:moveTo>
                    <a:cubicBezTo>
                      <a:pt x="549" y="1"/>
                      <a:pt x="528" y="10"/>
                      <a:pt x="514" y="24"/>
                    </a:cubicBezTo>
                    <a:cubicBezTo>
                      <a:pt x="492" y="42"/>
                      <a:pt x="477" y="72"/>
                      <a:pt x="467" y="97"/>
                    </a:cubicBezTo>
                    <a:cubicBezTo>
                      <a:pt x="407" y="234"/>
                      <a:pt x="359" y="379"/>
                      <a:pt x="333" y="530"/>
                    </a:cubicBezTo>
                    <a:cubicBezTo>
                      <a:pt x="267" y="449"/>
                      <a:pt x="200" y="390"/>
                      <a:pt x="127" y="342"/>
                    </a:cubicBezTo>
                    <a:cubicBezTo>
                      <a:pt x="109" y="330"/>
                      <a:pt x="87" y="321"/>
                      <a:pt x="66" y="321"/>
                    </a:cubicBezTo>
                    <a:cubicBezTo>
                      <a:pt x="60" y="321"/>
                      <a:pt x="54" y="321"/>
                      <a:pt x="48" y="323"/>
                    </a:cubicBezTo>
                    <a:cubicBezTo>
                      <a:pt x="19" y="330"/>
                      <a:pt x="4" y="360"/>
                      <a:pt x="0" y="386"/>
                    </a:cubicBezTo>
                    <a:cubicBezTo>
                      <a:pt x="0" y="415"/>
                      <a:pt x="8" y="445"/>
                      <a:pt x="19" y="471"/>
                    </a:cubicBezTo>
                    <a:cubicBezTo>
                      <a:pt x="93" y="663"/>
                      <a:pt x="182" y="845"/>
                      <a:pt x="285" y="1018"/>
                    </a:cubicBezTo>
                    <a:cubicBezTo>
                      <a:pt x="429" y="1255"/>
                      <a:pt x="685" y="1300"/>
                      <a:pt x="866" y="1411"/>
                    </a:cubicBezTo>
                    <a:cubicBezTo>
                      <a:pt x="1076" y="1270"/>
                      <a:pt x="1266" y="1085"/>
                      <a:pt x="1402" y="871"/>
                    </a:cubicBezTo>
                    <a:cubicBezTo>
                      <a:pt x="1436" y="823"/>
                      <a:pt x="1465" y="760"/>
                      <a:pt x="1424" y="712"/>
                    </a:cubicBezTo>
                    <a:cubicBezTo>
                      <a:pt x="1406" y="690"/>
                      <a:pt x="1380" y="678"/>
                      <a:pt x="1351" y="678"/>
                    </a:cubicBezTo>
                    <a:cubicBezTo>
                      <a:pt x="1291" y="678"/>
                      <a:pt x="1243" y="715"/>
                      <a:pt x="1203" y="756"/>
                    </a:cubicBezTo>
                    <a:cubicBezTo>
                      <a:pt x="1165" y="786"/>
                      <a:pt x="1132" y="818"/>
                      <a:pt x="1092" y="837"/>
                    </a:cubicBezTo>
                    <a:cubicBezTo>
                      <a:pt x="1165" y="715"/>
                      <a:pt x="1240" y="604"/>
                      <a:pt x="1295" y="482"/>
                    </a:cubicBezTo>
                    <a:cubicBezTo>
                      <a:pt x="1310" y="456"/>
                      <a:pt x="1310" y="423"/>
                      <a:pt x="1298" y="397"/>
                    </a:cubicBezTo>
                    <a:cubicBezTo>
                      <a:pt x="1284" y="372"/>
                      <a:pt x="1261" y="363"/>
                      <a:pt x="1237" y="363"/>
                    </a:cubicBezTo>
                    <a:cubicBezTo>
                      <a:pt x="1218" y="363"/>
                      <a:pt x="1198" y="368"/>
                      <a:pt x="1180" y="374"/>
                    </a:cubicBezTo>
                    <a:cubicBezTo>
                      <a:pt x="1062" y="412"/>
                      <a:pt x="958" y="485"/>
                      <a:pt x="881" y="582"/>
                    </a:cubicBezTo>
                    <a:cubicBezTo>
                      <a:pt x="921" y="478"/>
                      <a:pt x="965" y="390"/>
                      <a:pt x="999" y="297"/>
                    </a:cubicBezTo>
                    <a:cubicBezTo>
                      <a:pt x="1018" y="241"/>
                      <a:pt x="1029" y="168"/>
                      <a:pt x="965" y="145"/>
                    </a:cubicBezTo>
                    <a:cubicBezTo>
                      <a:pt x="955" y="140"/>
                      <a:pt x="944" y="138"/>
                      <a:pt x="933" y="138"/>
                    </a:cubicBezTo>
                    <a:cubicBezTo>
                      <a:pt x="911" y="138"/>
                      <a:pt x="890" y="146"/>
                      <a:pt x="873" y="161"/>
                    </a:cubicBezTo>
                    <a:cubicBezTo>
                      <a:pt x="770" y="238"/>
                      <a:pt x="677" y="335"/>
                      <a:pt x="603" y="441"/>
                    </a:cubicBezTo>
                    <a:cubicBezTo>
                      <a:pt x="622" y="323"/>
                      <a:pt x="633" y="219"/>
                      <a:pt x="637" y="116"/>
                    </a:cubicBezTo>
                    <a:cubicBezTo>
                      <a:pt x="641" y="75"/>
                      <a:pt x="633" y="24"/>
                      <a:pt x="593" y="5"/>
                    </a:cubicBezTo>
                    <a:cubicBezTo>
                      <a:pt x="585" y="2"/>
                      <a:pt x="577" y="1"/>
                      <a:pt x="570" y="1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8" name="Google Shape;1928;g3ddacb674d5_0_83"/>
              <p:cNvSpPr/>
              <p:nvPr/>
            </p:nvSpPr>
            <p:spPr>
              <a:xfrm>
                <a:off x="5013723" y="325564"/>
                <a:ext cx="356936" cy="704443"/>
              </a:xfrm>
              <a:custGeom>
                <a:rect b="b" l="l" r="r" t="t"/>
                <a:pathLst>
                  <a:path extrusionOk="0" h="3586" w="1817">
                    <a:moveTo>
                      <a:pt x="1303" y="0"/>
                    </a:moveTo>
                    <a:lnTo>
                      <a:pt x="0" y="2542"/>
                    </a:lnTo>
                    <a:lnTo>
                      <a:pt x="622" y="3585"/>
                    </a:lnTo>
                    <a:lnTo>
                      <a:pt x="1817" y="270"/>
                    </a:lnTo>
                    <a:lnTo>
                      <a:pt x="1303" y="0"/>
                    </a:ln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9" name="Google Shape;1929;g3ddacb674d5_0_83"/>
              <p:cNvSpPr/>
              <p:nvPr/>
            </p:nvSpPr>
            <p:spPr>
              <a:xfrm>
                <a:off x="4398272" y="929621"/>
                <a:ext cx="234945" cy="235142"/>
              </a:xfrm>
              <a:custGeom>
                <a:rect b="b" l="l" r="r" t="t"/>
                <a:pathLst>
                  <a:path extrusionOk="0" h="1197" w="1196">
                    <a:moveTo>
                      <a:pt x="540" y="0"/>
                    </a:moveTo>
                    <a:cubicBezTo>
                      <a:pt x="452" y="0"/>
                      <a:pt x="377" y="50"/>
                      <a:pt x="374" y="143"/>
                    </a:cubicBezTo>
                    <a:cubicBezTo>
                      <a:pt x="365" y="142"/>
                      <a:pt x="357" y="142"/>
                      <a:pt x="349" y="142"/>
                    </a:cubicBezTo>
                    <a:cubicBezTo>
                      <a:pt x="222" y="142"/>
                      <a:pt x="165" y="274"/>
                      <a:pt x="196" y="343"/>
                    </a:cubicBezTo>
                    <a:cubicBezTo>
                      <a:pt x="115" y="369"/>
                      <a:pt x="22" y="440"/>
                      <a:pt x="63" y="640"/>
                    </a:cubicBezTo>
                    <a:cubicBezTo>
                      <a:pt x="0" y="702"/>
                      <a:pt x="4" y="824"/>
                      <a:pt x="59" y="895"/>
                    </a:cubicBezTo>
                    <a:cubicBezTo>
                      <a:pt x="180" y="1057"/>
                      <a:pt x="384" y="1197"/>
                      <a:pt x="585" y="1197"/>
                    </a:cubicBezTo>
                    <a:cubicBezTo>
                      <a:pt x="600" y="1197"/>
                      <a:pt x="614" y="1196"/>
                      <a:pt x="629" y="1195"/>
                    </a:cubicBezTo>
                    <a:cubicBezTo>
                      <a:pt x="810" y="1035"/>
                      <a:pt x="987" y="854"/>
                      <a:pt x="1088" y="635"/>
                    </a:cubicBezTo>
                    <a:cubicBezTo>
                      <a:pt x="1154" y="495"/>
                      <a:pt x="1195" y="418"/>
                      <a:pt x="1143" y="302"/>
                    </a:cubicBezTo>
                    <a:cubicBezTo>
                      <a:pt x="1111" y="233"/>
                      <a:pt x="1039" y="206"/>
                      <a:pt x="976" y="206"/>
                    </a:cubicBezTo>
                    <a:cubicBezTo>
                      <a:pt x="938" y="206"/>
                      <a:pt x="902" y="216"/>
                      <a:pt x="880" y="232"/>
                    </a:cubicBezTo>
                    <a:cubicBezTo>
                      <a:pt x="806" y="140"/>
                      <a:pt x="721" y="44"/>
                      <a:pt x="610" y="10"/>
                    </a:cubicBezTo>
                    <a:cubicBezTo>
                      <a:pt x="586" y="4"/>
                      <a:pt x="563" y="0"/>
                      <a:pt x="540" y="0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0" name="Google Shape;1930;g3ddacb674d5_0_83"/>
              <p:cNvSpPr/>
              <p:nvPr/>
            </p:nvSpPr>
            <p:spPr>
              <a:xfrm>
                <a:off x="4446793" y="959284"/>
                <a:ext cx="99793" cy="97043"/>
              </a:xfrm>
              <a:custGeom>
                <a:rect b="b" l="l" r="r" t="t"/>
                <a:pathLst>
                  <a:path extrusionOk="0" h="494" w="508">
                    <a:moveTo>
                      <a:pt x="119" y="0"/>
                    </a:moveTo>
                    <a:lnTo>
                      <a:pt x="1" y="259"/>
                    </a:lnTo>
                    <a:cubicBezTo>
                      <a:pt x="1" y="259"/>
                      <a:pt x="225" y="493"/>
                      <a:pt x="365" y="493"/>
                    </a:cubicBezTo>
                    <a:cubicBezTo>
                      <a:pt x="396" y="493"/>
                      <a:pt x="422" y="482"/>
                      <a:pt x="441" y="455"/>
                    </a:cubicBezTo>
                    <a:cubicBezTo>
                      <a:pt x="508" y="363"/>
                      <a:pt x="375" y="182"/>
                      <a:pt x="264" y="74"/>
                    </a:cubicBezTo>
                    <a:cubicBezTo>
                      <a:pt x="189" y="4"/>
                      <a:pt x="119" y="0"/>
                      <a:pt x="119" y="0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1" name="Google Shape;1931;g3ddacb674d5_0_83"/>
              <p:cNvSpPr/>
              <p:nvPr/>
            </p:nvSpPr>
            <p:spPr>
              <a:xfrm>
                <a:off x="4446204" y="957712"/>
                <a:ext cx="92328" cy="100382"/>
              </a:xfrm>
              <a:custGeom>
                <a:rect b="b" l="l" r="r" t="t"/>
                <a:pathLst>
                  <a:path extrusionOk="0" h="511" w="470">
                    <a:moveTo>
                      <a:pt x="122" y="0"/>
                    </a:moveTo>
                    <a:lnTo>
                      <a:pt x="122" y="12"/>
                    </a:lnTo>
                    <a:lnTo>
                      <a:pt x="122" y="16"/>
                    </a:lnTo>
                    <a:cubicBezTo>
                      <a:pt x="130" y="16"/>
                      <a:pt x="197" y="23"/>
                      <a:pt x="263" y="86"/>
                    </a:cubicBezTo>
                    <a:cubicBezTo>
                      <a:pt x="307" y="130"/>
                      <a:pt x="355" y="186"/>
                      <a:pt x="392" y="245"/>
                    </a:cubicBezTo>
                    <a:cubicBezTo>
                      <a:pt x="429" y="301"/>
                      <a:pt x="455" y="359"/>
                      <a:pt x="455" y="404"/>
                    </a:cubicBezTo>
                    <a:cubicBezTo>
                      <a:pt x="455" y="426"/>
                      <a:pt x="451" y="444"/>
                      <a:pt x="441" y="459"/>
                    </a:cubicBezTo>
                    <a:cubicBezTo>
                      <a:pt x="422" y="485"/>
                      <a:pt x="396" y="492"/>
                      <a:pt x="370" y="497"/>
                    </a:cubicBezTo>
                    <a:cubicBezTo>
                      <a:pt x="337" y="497"/>
                      <a:pt x="296" y="482"/>
                      <a:pt x="255" y="459"/>
                    </a:cubicBezTo>
                    <a:cubicBezTo>
                      <a:pt x="197" y="426"/>
                      <a:pt x="133" y="378"/>
                      <a:pt x="89" y="337"/>
                    </a:cubicBezTo>
                    <a:cubicBezTo>
                      <a:pt x="67" y="315"/>
                      <a:pt x="45" y="297"/>
                      <a:pt x="33" y="285"/>
                    </a:cubicBezTo>
                    <a:cubicBezTo>
                      <a:pt x="26" y="278"/>
                      <a:pt x="19" y="275"/>
                      <a:pt x="15" y="270"/>
                    </a:cubicBezTo>
                    <a:cubicBezTo>
                      <a:pt x="11" y="267"/>
                      <a:pt x="11" y="263"/>
                      <a:pt x="11" y="263"/>
                    </a:cubicBezTo>
                    <a:lnTo>
                      <a:pt x="0" y="275"/>
                    </a:lnTo>
                    <a:cubicBezTo>
                      <a:pt x="0" y="275"/>
                      <a:pt x="55" y="333"/>
                      <a:pt x="130" y="393"/>
                    </a:cubicBezTo>
                    <a:cubicBezTo>
                      <a:pt x="166" y="419"/>
                      <a:pt x="207" y="448"/>
                      <a:pt x="248" y="470"/>
                    </a:cubicBezTo>
                    <a:cubicBezTo>
                      <a:pt x="292" y="492"/>
                      <a:pt x="333" y="511"/>
                      <a:pt x="370" y="511"/>
                    </a:cubicBezTo>
                    <a:cubicBezTo>
                      <a:pt x="400" y="511"/>
                      <a:pt x="429" y="497"/>
                      <a:pt x="451" y="467"/>
                    </a:cubicBezTo>
                    <a:cubicBezTo>
                      <a:pt x="463" y="448"/>
                      <a:pt x="470" y="426"/>
                      <a:pt x="470" y="404"/>
                    </a:cubicBezTo>
                    <a:cubicBezTo>
                      <a:pt x="470" y="352"/>
                      <a:pt x="444" y="293"/>
                      <a:pt x="403" y="238"/>
                    </a:cubicBezTo>
                    <a:cubicBezTo>
                      <a:pt x="366" y="178"/>
                      <a:pt x="318" y="123"/>
                      <a:pt x="270" y="75"/>
                    </a:cubicBezTo>
                    <a:cubicBezTo>
                      <a:pt x="197" y="4"/>
                      <a:pt x="125" y="0"/>
                      <a:pt x="122" y="0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2" name="Google Shape;1932;g3ddacb674d5_0_83"/>
              <p:cNvSpPr/>
              <p:nvPr/>
            </p:nvSpPr>
            <p:spPr>
              <a:xfrm>
                <a:off x="4506512" y="979517"/>
                <a:ext cx="85060" cy="91739"/>
              </a:xfrm>
              <a:custGeom>
                <a:rect b="b" l="l" r="r" t="t"/>
                <a:pathLst>
                  <a:path extrusionOk="0" h="467" w="433">
                    <a:moveTo>
                      <a:pt x="318" y="0"/>
                    </a:moveTo>
                    <a:cubicBezTo>
                      <a:pt x="318" y="0"/>
                      <a:pt x="0" y="337"/>
                      <a:pt x="111" y="437"/>
                    </a:cubicBezTo>
                    <a:cubicBezTo>
                      <a:pt x="134" y="458"/>
                      <a:pt x="161" y="466"/>
                      <a:pt x="189" y="466"/>
                    </a:cubicBezTo>
                    <a:cubicBezTo>
                      <a:pt x="300" y="466"/>
                      <a:pt x="433" y="333"/>
                      <a:pt x="433" y="333"/>
                    </a:cubicBezTo>
                    <a:lnTo>
                      <a:pt x="318" y="0"/>
                    </a:ln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3" name="Google Shape;1933;g3ddacb674d5_0_83"/>
              <p:cNvSpPr/>
              <p:nvPr/>
            </p:nvSpPr>
            <p:spPr>
              <a:xfrm>
                <a:off x="4522423" y="978142"/>
                <a:ext cx="69934" cy="94685"/>
              </a:xfrm>
              <a:custGeom>
                <a:rect b="b" l="l" r="r" t="t"/>
                <a:pathLst>
                  <a:path extrusionOk="0" h="482" w="356">
                    <a:moveTo>
                      <a:pt x="234" y="0"/>
                    </a:moveTo>
                    <a:cubicBezTo>
                      <a:pt x="234" y="0"/>
                      <a:pt x="174" y="63"/>
                      <a:pt x="119" y="141"/>
                    </a:cubicBezTo>
                    <a:cubicBezTo>
                      <a:pt x="89" y="181"/>
                      <a:pt x="60" y="222"/>
                      <a:pt x="38" y="267"/>
                    </a:cubicBezTo>
                    <a:cubicBezTo>
                      <a:pt x="15" y="308"/>
                      <a:pt x="0" y="348"/>
                      <a:pt x="0" y="385"/>
                    </a:cubicBezTo>
                    <a:cubicBezTo>
                      <a:pt x="0" y="411"/>
                      <a:pt x="8" y="433"/>
                      <a:pt x="26" y="451"/>
                    </a:cubicBezTo>
                    <a:cubicBezTo>
                      <a:pt x="48" y="474"/>
                      <a:pt x="78" y="482"/>
                      <a:pt x="108" y="482"/>
                    </a:cubicBezTo>
                    <a:cubicBezTo>
                      <a:pt x="167" y="482"/>
                      <a:pt x="226" y="448"/>
                      <a:pt x="275" y="415"/>
                    </a:cubicBezTo>
                    <a:cubicBezTo>
                      <a:pt x="323" y="381"/>
                      <a:pt x="355" y="348"/>
                      <a:pt x="355" y="348"/>
                    </a:cubicBezTo>
                    <a:lnTo>
                      <a:pt x="345" y="337"/>
                    </a:lnTo>
                    <a:cubicBezTo>
                      <a:pt x="337" y="344"/>
                      <a:pt x="304" y="378"/>
                      <a:pt x="260" y="407"/>
                    </a:cubicBezTo>
                    <a:cubicBezTo>
                      <a:pt x="212" y="437"/>
                      <a:pt x="156" y="466"/>
                      <a:pt x="108" y="466"/>
                    </a:cubicBezTo>
                    <a:cubicBezTo>
                      <a:pt x="82" y="466"/>
                      <a:pt x="56" y="459"/>
                      <a:pt x="38" y="441"/>
                    </a:cubicBezTo>
                    <a:cubicBezTo>
                      <a:pt x="22" y="426"/>
                      <a:pt x="15" y="407"/>
                      <a:pt x="15" y="385"/>
                    </a:cubicBezTo>
                    <a:cubicBezTo>
                      <a:pt x="15" y="355"/>
                      <a:pt x="30" y="315"/>
                      <a:pt x="48" y="274"/>
                    </a:cubicBezTo>
                    <a:cubicBezTo>
                      <a:pt x="82" y="211"/>
                      <a:pt x="130" y="144"/>
                      <a:pt x="171" y="96"/>
                    </a:cubicBezTo>
                    <a:cubicBezTo>
                      <a:pt x="193" y="71"/>
                      <a:pt x="212" y="48"/>
                      <a:pt x="222" y="33"/>
                    </a:cubicBezTo>
                    <a:cubicBezTo>
                      <a:pt x="230" y="26"/>
                      <a:pt x="234" y="23"/>
                      <a:pt x="237" y="19"/>
                    </a:cubicBezTo>
                    <a:lnTo>
                      <a:pt x="244" y="11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4" name="Google Shape;1934;g3ddacb674d5_0_83"/>
              <p:cNvSpPr/>
              <p:nvPr/>
            </p:nvSpPr>
            <p:spPr>
              <a:xfrm>
                <a:off x="4430096" y="997001"/>
                <a:ext cx="92524" cy="98614"/>
              </a:xfrm>
              <a:custGeom>
                <a:rect b="b" l="l" r="r" t="t"/>
                <a:pathLst>
                  <a:path extrusionOk="0" h="502" w="471">
                    <a:moveTo>
                      <a:pt x="86" y="0"/>
                    </a:moveTo>
                    <a:lnTo>
                      <a:pt x="1" y="304"/>
                    </a:lnTo>
                    <a:cubicBezTo>
                      <a:pt x="1" y="304"/>
                      <a:pt x="194" y="501"/>
                      <a:pt x="325" y="501"/>
                    </a:cubicBezTo>
                    <a:cubicBezTo>
                      <a:pt x="357" y="501"/>
                      <a:pt x="386" y="489"/>
                      <a:pt x="407" y="459"/>
                    </a:cubicBezTo>
                    <a:cubicBezTo>
                      <a:pt x="470" y="367"/>
                      <a:pt x="341" y="186"/>
                      <a:pt x="230" y="75"/>
                    </a:cubicBezTo>
                    <a:cubicBezTo>
                      <a:pt x="156" y="8"/>
                      <a:pt x="86" y="0"/>
                      <a:pt x="86" y="0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5" name="Google Shape;1935;g3ddacb674d5_0_83"/>
              <p:cNvSpPr/>
              <p:nvPr/>
            </p:nvSpPr>
            <p:spPr>
              <a:xfrm>
                <a:off x="4429507" y="995625"/>
                <a:ext cx="85845" cy="101168"/>
              </a:xfrm>
              <a:custGeom>
                <a:rect b="b" l="l" r="r" t="t"/>
                <a:pathLst>
                  <a:path extrusionOk="0" h="515" w="437">
                    <a:moveTo>
                      <a:pt x="89" y="0"/>
                    </a:moveTo>
                    <a:lnTo>
                      <a:pt x="89" y="15"/>
                    </a:lnTo>
                    <a:cubicBezTo>
                      <a:pt x="96" y="15"/>
                      <a:pt x="159" y="26"/>
                      <a:pt x="226" y="89"/>
                    </a:cubicBezTo>
                    <a:cubicBezTo>
                      <a:pt x="270" y="133"/>
                      <a:pt x="321" y="188"/>
                      <a:pt x="359" y="244"/>
                    </a:cubicBezTo>
                    <a:cubicBezTo>
                      <a:pt x="396" y="304"/>
                      <a:pt x="422" y="359"/>
                      <a:pt x="422" y="407"/>
                    </a:cubicBezTo>
                    <a:cubicBezTo>
                      <a:pt x="422" y="425"/>
                      <a:pt x="415" y="444"/>
                      <a:pt x="403" y="459"/>
                    </a:cubicBezTo>
                    <a:cubicBezTo>
                      <a:pt x="384" y="488"/>
                      <a:pt x="359" y="499"/>
                      <a:pt x="326" y="499"/>
                    </a:cubicBezTo>
                    <a:cubicBezTo>
                      <a:pt x="296" y="499"/>
                      <a:pt x="259" y="488"/>
                      <a:pt x="226" y="470"/>
                    </a:cubicBezTo>
                    <a:cubicBezTo>
                      <a:pt x="171" y="444"/>
                      <a:pt x="118" y="403"/>
                      <a:pt x="77" y="366"/>
                    </a:cubicBezTo>
                    <a:cubicBezTo>
                      <a:pt x="55" y="352"/>
                      <a:pt x="41" y="337"/>
                      <a:pt x="26" y="326"/>
                    </a:cubicBezTo>
                    <a:cubicBezTo>
                      <a:pt x="22" y="318"/>
                      <a:pt x="19" y="314"/>
                      <a:pt x="15" y="311"/>
                    </a:cubicBezTo>
                    <a:lnTo>
                      <a:pt x="11" y="307"/>
                    </a:lnTo>
                    <a:lnTo>
                      <a:pt x="0" y="318"/>
                    </a:lnTo>
                    <a:cubicBezTo>
                      <a:pt x="0" y="318"/>
                      <a:pt x="48" y="366"/>
                      <a:pt x="111" y="415"/>
                    </a:cubicBezTo>
                    <a:cubicBezTo>
                      <a:pt x="144" y="441"/>
                      <a:pt x="181" y="466"/>
                      <a:pt x="218" y="485"/>
                    </a:cubicBezTo>
                    <a:cubicBezTo>
                      <a:pt x="255" y="504"/>
                      <a:pt x="292" y="514"/>
                      <a:pt x="326" y="514"/>
                    </a:cubicBezTo>
                    <a:cubicBezTo>
                      <a:pt x="362" y="514"/>
                      <a:pt x="396" y="504"/>
                      <a:pt x="418" y="470"/>
                    </a:cubicBezTo>
                    <a:cubicBezTo>
                      <a:pt x="429" y="451"/>
                      <a:pt x="437" y="429"/>
                      <a:pt x="437" y="407"/>
                    </a:cubicBezTo>
                    <a:cubicBezTo>
                      <a:pt x="437" y="355"/>
                      <a:pt x="407" y="296"/>
                      <a:pt x="370" y="237"/>
                    </a:cubicBezTo>
                    <a:cubicBezTo>
                      <a:pt x="333" y="181"/>
                      <a:pt x="282" y="122"/>
                      <a:pt x="237" y="77"/>
                    </a:cubicBezTo>
                    <a:cubicBezTo>
                      <a:pt x="163" y="7"/>
                      <a:pt x="89" y="0"/>
                      <a:pt x="89" y="0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6" name="Google Shape;1936;g3ddacb674d5_0_83"/>
              <p:cNvSpPr/>
              <p:nvPr/>
            </p:nvSpPr>
            <p:spPr>
              <a:xfrm>
                <a:off x="4413988" y="1052986"/>
                <a:ext cx="91935" cy="71505"/>
              </a:xfrm>
              <a:custGeom>
                <a:rect b="b" l="l" r="r" t="t"/>
                <a:pathLst>
                  <a:path extrusionOk="0" h="364" w="468">
                    <a:moveTo>
                      <a:pt x="84" y="1"/>
                    </a:moveTo>
                    <a:cubicBezTo>
                      <a:pt x="27" y="1"/>
                      <a:pt x="1" y="38"/>
                      <a:pt x="1" y="38"/>
                    </a:cubicBezTo>
                    <a:lnTo>
                      <a:pt x="86" y="267"/>
                    </a:lnTo>
                    <a:cubicBezTo>
                      <a:pt x="86" y="267"/>
                      <a:pt x="221" y="364"/>
                      <a:pt x="322" y="364"/>
                    </a:cubicBezTo>
                    <a:cubicBezTo>
                      <a:pt x="355" y="364"/>
                      <a:pt x="385" y="353"/>
                      <a:pt x="405" y="326"/>
                    </a:cubicBezTo>
                    <a:cubicBezTo>
                      <a:pt x="467" y="237"/>
                      <a:pt x="250" y="67"/>
                      <a:pt x="175" y="26"/>
                    </a:cubicBezTo>
                    <a:cubicBezTo>
                      <a:pt x="139" y="7"/>
                      <a:pt x="109" y="1"/>
                      <a:pt x="84" y="1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7" name="Google Shape;1937;g3ddacb674d5_0_83"/>
              <p:cNvSpPr/>
              <p:nvPr/>
            </p:nvSpPr>
            <p:spPr>
              <a:xfrm>
                <a:off x="4413398" y="1051611"/>
                <a:ext cx="83685" cy="74255"/>
              </a:xfrm>
              <a:custGeom>
                <a:rect b="b" l="l" r="r" t="t"/>
                <a:pathLst>
                  <a:path extrusionOk="0" h="378" w="426">
                    <a:moveTo>
                      <a:pt x="86" y="0"/>
                    </a:moveTo>
                    <a:cubicBezTo>
                      <a:pt x="56" y="0"/>
                      <a:pt x="34" y="7"/>
                      <a:pt x="23" y="19"/>
                    </a:cubicBezTo>
                    <a:cubicBezTo>
                      <a:pt x="8" y="29"/>
                      <a:pt x="0" y="37"/>
                      <a:pt x="0" y="37"/>
                    </a:cubicBezTo>
                    <a:lnTo>
                      <a:pt x="12" y="48"/>
                    </a:lnTo>
                    <a:cubicBezTo>
                      <a:pt x="12" y="48"/>
                      <a:pt x="19" y="37"/>
                      <a:pt x="31" y="29"/>
                    </a:cubicBezTo>
                    <a:cubicBezTo>
                      <a:pt x="41" y="22"/>
                      <a:pt x="60" y="14"/>
                      <a:pt x="86" y="14"/>
                    </a:cubicBezTo>
                    <a:cubicBezTo>
                      <a:pt x="111" y="14"/>
                      <a:pt x="142" y="22"/>
                      <a:pt x="174" y="41"/>
                    </a:cubicBezTo>
                    <a:cubicBezTo>
                      <a:pt x="208" y="55"/>
                      <a:pt x="267" y="100"/>
                      <a:pt x="319" y="148"/>
                    </a:cubicBezTo>
                    <a:cubicBezTo>
                      <a:pt x="345" y="174"/>
                      <a:pt x="367" y="200"/>
                      <a:pt x="381" y="226"/>
                    </a:cubicBezTo>
                    <a:cubicBezTo>
                      <a:pt x="400" y="251"/>
                      <a:pt x="411" y="277"/>
                      <a:pt x="411" y="296"/>
                    </a:cubicBezTo>
                    <a:cubicBezTo>
                      <a:pt x="411" y="307"/>
                      <a:pt x="408" y="318"/>
                      <a:pt x="400" y="330"/>
                    </a:cubicBezTo>
                    <a:cubicBezTo>
                      <a:pt x="393" y="340"/>
                      <a:pt x="381" y="352"/>
                      <a:pt x="367" y="355"/>
                    </a:cubicBezTo>
                    <a:cubicBezTo>
                      <a:pt x="356" y="362"/>
                      <a:pt x="341" y="362"/>
                      <a:pt x="326" y="362"/>
                    </a:cubicBezTo>
                    <a:cubicBezTo>
                      <a:pt x="278" y="362"/>
                      <a:pt x="219" y="340"/>
                      <a:pt x="174" y="314"/>
                    </a:cubicBezTo>
                    <a:cubicBezTo>
                      <a:pt x="149" y="303"/>
                      <a:pt x="130" y="292"/>
                      <a:pt x="115" y="281"/>
                    </a:cubicBezTo>
                    <a:cubicBezTo>
                      <a:pt x="108" y="277"/>
                      <a:pt x="104" y="274"/>
                      <a:pt x="101" y="270"/>
                    </a:cubicBezTo>
                    <a:cubicBezTo>
                      <a:pt x="97" y="266"/>
                      <a:pt x="93" y="266"/>
                      <a:pt x="93" y="266"/>
                    </a:cubicBezTo>
                    <a:lnTo>
                      <a:pt x="86" y="277"/>
                    </a:lnTo>
                    <a:cubicBezTo>
                      <a:pt x="86" y="277"/>
                      <a:pt x="119" y="303"/>
                      <a:pt x="167" y="330"/>
                    </a:cubicBezTo>
                    <a:cubicBezTo>
                      <a:pt x="212" y="352"/>
                      <a:pt x="270" y="377"/>
                      <a:pt x="326" y="377"/>
                    </a:cubicBezTo>
                    <a:cubicBezTo>
                      <a:pt x="341" y="377"/>
                      <a:pt x="359" y="374"/>
                      <a:pt x="374" y="369"/>
                    </a:cubicBezTo>
                    <a:cubicBezTo>
                      <a:pt x="389" y="362"/>
                      <a:pt x="400" y="352"/>
                      <a:pt x="411" y="337"/>
                    </a:cubicBezTo>
                    <a:cubicBezTo>
                      <a:pt x="422" y="325"/>
                      <a:pt x="426" y="311"/>
                      <a:pt x="426" y="296"/>
                    </a:cubicBezTo>
                    <a:cubicBezTo>
                      <a:pt x="426" y="270"/>
                      <a:pt x="415" y="244"/>
                      <a:pt x="396" y="219"/>
                    </a:cubicBezTo>
                    <a:cubicBezTo>
                      <a:pt x="341" y="137"/>
                      <a:pt x="234" y="52"/>
                      <a:pt x="182" y="26"/>
                    </a:cubicBezTo>
                    <a:cubicBezTo>
                      <a:pt x="145" y="7"/>
                      <a:pt x="111" y="0"/>
                      <a:pt x="86" y="0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8" name="Google Shape;1938;g3ddacb674d5_0_83"/>
              <p:cNvSpPr/>
              <p:nvPr/>
            </p:nvSpPr>
            <p:spPr>
              <a:xfrm>
                <a:off x="4513583" y="983839"/>
                <a:ext cx="311361" cy="273841"/>
              </a:xfrm>
              <a:custGeom>
                <a:rect b="b" l="l" r="r" t="t"/>
                <a:pathLst>
                  <a:path extrusionOk="0" h="1394" w="1585">
                    <a:moveTo>
                      <a:pt x="1329" y="1"/>
                    </a:moveTo>
                    <a:lnTo>
                      <a:pt x="937" y="644"/>
                    </a:lnTo>
                    <a:lnTo>
                      <a:pt x="368" y="501"/>
                    </a:lnTo>
                    <a:lnTo>
                      <a:pt x="1" y="914"/>
                    </a:lnTo>
                    <a:lnTo>
                      <a:pt x="841" y="1344"/>
                    </a:lnTo>
                    <a:cubicBezTo>
                      <a:pt x="903" y="1377"/>
                      <a:pt x="970" y="1393"/>
                      <a:pt x="1036" y="1393"/>
                    </a:cubicBezTo>
                    <a:cubicBezTo>
                      <a:pt x="1154" y="1393"/>
                      <a:pt x="1269" y="1342"/>
                      <a:pt x="1355" y="1247"/>
                    </a:cubicBezTo>
                    <a:lnTo>
                      <a:pt x="1585" y="996"/>
                    </a:lnTo>
                    <a:lnTo>
                      <a:pt x="1329" y="1"/>
                    </a:ln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9" name="Google Shape;1939;g3ddacb674d5_0_83"/>
              <p:cNvSpPr/>
              <p:nvPr/>
            </p:nvSpPr>
            <p:spPr>
              <a:xfrm>
                <a:off x="5020205" y="735341"/>
                <a:ext cx="230427" cy="358508"/>
              </a:xfrm>
              <a:custGeom>
                <a:rect b="b" l="l" r="r" t="t"/>
                <a:pathLst>
                  <a:path extrusionOk="0" h="1825" w="1173">
                    <a:moveTo>
                      <a:pt x="422" y="1"/>
                    </a:moveTo>
                    <a:lnTo>
                      <a:pt x="0" y="996"/>
                    </a:lnTo>
                    <a:lnTo>
                      <a:pt x="411" y="1824"/>
                    </a:lnTo>
                    <a:lnTo>
                      <a:pt x="1173" y="781"/>
                    </a:lnTo>
                    <a:lnTo>
                      <a:pt x="42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0" name="Google Shape;1940;g3ddacb674d5_0_83"/>
              <p:cNvSpPr/>
              <p:nvPr/>
            </p:nvSpPr>
            <p:spPr>
              <a:xfrm>
                <a:off x="4683702" y="939640"/>
                <a:ext cx="186227" cy="260286"/>
              </a:xfrm>
              <a:custGeom>
                <a:rect b="b" l="l" r="r" t="t"/>
                <a:pathLst>
                  <a:path extrusionOk="0" h="1325" w="948">
                    <a:moveTo>
                      <a:pt x="586" y="0"/>
                    </a:moveTo>
                    <a:lnTo>
                      <a:pt x="0" y="710"/>
                    </a:lnTo>
                    <a:lnTo>
                      <a:pt x="774" y="1325"/>
                    </a:lnTo>
                    <a:lnTo>
                      <a:pt x="948" y="574"/>
                    </a:lnTo>
                    <a:lnTo>
                      <a:pt x="840" y="41"/>
                    </a:lnTo>
                    <a:lnTo>
                      <a:pt x="58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1" name="Google Shape;1941;g3ddacb674d5_0_83"/>
              <p:cNvSpPr/>
              <p:nvPr/>
            </p:nvSpPr>
            <p:spPr>
              <a:xfrm>
                <a:off x="5180109" y="1469442"/>
                <a:ext cx="278555" cy="274234"/>
              </a:xfrm>
              <a:custGeom>
                <a:rect b="b" l="l" r="r" t="t"/>
                <a:pathLst>
                  <a:path extrusionOk="0" h="1396" w="1418">
                    <a:moveTo>
                      <a:pt x="970" y="0"/>
                    </a:moveTo>
                    <a:lnTo>
                      <a:pt x="0" y="366"/>
                    </a:lnTo>
                    <a:cubicBezTo>
                      <a:pt x="0" y="366"/>
                      <a:pt x="133" y="706"/>
                      <a:pt x="282" y="906"/>
                    </a:cubicBezTo>
                    <a:cubicBezTo>
                      <a:pt x="458" y="1140"/>
                      <a:pt x="717" y="1396"/>
                      <a:pt x="1018" y="1396"/>
                    </a:cubicBezTo>
                    <a:cubicBezTo>
                      <a:pt x="1065" y="1396"/>
                      <a:pt x="1113" y="1390"/>
                      <a:pt x="1161" y="1376"/>
                    </a:cubicBezTo>
                    <a:cubicBezTo>
                      <a:pt x="1161" y="1376"/>
                      <a:pt x="1417" y="914"/>
                      <a:pt x="1192" y="366"/>
                    </a:cubicBezTo>
                    <a:cubicBezTo>
                      <a:pt x="1144" y="248"/>
                      <a:pt x="1069" y="126"/>
                      <a:pt x="9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2" name="Google Shape;1942;g3ddacb674d5_0_83"/>
              <p:cNvSpPr/>
              <p:nvPr/>
            </p:nvSpPr>
            <p:spPr>
              <a:xfrm>
                <a:off x="5235309" y="1541340"/>
                <a:ext cx="223355" cy="202336"/>
              </a:xfrm>
              <a:custGeom>
                <a:rect b="b" l="l" r="r" t="t"/>
                <a:pathLst>
                  <a:path extrusionOk="0" h="1030" w="1137">
                    <a:moveTo>
                      <a:pt x="911" y="0"/>
                    </a:moveTo>
                    <a:cubicBezTo>
                      <a:pt x="1118" y="666"/>
                      <a:pt x="855" y="914"/>
                      <a:pt x="855" y="914"/>
                    </a:cubicBezTo>
                    <a:cubicBezTo>
                      <a:pt x="834" y="916"/>
                      <a:pt x="813" y="918"/>
                      <a:pt x="791" y="918"/>
                    </a:cubicBezTo>
                    <a:cubicBezTo>
                      <a:pt x="519" y="918"/>
                      <a:pt x="199" y="709"/>
                      <a:pt x="1" y="540"/>
                    </a:cubicBezTo>
                    <a:lnTo>
                      <a:pt x="1" y="540"/>
                    </a:lnTo>
                    <a:cubicBezTo>
                      <a:pt x="177" y="774"/>
                      <a:pt x="436" y="1030"/>
                      <a:pt x="737" y="1030"/>
                    </a:cubicBezTo>
                    <a:cubicBezTo>
                      <a:pt x="784" y="1030"/>
                      <a:pt x="832" y="1024"/>
                      <a:pt x="880" y="1010"/>
                    </a:cubicBezTo>
                    <a:cubicBezTo>
                      <a:pt x="880" y="1010"/>
                      <a:pt x="1136" y="548"/>
                      <a:pt x="9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3" name="Google Shape;1943;g3ddacb674d5_0_83"/>
              <p:cNvSpPr/>
              <p:nvPr/>
            </p:nvSpPr>
            <p:spPr>
              <a:xfrm>
                <a:off x="4634984" y="1933437"/>
                <a:ext cx="258125" cy="180531"/>
              </a:xfrm>
              <a:custGeom>
                <a:rect b="b" l="l" r="r" t="t"/>
                <a:pathLst>
                  <a:path extrusionOk="0" h="919" w="1314">
                    <a:moveTo>
                      <a:pt x="387" y="0"/>
                    </a:moveTo>
                    <a:cubicBezTo>
                      <a:pt x="237" y="0"/>
                      <a:pt x="140" y="45"/>
                      <a:pt x="82" y="90"/>
                    </a:cubicBezTo>
                    <a:cubicBezTo>
                      <a:pt x="23" y="142"/>
                      <a:pt x="1" y="191"/>
                      <a:pt x="1" y="191"/>
                    </a:cubicBezTo>
                    <a:lnTo>
                      <a:pt x="1166" y="919"/>
                    </a:lnTo>
                    <a:lnTo>
                      <a:pt x="1206" y="819"/>
                    </a:lnTo>
                    <a:lnTo>
                      <a:pt x="1300" y="586"/>
                    </a:lnTo>
                    <a:lnTo>
                      <a:pt x="1314" y="439"/>
                    </a:lnTo>
                    <a:lnTo>
                      <a:pt x="589" y="24"/>
                    </a:lnTo>
                    <a:cubicBezTo>
                      <a:pt x="513" y="7"/>
                      <a:pt x="446" y="0"/>
                      <a:pt x="3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4" name="Google Shape;1944;g3ddacb674d5_0_83"/>
              <p:cNvSpPr/>
              <p:nvPr/>
            </p:nvSpPr>
            <p:spPr>
              <a:xfrm>
                <a:off x="4634984" y="1951117"/>
                <a:ext cx="237106" cy="162851"/>
              </a:xfrm>
              <a:custGeom>
                <a:rect b="b" l="l" r="r" t="t"/>
                <a:pathLst>
                  <a:path extrusionOk="0" h="829" w="1207">
                    <a:moveTo>
                      <a:pt x="82" y="0"/>
                    </a:moveTo>
                    <a:cubicBezTo>
                      <a:pt x="23" y="52"/>
                      <a:pt x="1" y="101"/>
                      <a:pt x="1" y="101"/>
                    </a:cubicBezTo>
                    <a:lnTo>
                      <a:pt x="1166" y="829"/>
                    </a:lnTo>
                    <a:lnTo>
                      <a:pt x="1206" y="729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5" name="Google Shape;1945;g3ddacb674d5_0_83"/>
              <p:cNvSpPr/>
              <p:nvPr/>
            </p:nvSpPr>
            <p:spPr>
              <a:xfrm>
                <a:off x="4747741" y="1460602"/>
                <a:ext cx="289949" cy="569094"/>
              </a:xfrm>
              <a:custGeom>
                <a:rect b="b" l="l" r="r" t="t"/>
                <a:pathLst>
                  <a:path extrusionOk="0" h="2897" w="1476">
                    <a:moveTo>
                      <a:pt x="499" y="1"/>
                    </a:moveTo>
                    <a:lnTo>
                      <a:pt x="474" y="130"/>
                    </a:lnTo>
                    <a:lnTo>
                      <a:pt x="374" y="618"/>
                    </a:lnTo>
                    <a:lnTo>
                      <a:pt x="292" y="1017"/>
                    </a:lnTo>
                    <a:lnTo>
                      <a:pt x="0" y="2453"/>
                    </a:lnTo>
                    <a:lnTo>
                      <a:pt x="707" y="2897"/>
                    </a:lnTo>
                    <a:lnTo>
                      <a:pt x="1162" y="1476"/>
                    </a:lnTo>
                    <a:lnTo>
                      <a:pt x="1339" y="929"/>
                    </a:lnTo>
                    <a:lnTo>
                      <a:pt x="1476" y="493"/>
                    </a:lnTo>
                    <a:lnTo>
                      <a:pt x="851" y="179"/>
                    </a:lnTo>
                    <a:lnTo>
                      <a:pt x="499" y="1"/>
                    </a:ln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6" name="Google Shape;1946;g3ddacb674d5_0_83"/>
              <p:cNvSpPr/>
              <p:nvPr/>
            </p:nvSpPr>
            <p:spPr>
              <a:xfrm>
                <a:off x="4805102" y="1581807"/>
                <a:ext cx="205872" cy="168941"/>
              </a:xfrm>
              <a:custGeom>
                <a:rect b="b" l="l" r="r" t="t"/>
                <a:pathLst>
                  <a:path extrusionOk="0" h="860" w="1048">
                    <a:moveTo>
                      <a:pt x="82" y="1"/>
                    </a:moveTo>
                    <a:lnTo>
                      <a:pt x="0" y="400"/>
                    </a:lnTo>
                    <a:lnTo>
                      <a:pt x="870" y="859"/>
                    </a:lnTo>
                    <a:lnTo>
                      <a:pt x="1047" y="312"/>
                    </a:lnTo>
                    <a:lnTo>
                      <a:pt x="82" y="1"/>
                    </a:ln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7" name="Google Shape;1947;g3ddacb674d5_0_83"/>
              <p:cNvSpPr/>
              <p:nvPr/>
            </p:nvSpPr>
            <p:spPr>
              <a:xfrm>
                <a:off x="5219201" y="1375543"/>
                <a:ext cx="309790" cy="271876"/>
              </a:xfrm>
              <a:custGeom>
                <a:rect b="b" l="l" r="r" t="t"/>
                <a:pathLst>
                  <a:path extrusionOk="0" h="1384" w="1577">
                    <a:moveTo>
                      <a:pt x="807" y="1"/>
                    </a:moveTo>
                    <a:lnTo>
                      <a:pt x="1" y="970"/>
                    </a:lnTo>
                    <a:lnTo>
                      <a:pt x="511" y="1221"/>
                    </a:lnTo>
                    <a:lnTo>
                      <a:pt x="723" y="1325"/>
                    </a:lnTo>
                    <a:cubicBezTo>
                      <a:pt x="800" y="1366"/>
                      <a:pt x="885" y="1384"/>
                      <a:pt x="967" y="1384"/>
                    </a:cubicBezTo>
                    <a:cubicBezTo>
                      <a:pt x="1140" y="1384"/>
                      <a:pt x="1310" y="1303"/>
                      <a:pt x="1414" y="1151"/>
                    </a:cubicBezTo>
                    <a:cubicBezTo>
                      <a:pt x="1577" y="922"/>
                      <a:pt x="1536" y="607"/>
                      <a:pt x="1318" y="426"/>
                    </a:cubicBezTo>
                    <a:lnTo>
                      <a:pt x="993" y="153"/>
                    </a:lnTo>
                    <a:lnTo>
                      <a:pt x="807" y="1"/>
                    </a:ln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8" name="Google Shape;1948;g3ddacb674d5_0_83"/>
              <p:cNvSpPr/>
              <p:nvPr/>
            </p:nvSpPr>
            <p:spPr>
              <a:xfrm>
                <a:off x="5219201" y="1375543"/>
                <a:ext cx="195067" cy="240053"/>
              </a:xfrm>
              <a:custGeom>
                <a:rect b="b" l="l" r="r" t="t"/>
                <a:pathLst>
                  <a:path extrusionOk="0" h="1222" w="993">
                    <a:moveTo>
                      <a:pt x="807" y="1"/>
                    </a:moveTo>
                    <a:lnTo>
                      <a:pt x="1" y="970"/>
                    </a:lnTo>
                    <a:lnTo>
                      <a:pt x="511" y="1221"/>
                    </a:lnTo>
                    <a:lnTo>
                      <a:pt x="993" y="153"/>
                    </a:lnTo>
                    <a:lnTo>
                      <a:pt x="807" y="1"/>
                    </a:ln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9" name="Google Shape;1949;g3ddacb674d5_0_83"/>
              <p:cNvSpPr/>
              <p:nvPr/>
            </p:nvSpPr>
            <p:spPr>
              <a:xfrm>
                <a:off x="4776815" y="1227426"/>
                <a:ext cx="635295" cy="466551"/>
              </a:xfrm>
              <a:custGeom>
                <a:rect b="b" l="l" r="r" t="t"/>
                <a:pathLst>
                  <a:path extrusionOk="0" h="2375" w="3234">
                    <a:moveTo>
                      <a:pt x="2242" y="0"/>
                    </a:moveTo>
                    <a:lnTo>
                      <a:pt x="1443" y="74"/>
                    </a:lnTo>
                    <a:lnTo>
                      <a:pt x="636" y="148"/>
                    </a:lnTo>
                    <a:lnTo>
                      <a:pt x="422" y="507"/>
                    </a:lnTo>
                    <a:lnTo>
                      <a:pt x="303" y="707"/>
                    </a:lnTo>
                    <a:lnTo>
                      <a:pt x="237" y="984"/>
                    </a:lnTo>
                    <a:lnTo>
                      <a:pt x="1" y="2023"/>
                    </a:lnTo>
                    <a:lnTo>
                      <a:pt x="1295" y="2375"/>
                    </a:lnTo>
                    <a:lnTo>
                      <a:pt x="1572" y="1402"/>
                    </a:lnTo>
                    <a:lnTo>
                      <a:pt x="2490" y="1957"/>
                    </a:lnTo>
                    <a:lnTo>
                      <a:pt x="3233" y="788"/>
                    </a:lnTo>
                    <a:lnTo>
                      <a:pt x="2290" y="41"/>
                    </a:lnTo>
                    <a:lnTo>
                      <a:pt x="224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0" name="Google Shape;1950;g3ddacb674d5_0_83"/>
              <p:cNvSpPr/>
              <p:nvPr/>
            </p:nvSpPr>
            <p:spPr>
              <a:xfrm>
                <a:off x="4823175" y="1227426"/>
                <a:ext cx="403689" cy="193299"/>
              </a:xfrm>
              <a:custGeom>
                <a:rect b="b" l="l" r="r" t="t"/>
                <a:pathLst>
                  <a:path extrusionOk="0" h="984" w="2055">
                    <a:moveTo>
                      <a:pt x="2006" y="0"/>
                    </a:moveTo>
                    <a:lnTo>
                      <a:pt x="1207" y="74"/>
                    </a:lnTo>
                    <a:lnTo>
                      <a:pt x="186" y="507"/>
                    </a:lnTo>
                    <a:lnTo>
                      <a:pt x="67" y="707"/>
                    </a:lnTo>
                    <a:lnTo>
                      <a:pt x="1" y="984"/>
                    </a:lnTo>
                    <a:lnTo>
                      <a:pt x="1" y="984"/>
                    </a:lnTo>
                    <a:lnTo>
                      <a:pt x="2054" y="41"/>
                    </a:lnTo>
                    <a:lnTo>
                      <a:pt x="200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1" name="Google Shape;1951;g3ddacb674d5_0_83"/>
              <p:cNvSpPr/>
              <p:nvPr/>
            </p:nvSpPr>
            <p:spPr>
              <a:xfrm>
                <a:off x="4797048" y="921371"/>
                <a:ext cx="423923" cy="444353"/>
              </a:xfrm>
              <a:custGeom>
                <a:rect b="b" l="l" r="r" t="t"/>
                <a:pathLst>
                  <a:path extrusionOk="0" h="2262" w="2158">
                    <a:moveTo>
                      <a:pt x="1407" y="1"/>
                    </a:moveTo>
                    <a:lnTo>
                      <a:pt x="115" y="83"/>
                    </a:lnTo>
                    <a:cubicBezTo>
                      <a:pt x="115" y="83"/>
                      <a:pt x="60" y="319"/>
                      <a:pt x="26" y="655"/>
                    </a:cubicBezTo>
                    <a:cubicBezTo>
                      <a:pt x="19" y="744"/>
                      <a:pt x="12" y="837"/>
                      <a:pt x="9" y="937"/>
                    </a:cubicBezTo>
                    <a:cubicBezTo>
                      <a:pt x="4" y="1007"/>
                      <a:pt x="4" y="1077"/>
                      <a:pt x="1" y="1151"/>
                    </a:cubicBezTo>
                    <a:cubicBezTo>
                      <a:pt x="1" y="1262"/>
                      <a:pt x="4" y="1373"/>
                      <a:pt x="16" y="1484"/>
                    </a:cubicBezTo>
                    <a:cubicBezTo>
                      <a:pt x="23" y="1580"/>
                      <a:pt x="34" y="1676"/>
                      <a:pt x="53" y="1769"/>
                    </a:cubicBezTo>
                    <a:cubicBezTo>
                      <a:pt x="67" y="1854"/>
                      <a:pt x="86" y="1939"/>
                      <a:pt x="108" y="2021"/>
                    </a:cubicBezTo>
                    <a:cubicBezTo>
                      <a:pt x="134" y="2102"/>
                      <a:pt x="164" y="2183"/>
                      <a:pt x="197" y="2261"/>
                    </a:cubicBezTo>
                    <a:lnTo>
                      <a:pt x="2157" y="1570"/>
                    </a:lnTo>
                    <a:cubicBezTo>
                      <a:pt x="2157" y="1570"/>
                      <a:pt x="2128" y="1543"/>
                      <a:pt x="2087" y="1491"/>
                    </a:cubicBezTo>
                    <a:cubicBezTo>
                      <a:pt x="2046" y="1447"/>
                      <a:pt x="1995" y="1380"/>
                      <a:pt x="1935" y="1299"/>
                    </a:cubicBezTo>
                    <a:cubicBezTo>
                      <a:pt x="1887" y="1232"/>
                      <a:pt x="1839" y="1155"/>
                      <a:pt x="1788" y="1070"/>
                    </a:cubicBezTo>
                    <a:cubicBezTo>
                      <a:pt x="1747" y="1000"/>
                      <a:pt x="1706" y="921"/>
                      <a:pt x="1665" y="837"/>
                    </a:cubicBezTo>
                    <a:cubicBezTo>
                      <a:pt x="1639" y="778"/>
                      <a:pt x="1610" y="715"/>
                      <a:pt x="1584" y="648"/>
                    </a:cubicBezTo>
                    <a:cubicBezTo>
                      <a:pt x="1562" y="589"/>
                      <a:pt x="1536" y="522"/>
                      <a:pt x="1518" y="460"/>
                    </a:cubicBezTo>
                    <a:cubicBezTo>
                      <a:pt x="1469" y="319"/>
                      <a:pt x="1433" y="167"/>
                      <a:pt x="14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2" name="Google Shape;1952;g3ddacb674d5_0_83"/>
              <p:cNvSpPr/>
              <p:nvPr/>
            </p:nvSpPr>
            <p:spPr>
              <a:xfrm>
                <a:off x="4847337" y="933157"/>
                <a:ext cx="188388" cy="86631"/>
              </a:xfrm>
              <a:custGeom>
                <a:rect b="b" l="l" r="r" t="t"/>
                <a:pathLst>
                  <a:path extrusionOk="0" h="441" w="959">
                    <a:moveTo>
                      <a:pt x="0" y="0"/>
                    </a:moveTo>
                    <a:cubicBezTo>
                      <a:pt x="0" y="0"/>
                      <a:pt x="100" y="170"/>
                      <a:pt x="222" y="300"/>
                    </a:cubicBezTo>
                    <a:cubicBezTo>
                      <a:pt x="295" y="377"/>
                      <a:pt x="379" y="440"/>
                      <a:pt x="453" y="440"/>
                    </a:cubicBezTo>
                    <a:cubicBezTo>
                      <a:pt x="458" y="440"/>
                      <a:pt x="462" y="440"/>
                      <a:pt x="466" y="440"/>
                    </a:cubicBezTo>
                    <a:cubicBezTo>
                      <a:pt x="562" y="429"/>
                      <a:pt x="677" y="333"/>
                      <a:pt x="769" y="233"/>
                    </a:cubicBezTo>
                    <a:cubicBezTo>
                      <a:pt x="877" y="118"/>
                      <a:pt x="958" y="0"/>
                      <a:pt x="958" y="0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3" name="Google Shape;1953;g3ddacb674d5_0_83"/>
              <p:cNvSpPr/>
              <p:nvPr/>
            </p:nvSpPr>
            <p:spPr>
              <a:xfrm>
                <a:off x="4847337" y="933157"/>
                <a:ext cx="188388" cy="59129"/>
              </a:xfrm>
              <a:custGeom>
                <a:rect b="b" l="l" r="r" t="t"/>
                <a:pathLst>
                  <a:path extrusionOk="0" h="301" w="959">
                    <a:moveTo>
                      <a:pt x="0" y="0"/>
                    </a:moveTo>
                    <a:cubicBezTo>
                      <a:pt x="0" y="0"/>
                      <a:pt x="100" y="170"/>
                      <a:pt x="222" y="300"/>
                    </a:cubicBezTo>
                    <a:cubicBezTo>
                      <a:pt x="240" y="300"/>
                      <a:pt x="258" y="300"/>
                      <a:pt x="275" y="300"/>
                    </a:cubicBezTo>
                    <a:cubicBezTo>
                      <a:pt x="450" y="300"/>
                      <a:pt x="628" y="270"/>
                      <a:pt x="769" y="233"/>
                    </a:cubicBezTo>
                    <a:cubicBezTo>
                      <a:pt x="877" y="118"/>
                      <a:pt x="958" y="0"/>
                      <a:pt x="958" y="0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4" name="Google Shape;1954;g3ddacb674d5_0_83"/>
              <p:cNvSpPr/>
              <p:nvPr/>
            </p:nvSpPr>
            <p:spPr>
              <a:xfrm>
                <a:off x="4797048" y="1085792"/>
                <a:ext cx="351239" cy="127295"/>
              </a:xfrm>
              <a:custGeom>
                <a:rect b="b" l="l" r="r" t="t"/>
                <a:pathLst>
                  <a:path extrusionOk="0" h="648" w="1788">
                    <a:moveTo>
                      <a:pt x="1665" y="0"/>
                    </a:moveTo>
                    <a:lnTo>
                      <a:pt x="1" y="314"/>
                    </a:lnTo>
                    <a:cubicBezTo>
                      <a:pt x="1" y="425"/>
                      <a:pt x="4" y="536"/>
                      <a:pt x="16" y="647"/>
                    </a:cubicBezTo>
                    <a:lnTo>
                      <a:pt x="1788" y="233"/>
                    </a:lnTo>
                    <a:cubicBezTo>
                      <a:pt x="1747" y="163"/>
                      <a:pt x="1706" y="84"/>
                      <a:pt x="166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5" name="Google Shape;1955;g3ddacb674d5_0_83"/>
              <p:cNvSpPr/>
              <p:nvPr/>
            </p:nvSpPr>
            <p:spPr>
              <a:xfrm>
                <a:off x="4557979" y="700963"/>
                <a:ext cx="182692" cy="147135"/>
              </a:xfrm>
              <a:custGeom>
                <a:rect b="b" l="l" r="r" t="t"/>
                <a:pathLst>
                  <a:path extrusionOk="0" h="749" w="930">
                    <a:moveTo>
                      <a:pt x="429" y="1"/>
                    </a:moveTo>
                    <a:cubicBezTo>
                      <a:pt x="264" y="1"/>
                      <a:pt x="118" y="92"/>
                      <a:pt x="67" y="239"/>
                    </a:cubicBezTo>
                    <a:cubicBezTo>
                      <a:pt x="0" y="431"/>
                      <a:pt x="126" y="645"/>
                      <a:pt x="345" y="723"/>
                    </a:cubicBezTo>
                    <a:cubicBezTo>
                      <a:pt x="396" y="740"/>
                      <a:pt x="447" y="748"/>
                      <a:pt x="496" y="748"/>
                    </a:cubicBezTo>
                    <a:cubicBezTo>
                      <a:pt x="663" y="748"/>
                      <a:pt x="811" y="657"/>
                      <a:pt x="862" y="508"/>
                    </a:cubicBezTo>
                    <a:cubicBezTo>
                      <a:pt x="929" y="317"/>
                      <a:pt x="804" y="102"/>
                      <a:pt x="585" y="28"/>
                    </a:cubicBezTo>
                    <a:cubicBezTo>
                      <a:pt x="533" y="10"/>
                      <a:pt x="480" y="1"/>
                      <a:pt x="429" y="1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6" name="Google Shape;1956;g3ddacb674d5_0_83"/>
              <p:cNvSpPr/>
              <p:nvPr/>
            </p:nvSpPr>
            <p:spPr>
              <a:xfrm>
                <a:off x="4586463" y="749484"/>
                <a:ext cx="123562" cy="88399"/>
              </a:xfrm>
              <a:custGeom>
                <a:rect b="b" l="l" r="r" t="t"/>
                <a:pathLst>
                  <a:path extrusionOk="0" h="450" w="629">
                    <a:moveTo>
                      <a:pt x="261" y="0"/>
                    </a:moveTo>
                    <a:cubicBezTo>
                      <a:pt x="154" y="0"/>
                      <a:pt x="64" y="48"/>
                      <a:pt x="37" y="132"/>
                    </a:cubicBezTo>
                    <a:cubicBezTo>
                      <a:pt x="0" y="243"/>
                      <a:pt x="92" y="376"/>
                      <a:pt x="244" y="428"/>
                    </a:cubicBezTo>
                    <a:cubicBezTo>
                      <a:pt x="286" y="442"/>
                      <a:pt x="327" y="449"/>
                      <a:pt x="367" y="449"/>
                    </a:cubicBezTo>
                    <a:cubicBezTo>
                      <a:pt x="472" y="449"/>
                      <a:pt x="563" y="402"/>
                      <a:pt x="592" y="321"/>
                    </a:cubicBezTo>
                    <a:cubicBezTo>
                      <a:pt x="629" y="206"/>
                      <a:pt x="536" y="73"/>
                      <a:pt x="385" y="21"/>
                    </a:cubicBezTo>
                    <a:cubicBezTo>
                      <a:pt x="342" y="7"/>
                      <a:pt x="300" y="0"/>
                      <a:pt x="261" y="0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7" name="Google Shape;1957;g3ddacb674d5_0_83"/>
              <p:cNvSpPr/>
              <p:nvPr/>
            </p:nvSpPr>
            <p:spPr>
              <a:xfrm>
                <a:off x="5094264" y="746734"/>
                <a:ext cx="178959" cy="145957"/>
              </a:xfrm>
              <a:custGeom>
                <a:rect b="b" l="l" r="r" t="t"/>
                <a:pathLst>
                  <a:path extrusionOk="0" h="743" w="911">
                    <a:moveTo>
                      <a:pt x="477" y="1"/>
                    </a:moveTo>
                    <a:cubicBezTo>
                      <a:pt x="442" y="1"/>
                      <a:pt x="406" y="4"/>
                      <a:pt x="371" y="13"/>
                    </a:cubicBezTo>
                    <a:cubicBezTo>
                      <a:pt x="145" y="69"/>
                      <a:pt x="0" y="272"/>
                      <a:pt x="45" y="468"/>
                    </a:cubicBezTo>
                    <a:cubicBezTo>
                      <a:pt x="86" y="633"/>
                      <a:pt x="246" y="743"/>
                      <a:pt x="431" y="743"/>
                    </a:cubicBezTo>
                    <a:cubicBezTo>
                      <a:pt x="466" y="743"/>
                      <a:pt x="502" y="739"/>
                      <a:pt x="538" y="731"/>
                    </a:cubicBezTo>
                    <a:cubicBezTo>
                      <a:pt x="767" y="675"/>
                      <a:pt x="910" y="475"/>
                      <a:pt x="862" y="275"/>
                    </a:cubicBezTo>
                    <a:cubicBezTo>
                      <a:pt x="825" y="110"/>
                      <a:pt x="662" y="1"/>
                      <a:pt x="477" y="1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8" name="Google Shape;1958;g3ddacb674d5_0_83"/>
              <p:cNvSpPr/>
              <p:nvPr/>
            </p:nvSpPr>
            <p:spPr>
              <a:xfrm>
                <a:off x="5131391" y="793487"/>
                <a:ext cx="122187" cy="86631"/>
              </a:xfrm>
              <a:custGeom>
                <a:rect b="b" l="l" r="r" t="t"/>
                <a:pathLst>
                  <a:path extrusionOk="0" h="441" w="622">
                    <a:moveTo>
                      <a:pt x="353" y="1"/>
                    </a:moveTo>
                    <a:cubicBezTo>
                      <a:pt x="324" y="1"/>
                      <a:pt x="294" y="4"/>
                      <a:pt x="263" y="12"/>
                    </a:cubicBezTo>
                    <a:cubicBezTo>
                      <a:pt x="104" y="49"/>
                      <a:pt x="1" y="171"/>
                      <a:pt x="26" y="285"/>
                    </a:cubicBezTo>
                    <a:cubicBezTo>
                      <a:pt x="50" y="381"/>
                      <a:pt x="151" y="441"/>
                      <a:pt x="270" y="441"/>
                    </a:cubicBezTo>
                    <a:cubicBezTo>
                      <a:pt x="299" y="441"/>
                      <a:pt x="329" y="437"/>
                      <a:pt x="359" y="430"/>
                    </a:cubicBezTo>
                    <a:cubicBezTo>
                      <a:pt x="518" y="393"/>
                      <a:pt x="622" y="271"/>
                      <a:pt x="596" y="152"/>
                    </a:cubicBezTo>
                    <a:cubicBezTo>
                      <a:pt x="576" y="60"/>
                      <a:pt x="473" y="1"/>
                      <a:pt x="353" y="1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9" name="Google Shape;1959;g3ddacb674d5_0_83"/>
              <p:cNvSpPr/>
              <p:nvPr/>
            </p:nvSpPr>
            <p:spPr>
              <a:xfrm>
                <a:off x="4653253" y="447947"/>
                <a:ext cx="545128" cy="514483"/>
              </a:xfrm>
              <a:custGeom>
                <a:rect b="b" l="l" r="r" t="t"/>
                <a:pathLst>
                  <a:path extrusionOk="0" h="2619" w="2775">
                    <a:moveTo>
                      <a:pt x="1575" y="1"/>
                    </a:moveTo>
                    <a:cubicBezTo>
                      <a:pt x="747" y="1"/>
                      <a:pt x="98" y="831"/>
                      <a:pt x="53" y="1530"/>
                    </a:cubicBezTo>
                    <a:cubicBezTo>
                      <a:pt x="0" y="2263"/>
                      <a:pt x="541" y="2544"/>
                      <a:pt x="1262" y="2607"/>
                    </a:cubicBezTo>
                    <a:cubicBezTo>
                      <a:pt x="1343" y="2614"/>
                      <a:pt x="1423" y="2618"/>
                      <a:pt x="1502" y="2618"/>
                    </a:cubicBezTo>
                    <a:cubicBezTo>
                      <a:pt x="2141" y="2618"/>
                      <a:pt x="2677" y="2368"/>
                      <a:pt x="2723" y="1716"/>
                    </a:cubicBezTo>
                    <a:cubicBezTo>
                      <a:pt x="2775" y="983"/>
                      <a:pt x="2431" y="80"/>
                      <a:pt x="1695" y="7"/>
                    </a:cubicBezTo>
                    <a:cubicBezTo>
                      <a:pt x="1655" y="3"/>
                      <a:pt x="1615" y="1"/>
                      <a:pt x="1575" y="1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0" name="Google Shape;1960;g3ddacb674d5_0_83"/>
              <p:cNvSpPr/>
              <p:nvPr/>
            </p:nvSpPr>
            <p:spPr>
              <a:xfrm>
                <a:off x="4664843" y="468769"/>
                <a:ext cx="522733" cy="284842"/>
              </a:xfrm>
              <a:custGeom>
                <a:rect b="b" l="l" r="r" t="t"/>
                <a:pathLst>
                  <a:path extrusionOk="0" h="1450" w="2661">
                    <a:moveTo>
                      <a:pt x="1444" y="1"/>
                    </a:moveTo>
                    <a:cubicBezTo>
                      <a:pt x="1214" y="1"/>
                      <a:pt x="986" y="41"/>
                      <a:pt x="777" y="133"/>
                    </a:cubicBezTo>
                    <a:cubicBezTo>
                      <a:pt x="411" y="296"/>
                      <a:pt x="112" y="647"/>
                      <a:pt x="1" y="1224"/>
                    </a:cubicBezTo>
                    <a:cubicBezTo>
                      <a:pt x="112" y="980"/>
                      <a:pt x="267" y="758"/>
                      <a:pt x="463" y="562"/>
                    </a:cubicBezTo>
                    <a:cubicBezTo>
                      <a:pt x="505" y="594"/>
                      <a:pt x="555" y="607"/>
                      <a:pt x="608" y="607"/>
                    </a:cubicBezTo>
                    <a:cubicBezTo>
                      <a:pt x="676" y="607"/>
                      <a:pt x="749" y="586"/>
                      <a:pt x="815" y="558"/>
                    </a:cubicBezTo>
                    <a:cubicBezTo>
                      <a:pt x="910" y="522"/>
                      <a:pt x="1010" y="475"/>
                      <a:pt x="1109" y="475"/>
                    </a:cubicBezTo>
                    <a:cubicBezTo>
                      <a:pt x="1129" y="475"/>
                      <a:pt x="1150" y="477"/>
                      <a:pt x="1170" y="481"/>
                    </a:cubicBezTo>
                    <a:cubicBezTo>
                      <a:pt x="1269" y="503"/>
                      <a:pt x="1351" y="577"/>
                      <a:pt x="1450" y="584"/>
                    </a:cubicBezTo>
                    <a:cubicBezTo>
                      <a:pt x="1455" y="585"/>
                      <a:pt x="1460" y="585"/>
                      <a:pt x="1464" y="585"/>
                    </a:cubicBezTo>
                    <a:cubicBezTo>
                      <a:pt x="1578" y="585"/>
                      <a:pt x="1677" y="495"/>
                      <a:pt x="1795" y="492"/>
                    </a:cubicBezTo>
                    <a:cubicBezTo>
                      <a:pt x="1876" y="492"/>
                      <a:pt x="1950" y="536"/>
                      <a:pt x="2027" y="566"/>
                    </a:cubicBezTo>
                    <a:cubicBezTo>
                      <a:pt x="2066" y="581"/>
                      <a:pt x="2110" y="591"/>
                      <a:pt x="2154" y="591"/>
                    </a:cubicBezTo>
                    <a:cubicBezTo>
                      <a:pt x="2198" y="591"/>
                      <a:pt x="2244" y="581"/>
                      <a:pt x="2287" y="555"/>
                    </a:cubicBezTo>
                    <a:cubicBezTo>
                      <a:pt x="2413" y="855"/>
                      <a:pt x="2534" y="1151"/>
                      <a:pt x="2660" y="1450"/>
                    </a:cubicBezTo>
                    <a:cubicBezTo>
                      <a:pt x="2623" y="1255"/>
                      <a:pt x="2638" y="1050"/>
                      <a:pt x="2630" y="851"/>
                    </a:cubicBezTo>
                    <a:cubicBezTo>
                      <a:pt x="2620" y="655"/>
                      <a:pt x="2575" y="444"/>
                      <a:pt x="2439" y="296"/>
                    </a:cubicBezTo>
                    <a:cubicBezTo>
                      <a:pt x="2316" y="163"/>
                      <a:pt x="2135" y="104"/>
                      <a:pt x="1961" y="63"/>
                    </a:cubicBezTo>
                    <a:cubicBezTo>
                      <a:pt x="1793" y="23"/>
                      <a:pt x="1618" y="1"/>
                      <a:pt x="1444" y="1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1" name="Google Shape;1961;g3ddacb674d5_0_83"/>
              <p:cNvSpPr/>
              <p:nvPr/>
            </p:nvSpPr>
            <p:spPr>
              <a:xfrm>
                <a:off x="4709828" y="694677"/>
                <a:ext cx="144189" cy="122973"/>
              </a:xfrm>
              <a:custGeom>
                <a:rect b="b" l="l" r="r" t="t"/>
                <a:pathLst>
                  <a:path extrusionOk="0" h="626" w="734">
                    <a:moveTo>
                      <a:pt x="367" y="0"/>
                    </a:moveTo>
                    <a:cubicBezTo>
                      <a:pt x="362" y="0"/>
                      <a:pt x="357" y="0"/>
                      <a:pt x="352" y="1"/>
                    </a:cubicBezTo>
                    <a:cubicBezTo>
                      <a:pt x="156" y="8"/>
                      <a:pt x="1" y="160"/>
                      <a:pt x="9" y="337"/>
                    </a:cubicBezTo>
                    <a:cubicBezTo>
                      <a:pt x="16" y="511"/>
                      <a:pt x="168" y="626"/>
                      <a:pt x="374" y="626"/>
                    </a:cubicBezTo>
                    <a:cubicBezTo>
                      <a:pt x="608" y="626"/>
                      <a:pt x="733" y="485"/>
                      <a:pt x="726" y="308"/>
                    </a:cubicBezTo>
                    <a:cubicBezTo>
                      <a:pt x="719" y="135"/>
                      <a:pt x="560" y="0"/>
                      <a:pt x="3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2" name="Google Shape;1962;g3ddacb674d5_0_83"/>
              <p:cNvSpPr/>
              <p:nvPr/>
            </p:nvSpPr>
            <p:spPr>
              <a:xfrm>
                <a:off x="4709828" y="684855"/>
                <a:ext cx="144778" cy="76809"/>
              </a:xfrm>
              <a:custGeom>
                <a:rect b="b" l="l" r="r" t="t"/>
                <a:pathLst>
                  <a:path extrusionOk="0" h="391" w="737">
                    <a:moveTo>
                      <a:pt x="369" y="0"/>
                    </a:moveTo>
                    <a:cubicBezTo>
                      <a:pt x="261" y="0"/>
                      <a:pt x="155" y="48"/>
                      <a:pt x="86" y="136"/>
                    </a:cubicBezTo>
                    <a:cubicBezTo>
                      <a:pt x="26" y="210"/>
                      <a:pt x="1" y="302"/>
                      <a:pt x="9" y="391"/>
                    </a:cubicBezTo>
                    <a:cubicBezTo>
                      <a:pt x="16" y="310"/>
                      <a:pt x="49" y="232"/>
                      <a:pt x="112" y="169"/>
                    </a:cubicBezTo>
                    <a:cubicBezTo>
                      <a:pt x="180" y="98"/>
                      <a:pt x="274" y="61"/>
                      <a:pt x="368" y="61"/>
                    </a:cubicBezTo>
                    <a:cubicBezTo>
                      <a:pt x="422" y="61"/>
                      <a:pt x="476" y="73"/>
                      <a:pt x="526" y="99"/>
                    </a:cubicBezTo>
                    <a:cubicBezTo>
                      <a:pt x="648" y="158"/>
                      <a:pt x="714" y="273"/>
                      <a:pt x="726" y="391"/>
                    </a:cubicBezTo>
                    <a:cubicBezTo>
                      <a:pt x="737" y="258"/>
                      <a:pt x="675" y="121"/>
                      <a:pt x="545" y="47"/>
                    </a:cubicBezTo>
                    <a:cubicBezTo>
                      <a:pt x="490" y="15"/>
                      <a:pt x="430" y="0"/>
                      <a:pt x="369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3" name="Google Shape;1963;g3ddacb674d5_0_83"/>
              <p:cNvSpPr/>
              <p:nvPr/>
            </p:nvSpPr>
            <p:spPr>
              <a:xfrm>
                <a:off x="4768171" y="727286"/>
                <a:ext cx="72684" cy="72880"/>
              </a:xfrm>
              <a:custGeom>
                <a:rect b="b" l="l" r="r" t="t"/>
                <a:pathLst>
                  <a:path extrusionOk="0" h="371" w="370">
                    <a:moveTo>
                      <a:pt x="185" y="1"/>
                    </a:moveTo>
                    <a:cubicBezTo>
                      <a:pt x="81" y="1"/>
                      <a:pt x="0" y="82"/>
                      <a:pt x="0" y="186"/>
                    </a:cubicBezTo>
                    <a:cubicBezTo>
                      <a:pt x="0" y="289"/>
                      <a:pt x="81" y="371"/>
                      <a:pt x="185" y="371"/>
                    </a:cubicBezTo>
                    <a:cubicBezTo>
                      <a:pt x="289" y="371"/>
                      <a:pt x="370" y="289"/>
                      <a:pt x="370" y="186"/>
                    </a:cubicBezTo>
                    <a:cubicBezTo>
                      <a:pt x="370" y="82"/>
                      <a:pt x="289" y="1"/>
                      <a:pt x="185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4" name="Google Shape;1964;g3ddacb674d5_0_83"/>
              <p:cNvSpPr/>
              <p:nvPr/>
            </p:nvSpPr>
            <p:spPr>
              <a:xfrm>
                <a:off x="4773082" y="733180"/>
                <a:ext cx="17680" cy="17680"/>
              </a:xfrm>
              <a:custGeom>
                <a:rect b="b" l="l" r="r" t="t"/>
                <a:pathLst>
                  <a:path extrusionOk="0" h="90" w="90">
                    <a:moveTo>
                      <a:pt x="45" y="1"/>
                    </a:moveTo>
                    <a:cubicBezTo>
                      <a:pt x="20" y="1"/>
                      <a:pt x="1" y="20"/>
                      <a:pt x="1" y="45"/>
                    </a:cubicBezTo>
                    <a:cubicBezTo>
                      <a:pt x="1" y="67"/>
                      <a:pt x="20" y="90"/>
                      <a:pt x="45" y="90"/>
                    </a:cubicBezTo>
                    <a:cubicBezTo>
                      <a:pt x="68" y="90"/>
                      <a:pt x="90" y="67"/>
                      <a:pt x="90" y="45"/>
                    </a:cubicBezTo>
                    <a:cubicBezTo>
                      <a:pt x="90" y="20"/>
                      <a:pt x="68" y="1"/>
                      <a:pt x="4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5" name="Google Shape;1965;g3ddacb674d5_0_83"/>
              <p:cNvSpPr/>
              <p:nvPr/>
            </p:nvSpPr>
            <p:spPr>
              <a:xfrm>
                <a:off x="4982489" y="716286"/>
                <a:ext cx="154207" cy="124937"/>
              </a:xfrm>
              <a:custGeom>
                <a:rect b="b" l="l" r="r" t="t"/>
                <a:pathLst>
                  <a:path extrusionOk="0" h="636" w="785">
                    <a:moveTo>
                      <a:pt x="373" y="0"/>
                    </a:moveTo>
                    <a:cubicBezTo>
                      <a:pt x="217" y="0"/>
                      <a:pt x="79" y="93"/>
                      <a:pt x="45" y="234"/>
                    </a:cubicBezTo>
                    <a:cubicBezTo>
                      <a:pt x="0" y="408"/>
                      <a:pt x="93" y="572"/>
                      <a:pt x="318" y="623"/>
                    </a:cubicBezTo>
                    <a:cubicBezTo>
                      <a:pt x="355" y="631"/>
                      <a:pt x="391" y="635"/>
                      <a:pt x="425" y="635"/>
                    </a:cubicBezTo>
                    <a:cubicBezTo>
                      <a:pt x="580" y="635"/>
                      <a:pt x="703" y="554"/>
                      <a:pt x="740" y="412"/>
                    </a:cubicBezTo>
                    <a:cubicBezTo>
                      <a:pt x="784" y="242"/>
                      <a:pt x="663" y="65"/>
                      <a:pt x="470" y="12"/>
                    </a:cubicBezTo>
                    <a:cubicBezTo>
                      <a:pt x="437" y="4"/>
                      <a:pt x="405" y="0"/>
                      <a:pt x="37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6" name="Google Shape;1966;g3ddacb674d5_0_83"/>
              <p:cNvSpPr/>
              <p:nvPr/>
            </p:nvSpPr>
            <p:spPr>
              <a:xfrm>
                <a:off x="4989561" y="707249"/>
                <a:ext cx="142814" cy="90953"/>
              </a:xfrm>
              <a:custGeom>
                <a:rect b="b" l="l" r="r" t="t"/>
                <a:pathLst>
                  <a:path extrusionOk="0" h="463" w="727">
                    <a:moveTo>
                      <a:pt x="359" y="0"/>
                    </a:moveTo>
                    <a:cubicBezTo>
                      <a:pt x="323" y="0"/>
                      <a:pt x="286" y="6"/>
                      <a:pt x="249" y="18"/>
                    </a:cubicBezTo>
                    <a:cubicBezTo>
                      <a:pt x="108" y="63"/>
                      <a:pt x="16" y="181"/>
                      <a:pt x="1" y="314"/>
                    </a:cubicBezTo>
                    <a:cubicBezTo>
                      <a:pt x="34" y="203"/>
                      <a:pt x="127" y="107"/>
                      <a:pt x="256" y="70"/>
                    </a:cubicBezTo>
                    <a:cubicBezTo>
                      <a:pt x="286" y="62"/>
                      <a:pt x="316" y="58"/>
                      <a:pt x="346" y="58"/>
                    </a:cubicBezTo>
                    <a:cubicBezTo>
                      <a:pt x="466" y="58"/>
                      <a:pt x="583" y="121"/>
                      <a:pt x="649" y="225"/>
                    </a:cubicBezTo>
                    <a:cubicBezTo>
                      <a:pt x="697" y="299"/>
                      <a:pt x="711" y="384"/>
                      <a:pt x="704" y="462"/>
                    </a:cubicBezTo>
                    <a:cubicBezTo>
                      <a:pt x="726" y="377"/>
                      <a:pt x="723" y="285"/>
                      <a:pt x="678" y="199"/>
                    </a:cubicBezTo>
                    <a:cubicBezTo>
                      <a:pt x="617" y="75"/>
                      <a:pt x="491" y="0"/>
                      <a:pt x="359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7" name="Google Shape;1967;g3ddacb674d5_0_83"/>
              <p:cNvSpPr/>
              <p:nvPr/>
            </p:nvSpPr>
            <p:spPr>
              <a:xfrm>
                <a:off x="5015687" y="759503"/>
                <a:ext cx="35163" cy="17483"/>
              </a:xfrm>
              <a:custGeom>
                <a:rect b="b" l="l" r="r" t="t"/>
                <a:pathLst>
                  <a:path extrusionOk="0" h="89" w="179">
                    <a:moveTo>
                      <a:pt x="90" y="0"/>
                    </a:moveTo>
                    <a:cubicBezTo>
                      <a:pt x="42" y="0"/>
                      <a:pt x="5" y="36"/>
                      <a:pt x="1" y="85"/>
                    </a:cubicBezTo>
                    <a:lnTo>
                      <a:pt x="178" y="89"/>
                    </a:lnTo>
                    <a:cubicBezTo>
                      <a:pt x="178" y="41"/>
                      <a:pt x="139" y="0"/>
                      <a:pt x="90" y="0"/>
                    </a:cubicBezTo>
                    <a:close/>
                  </a:path>
                </a:pathLst>
              </a:custGeom>
              <a:solidFill>
                <a:srgbClr val="05162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8" name="Google Shape;1968;g3ddacb674d5_0_83"/>
              <p:cNvSpPr/>
              <p:nvPr/>
            </p:nvSpPr>
            <p:spPr>
              <a:xfrm>
                <a:off x="4997025" y="739662"/>
                <a:ext cx="72880" cy="73666"/>
              </a:xfrm>
              <a:custGeom>
                <a:rect b="b" l="l" r="r" t="t"/>
                <a:pathLst>
                  <a:path extrusionOk="0" h="375" w="371">
                    <a:moveTo>
                      <a:pt x="185" y="1"/>
                    </a:moveTo>
                    <a:cubicBezTo>
                      <a:pt x="82" y="1"/>
                      <a:pt x="0" y="86"/>
                      <a:pt x="0" y="186"/>
                    </a:cubicBezTo>
                    <a:cubicBezTo>
                      <a:pt x="0" y="289"/>
                      <a:pt x="82" y="374"/>
                      <a:pt x="185" y="374"/>
                    </a:cubicBezTo>
                    <a:cubicBezTo>
                      <a:pt x="289" y="374"/>
                      <a:pt x="370" y="289"/>
                      <a:pt x="370" y="186"/>
                    </a:cubicBezTo>
                    <a:cubicBezTo>
                      <a:pt x="370" y="86"/>
                      <a:pt x="289" y="1"/>
                      <a:pt x="185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9" name="Google Shape;1969;g3ddacb674d5_0_83"/>
              <p:cNvSpPr/>
              <p:nvPr/>
            </p:nvSpPr>
            <p:spPr>
              <a:xfrm>
                <a:off x="5002722" y="744770"/>
                <a:ext cx="17680" cy="17680"/>
              </a:xfrm>
              <a:custGeom>
                <a:rect b="b" l="l" r="r" t="t"/>
                <a:pathLst>
                  <a:path extrusionOk="0" h="90" w="90">
                    <a:moveTo>
                      <a:pt x="45" y="0"/>
                    </a:moveTo>
                    <a:cubicBezTo>
                      <a:pt x="19" y="0"/>
                      <a:pt x="0" y="23"/>
                      <a:pt x="0" y="45"/>
                    </a:cubicBezTo>
                    <a:cubicBezTo>
                      <a:pt x="0" y="71"/>
                      <a:pt x="19" y="89"/>
                      <a:pt x="45" y="89"/>
                    </a:cubicBezTo>
                    <a:cubicBezTo>
                      <a:pt x="67" y="89"/>
                      <a:pt x="89" y="71"/>
                      <a:pt x="89" y="45"/>
                    </a:cubicBezTo>
                    <a:cubicBezTo>
                      <a:pt x="89" y="23"/>
                      <a:pt x="67" y="0"/>
                      <a:pt x="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0" name="Google Shape;1970;g3ddacb674d5_0_83"/>
              <p:cNvSpPr/>
              <p:nvPr/>
            </p:nvSpPr>
            <p:spPr>
              <a:xfrm>
                <a:off x="4886625" y="784844"/>
                <a:ext cx="12572" cy="31431"/>
              </a:xfrm>
              <a:custGeom>
                <a:rect b="b" l="l" r="r" t="t"/>
                <a:pathLst>
                  <a:path extrusionOk="0" h="160" w="64">
                    <a:moveTo>
                      <a:pt x="59" y="1"/>
                    </a:moveTo>
                    <a:lnTo>
                      <a:pt x="59" y="1"/>
                    </a:lnTo>
                    <a:cubicBezTo>
                      <a:pt x="19" y="18"/>
                      <a:pt x="0" y="52"/>
                      <a:pt x="4" y="85"/>
                    </a:cubicBezTo>
                    <a:cubicBezTo>
                      <a:pt x="7" y="119"/>
                      <a:pt x="29" y="148"/>
                      <a:pt x="63" y="160"/>
                    </a:cubicBezTo>
                    <a:cubicBezTo>
                      <a:pt x="52" y="107"/>
                      <a:pt x="52" y="52"/>
                      <a:pt x="59" y="1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1" name="Google Shape;1971;g3ddacb674d5_0_83"/>
              <p:cNvSpPr/>
              <p:nvPr/>
            </p:nvSpPr>
            <p:spPr>
              <a:xfrm>
                <a:off x="4858141" y="816864"/>
                <a:ext cx="152046" cy="95864"/>
              </a:xfrm>
              <a:custGeom>
                <a:rect b="b" l="l" r="r" t="t"/>
                <a:pathLst>
                  <a:path extrusionOk="0" h="488" w="774">
                    <a:moveTo>
                      <a:pt x="670" y="0"/>
                    </a:moveTo>
                    <a:cubicBezTo>
                      <a:pt x="516" y="44"/>
                      <a:pt x="351" y="67"/>
                      <a:pt x="187" y="67"/>
                    </a:cubicBezTo>
                    <a:cubicBezTo>
                      <a:pt x="147" y="67"/>
                      <a:pt x="107" y="66"/>
                      <a:pt x="67" y="63"/>
                    </a:cubicBezTo>
                    <a:cubicBezTo>
                      <a:pt x="56" y="63"/>
                      <a:pt x="45" y="63"/>
                      <a:pt x="38" y="60"/>
                    </a:cubicBezTo>
                    <a:lnTo>
                      <a:pt x="38" y="60"/>
                    </a:lnTo>
                    <a:cubicBezTo>
                      <a:pt x="0" y="207"/>
                      <a:pt x="75" y="370"/>
                      <a:pt x="212" y="444"/>
                    </a:cubicBezTo>
                    <a:cubicBezTo>
                      <a:pt x="266" y="474"/>
                      <a:pt x="330" y="488"/>
                      <a:pt x="393" y="488"/>
                    </a:cubicBezTo>
                    <a:cubicBezTo>
                      <a:pt x="489" y="488"/>
                      <a:pt x="584" y="456"/>
                      <a:pt x="648" y="396"/>
                    </a:cubicBezTo>
                    <a:cubicBezTo>
                      <a:pt x="751" y="296"/>
                      <a:pt x="774" y="137"/>
                      <a:pt x="707" y="15"/>
                    </a:cubicBezTo>
                    <a:cubicBezTo>
                      <a:pt x="696" y="7"/>
                      <a:pt x="681" y="4"/>
                      <a:pt x="670" y="0"/>
                    </a:cubicBezTo>
                    <a:close/>
                  </a:path>
                </a:pathLst>
              </a:custGeom>
              <a:solidFill>
                <a:srgbClr val="4D22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2" name="Google Shape;1972;g3ddacb674d5_0_83"/>
              <p:cNvSpPr/>
              <p:nvPr/>
            </p:nvSpPr>
            <p:spPr>
              <a:xfrm>
                <a:off x="4871107" y="815489"/>
                <a:ext cx="126705" cy="37128"/>
              </a:xfrm>
              <a:custGeom>
                <a:rect b="b" l="l" r="r" t="t"/>
                <a:pathLst>
                  <a:path extrusionOk="0" h="189" w="645">
                    <a:moveTo>
                      <a:pt x="630" y="0"/>
                    </a:moveTo>
                    <a:cubicBezTo>
                      <a:pt x="466" y="50"/>
                      <a:pt x="295" y="74"/>
                      <a:pt x="124" y="74"/>
                    </a:cubicBezTo>
                    <a:cubicBezTo>
                      <a:pt x="83" y="74"/>
                      <a:pt x="42" y="73"/>
                      <a:pt x="1" y="70"/>
                    </a:cubicBezTo>
                    <a:lnTo>
                      <a:pt x="1" y="70"/>
                    </a:lnTo>
                    <a:cubicBezTo>
                      <a:pt x="16" y="107"/>
                      <a:pt x="45" y="137"/>
                      <a:pt x="79" y="155"/>
                    </a:cubicBezTo>
                    <a:cubicBezTo>
                      <a:pt x="131" y="185"/>
                      <a:pt x="194" y="188"/>
                      <a:pt x="253" y="188"/>
                    </a:cubicBezTo>
                    <a:cubicBezTo>
                      <a:pt x="334" y="185"/>
                      <a:pt x="412" y="178"/>
                      <a:pt x="489" y="144"/>
                    </a:cubicBezTo>
                    <a:cubicBezTo>
                      <a:pt x="549" y="118"/>
                      <a:pt x="604" y="77"/>
                      <a:pt x="645" y="22"/>
                    </a:cubicBezTo>
                    <a:cubicBezTo>
                      <a:pt x="637" y="11"/>
                      <a:pt x="637" y="11"/>
                      <a:pt x="6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3" name="Google Shape;1973;g3ddacb674d5_0_83"/>
              <p:cNvSpPr/>
              <p:nvPr/>
            </p:nvSpPr>
            <p:spPr>
              <a:xfrm>
                <a:off x="4717882" y="596456"/>
                <a:ext cx="114919" cy="62862"/>
              </a:xfrm>
              <a:custGeom>
                <a:rect b="b" l="l" r="r" t="t"/>
                <a:pathLst>
                  <a:path extrusionOk="0" h="320" w="585">
                    <a:moveTo>
                      <a:pt x="360" y="1"/>
                    </a:moveTo>
                    <a:cubicBezTo>
                      <a:pt x="275" y="1"/>
                      <a:pt x="194" y="41"/>
                      <a:pt x="134" y="101"/>
                    </a:cubicBezTo>
                    <a:cubicBezTo>
                      <a:pt x="71" y="161"/>
                      <a:pt x="26" y="238"/>
                      <a:pt x="1" y="320"/>
                    </a:cubicBezTo>
                    <a:cubicBezTo>
                      <a:pt x="118" y="184"/>
                      <a:pt x="304" y="112"/>
                      <a:pt x="473" y="112"/>
                    </a:cubicBezTo>
                    <a:cubicBezTo>
                      <a:pt x="511" y="112"/>
                      <a:pt x="549" y="116"/>
                      <a:pt x="585" y="123"/>
                    </a:cubicBezTo>
                    <a:cubicBezTo>
                      <a:pt x="545" y="45"/>
                      <a:pt x="456" y="1"/>
                      <a:pt x="371" y="1"/>
                    </a:cubicBezTo>
                    <a:cubicBezTo>
                      <a:pt x="367" y="1"/>
                      <a:pt x="364" y="1"/>
                      <a:pt x="360" y="1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4" name="Google Shape;1974;g3ddacb674d5_0_83"/>
              <p:cNvSpPr/>
              <p:nvPr/>
            </p:nvSpPr>
            <p:spPr>
              <a:xfrm>
                <a:off x="5023152" y="618458"/>
                <a:ext cx="120812" cy="64040"/>
              </a:xfrm>
              <a:custGeom>
                <a:rect b="b" l="l" r="r" t="t"/>
                <a:pathLst>
                  <a:path extrusionOk="0" h="326" w="615">
                    <a:moveTo>
                      <a:pt x="264" y="0"/>
                    </a:moveTo>
                    <a:cubicBezTo>
                      <a:pt x="164" y="0"/>
                      <a:pt x="64" y="44"/>
                      <a:pt x="0" y="119"/>
                    </a:cubicBezTo>
                    <a:cubicBezTo>
                      <a:pt x="26" y="116"/>
                      <a:pt x="52" y="115"/>
                      <a:pt x="78" y="115"/>
                    </a:cubicBezTo>
                    <a:cubicBezTo>
                      <a:pt x="276" y="115"/>
                      <a:pt x="474" y="188"/>
                      <a:pt x="615" y="326"/>
                    </a:cubicBezTo>
                    <a:cubicBezTo>
                      <a:pt x="574" y="152"/>
                      <a:pt x="473" y="44"/>
                      <a:pt x="348" y="11"/>
                    </a:cubicBezTo>
                    <a:cubicBezTo>
                      <a:pt x="321" y="4"/>
                      <a:pt x="292" y="0"/>
                      <a:pt x="264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5" name="Google Shape;1975;g3ddacb674d5_0_83"/>
              <p:cNvSpPr/>
              <p:nvPr/>
            </p:nvSpPr>
            <p:spPr>
              <a:xfrm>
                <a:off x="4657575" y="342065"/>
                <a:ext cx="568505" cy="479909"/>
              </a:xfrm>
              <a:custGeom>
                <a:rect b="b" l="l" r="r" t="t"/>
                <a:pathLst>
                  <a:path extrusionOk="0" h="2443" w="2894">
                    <a:moveTo>
                      <a:pt x="1534" y="0"/>
                    </a:moveTo>
                    <a:cubicBezTo>
                      <a:pt x="1386" y="0"/>
                      <a:pt x="1261" y="130"/>
                      <a:pt x="1118" y="179"/>
                    </a:cubicBezTo>
                    <a:cubicBezTo>
                      <a:pt x="1041" y="205"/>
                      <a:pt x="960" y="208"/>
                      <a:pt x="878" y="208"/>
                    </a:cubicBezTo>
                    <a:cubicBezTo>
                      <a:pt x="844" y="208"/>
                      <a:pt x="811" y="208"/>
                      <a:pt x="778" y="208"/>
                    </a:cubicBezTo>
                    <a:cubicBezTo>
                      <a:pt x="690" y="208"/>
                      <a:pt x="604" y="212"/>
                      <a:pt x="522" y="242"/>
                    </a:cubicBezTo>
                    <a:cubicBezTo>
                      <a:pt x="355" y="305"/>
                      <a:pt x="252" y="467"/>
                      <a:pt x="159" y="619"/>
                    </a:cubicBezTo>
                    <a:cubicBezTo>
                      <a:pt x="104" y="712"/>
                      <a:pt x="45" y="804"/>
                      <a:pt x="38" y="911"/>
                    </a:cubicBezTo>
                    <a:cubicBezTo>
                      <a:pt x="34" y="967"/>
                      <a:pt x="48" y="1029"/>
                      <a:pt x="78" y="1074"/>
                    </a:cubicBezTo>
                    <a:cubicBezTo>
                      <a:pt x="108" y="1118"/>
                      <a:pt x="145" y="1148"/>
                      <a:pt x="193" y="1159"/>
                    </a:cubicBezTo>
                    <a:cubicBezTo>
                      <a:pt x="56" y="1492"/>
                      <a:pt x="0" y="1847"/>
                      <a:pt x="23" y="2195"/>
                    </a:cubicBezTo>
                    <a:cubicBezTo>
                      <a:pt x="56" y="1796"/>
                      <a:pt x="230" y="1411"/>
                      <a:pt x="507" y="1118"/>
                    </a:cubicBezTo>
                    <a:cubicBezTo>
                      <a:pt x="540" y="1133"/>
                      <a:pt x="573" y="1139"/>
                      <a:pt x="606" y="1139"/>
                    </a:cubicBezTo>
                    <a:cubicBezTo>
                      <a:pt x="768" y="1139"/>
                      <a:pt x="941" y="996"/>
                      <a:pt x="1117" y="996"/>
                    </a:cubicBezTo>
                    <a:cubicBezTo>
                      <a:pt x="1134" y="996"/>
                      <a:pt x="1150" y="998"/>
                      <a:pt x="1166" y="1000"/>
                    </a:cubicBezTo>
                    <a:cubicBezTo>
                      <a:pt x="1287" y="1022"/>
                      <a:pt x="1398" y="1123"/>
                      <a:pt x="1515" y="1123"/>
                    </a:cubicBezTo>
                    <a:cubicBezTo>
                      <a:pt x="1533" y="1123"/>
                      <a:pt x="1551" y="1120"/>
                      <a:pt x="1569" y="1115"/>
                    </a:cubicBezTo>
                    <a:cubicBezTo>
                      <a:pt x="1624" y="1101"/>
                      <a:pt x="1669" y="1056"/>
                      <a:pt x="1724" y="1037"/>
                    </a:cubicBezTo>
                    <a:cubicBezTo>
                      <a:pt x="1749" y="1028"/>
                      <a:pt x="1774" y="1025"/>
                      <a:pt x="1799" y="1025"/>
                    </a:cubicBezTo>
                    <a:cubicBezTo>
                      <a:pt x="1876" y="1025"/>
                      <a:pt x="1955" y="1061"/>
                      <a:pt x="2028" y="1089"/>
                    </a:cubicBezTo>
                    <a:cubicBezTo>
                      <a:pt x="2080" y="1110"/>
                      <a:pt x="2139" y="1127"/>
                      <a:pt x="2194" y="1127"/>
                    </a:cubicBezTo>
                    <a:cubicBezTo>
                      <a:pt x="2244" y="1127"/>
                      <a:pt x="2291" y="1113"/>
                      <a:pt x="2327" y="1078"/>
                    </a:cubicBezTo>
                    <a:cubicBezTo>
                      <a:pt x="2561" y="1507"/>
                      <a:pt x="2675" y="1977"/>
                      <a:pt x="2682" y="2443"/>
                    </a:cubicBezTo>
                    <a:cubicBezTo>
                      <a:pt x="2838" y="2058"/>
                      <a:pt x="2886" y="1574"/>
                      <a:pt x="2812" y="1108"/>
                    </a:cubicBezTo>
                    <a:cubicBezTo>
                      <a:pt x="2894" y="1007"/>
                      <a:pt x="2872" y="841"/>
                      <a:pt x="2797" y="737"/>
                    </a:cubicBezTo>
                    <a:cubicBezTo>
                      <a:pt x="2720" y="634"/>
                      <a:pt x="2609" y="563"/>
                      <a:pt x="2542" y="452"/>
                    </a:cubicBezTo>
                    <a:cubicBezTo>
                      <a:pt x="2508" y="394"/>
                      <a:pt x="2483" y="324"/>
                      <a:pt x="2445" y="268"/>
                    </a:cubicBezTo>
                    <a:cubicBezTo>
                      <a:pt x="2428" y="246"/>
                      <a:pt x="2409" y="223"/>
                      <a:pt x="2383" y="208"/>
                    </a:cubicBezTo>
                    <a:cubicBezTo>
                      <a:pt x="2346" y="185"/>
                      <a:pt x="2305" y="178"/>
                      <a:pt x="2262" y="178"/>
                    </a:cubicBezTo>
                    <a:cubicBezTo>
                      <a:pt x="2191" y="178"/>
                      <a:pt x="2115" y="198"/>
                      <a:pt x="2043" y="198"/>
                    </a:cubicBezTo>
                    <a:cubicBezTo>
                      <a:pt x="2025" y="198"/>
                      <a:pt x="2008" y="197"/>
                      <a:pt x="1991" y="194"/>
                    </a:cubicBezTo>
                    <a:cubicBezTo>
                      <a:pt x="1832" y="172"/>
                      <a:pt x="1717" y="13"/>
                      <a:pt x="1558" y="1"/>
                    </a:cubicBezTo>
                    <a:cubicBezTo>
                      <a:pt x="1550" y="1"/>
                      <a:pt x="1542" y="0"/>
                      <a:pt x="1534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6" name="Google Shape;1976;g3ddacb674d5_0_83"/>
              <p:cNvSpPr/>
              <p:nvPr/>
            </p:nvSpPr>
            <p:spPr>
              <a:xfrm>
                <a:off x="4664254" y="342065"/>
                <a:ext cx="473819" cy="211961"/>
              </a:xfrm>
              <a:custGeom>
                <a:rect b="b" l="l" r="r" t="t"/>
                <a:pathLst>
                  <a:path extrusionOk="0" h="1079" w="2412">
                    <a:moveTo>
                      <a:pt x="1506" y="1"/>
                    </a:moveTo>
                    <a:cubicBezTo>
                      <a:pt x="1352" y="1"/>
                      <a:pt x="1229" y="129"/>
                      <a:pt x="1084" y="179"/>
                    </a:cubicBezTo>
                    <a:cubicBezTo>
                      <a:pt x="1006" y="205"/>
                      <a:pt x="924" y="208"/>
                      <a:pt x="842" y="208"/>
                    </a:cubicBezTo>
                    <a:cubicBezTo>
                      <a:pt x="809" y="208"/>
                      <a:pt x="776" y="208"/>
                      <a:pt x="743" y="208"/>
                    </a:cubicBezTo>
                    <a:cubicBezTo>
                      <a:pt x="656" y="208"/>
                      <a:pt x="570" y="212"/>
                      <a:pt x="488" y="242"/>
                    </a:cubicBezTo>
                    <a:cubicBezTo>
                      <a:pt x="321" y="305"/>
                      <a:pt x="218" y="467"/>
                      <a:pt x="122" y="623"/>
                    </a:cubicBezTo>
                    <a:cubicBezTo>
                      <a:pt x="70" y="712"/>
                      <a:pt x="11" y="808"/>
                      <a:pt x="4" y="911"/>
                    </a:cubicBezTo>
                    <a:cubicBezTo>
                      <a:pt x="0" y="971"/>
                      <a:pt x="14" y="1029"/>
                      <a:pt x="44" y="1078"/>
                    </a:cubicBezTo>
                    <a:cubicBezTo>
                      <a:pt x="55" y="934"/>
                      <a:pt x="96" y="797"/>
                      <a:pt x="170" y="679"/>
                    </a:cubicBezTo>
                    <a:cubicBezTo>
                      <a:pt x="270" y="512"/>
                      <a:pt x="444" y="382"/>
                      <a:pt x="636" y="357"/>
                    </a:cubicBezTo>
                    <a:cubicBezTo>
                      <a:pt x="669" y="352"/>
                      <a:pt x="702" y="351"/>
                      <a:pt x="735" y="351"/>
                    </a:cubicBezTo>
                    <a:cubicBezTo>
                      <a:pt x="809" y="351"/>
                      <a:pt x="884" y="358"/>
                      <a:pt x="958" y="358"/>
                    </a:cubicBezTo>
                    <a:cubicBezTo>
                      <a:pt x="1018" y="358"/>
                      <a:pt x="1078" y="353"/>
                      <a:pt x="1136" y="334"/>
                    </a:cubicBezTo>
                    <a:cubicBezTo>
                      <a:pt x="1262" y="297"/>
                      <a:pt x="1365" y="198"/>
                      <a:pt x="1498" y="190"/>
                    </a:cubicBezTo>
                    <a:cubicBezTo>
                      <a:pt x="1500" y="190"/>
                      <a:pt x="1503" y="190"/>
                      <a:pt x="1506" y="190"/>
                    </a:cubicBezTo>
                    <a:cubicBezTo>
                      <a:pt x="1658" y="190"/>
                      <a:pt x="1785" y="312"/>
                      <a:pt x="1938" y="319"/>
                    </a:cubicBezTo>
                    <a:cubicBezTo>
                      <a:pt x="1945" y="320"/>
                      <a:pt x="1952" y="320"/>
                      <a:pt x="1958" y="320"/>
                    </a:cubicBezTo>
                    <a:cubicBezTo>
                      <a:pt x="2059" y="320"/>
                      <a:pt x="2156" y="267"/>
                      <a:pt x="2256" y="253"/>
                    </a:cubicBezTo>
                    <a:cubicBezTo>
                      <a:pt x="2272" y="250"/>
                      <a:pt x="2289" y="249"/>
                      <a:pt x="2306" y="249"/>
                    </a:cubicBezTo>
                    <a:cubicBezTo>
                      <a:pt x="2342" y="249"/>
                      <a:pt x="2378" y="255"/>
                      <a:pt x="2411" y="268"/>
                    </a:cubicBezTo>
                    <a:cubicBezTo>
                      <a:pt x="2394" y="246"/>
                      <a:pt x="2375" y="223"/>
                      <a:pt x="2345" y="208"/>
                    </a:cubicBezTo>
                    <a:cubicBezTo>
                      <a:pt x="2309" y="187"/>
                      <a:pt x="2269" y="180"/>
                      <a:pt x="2227" y="180"/>
                    </a:cubicBezTo>
                    <a:cubicBezTo>
                      <a:pt x="2158" y="180"/>
                      <a:pt x="2083" y="198"/>
                      <a:pt x="2011" y="198"/>
                    </a:cubicBezTo>
                    <a:cubicBezTo>
                      <a:pt x="1993" y="198"/>
                      <a:pt x="1975" y="197"/>
                      <a:pt x="1957" y="194"/>
                    </a:cubicBezTo>
                    <a:cubicBezTo>
                      <a:pt x="1798" y="172"/>
                      <a:pt x="1683" y="13"/>
                      <a:pt x="1524" y="1"/>
                    </a:cubicBezTo>
                    <a:cubicBezTo>
                      <a:pt x="1517" y="1"/>
                      <a:pt x="1511" y="1"/>
                      <a:pt x="1506" y="1"/>
                    </a:cubicBezTo>
                    <a:close/>
                  </a:path>
                </a:pathLst>
              </a:custGeom>
              <a:solidFill>
                <a:srgbClr val="643D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77" name="Google Shape;1977;g3ddacb674d5_0_83"/>
            <p:cNvGrpSpPr/>
            <p:nvPr/>
          </p:nvGrpSpPr>
          <p:grpSpPr>
            <a:xfrm>
              <a:off x="3314328" y="3155609"/>
              <a:ext cx="1303258" cy="1927681"/>
              <a:chOff x="3314328" y="3155609"/>
              <a:chExt cx="1303258" cy="1927681"/>
            </a:xfrm>
          </p:grpSpPr>
          <p:sp>
            <p:nvSpPr>
              <p:cNvPr id="1978" name="Google Shape;1978;g3ddacb674d5_0_83"/>
              <p:cNvSpPr/>
              <p:nvPr/>
            </p:nvSpPr>
            <p:spPr>
              <a:xfrm>
                <a:off x="3505530" y="3919766"/>
                <a:ext cx="397600" cy="399957"/>
              </a:xfrm>
              <a:custGeom>
                <a:rect b="b" l="l" r="r" t="t"/>
                <a:pathLst>
                  <a:path extrusionOk="0" h="2036" w="2024">
                    <a:moveTo>
                      <a:pt x="1839" y="0"/>
                    </a:moveTo>
                    <a:lnTo>
                      <a:pt x="1679" y="126"/>
                    </a:lnTo>
                    <a:lnTo>
                      <a:pt x="1295" y="426"/>
                    </a:lnTo>
                    <a:lnTo>
                      <a:pt x="1" y="1432"/>
                    </a:lnTo>
                    <a:lnTo>
                      <a:pt x="325" y="2035"/>
                    </a:lnTo>
                    <a:lnTo>
                      <a:pt x="1602" y="1388"/>
                    </a:lnTo>
                    <a:lnTo>
                      <a:pt x="2024" y="1173"/>
                    </a:lnTo>
                    <a:lnTo>
                      <a:pt x="1924" y="548"/>
                    </a:lnTo>
                    <a:lnTo>
                      <a:pt x="1839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9" name="Google Shape;1979;g3ddacb674d5_0_83"/>
              <p:cNvSpPr/>
              <p:nvPr/>
            </p:nvSpPr>
            <p:spPr>
              <a:xfrm>
                <a:off x="3769154" y="3919766"/>
                <a:ext cx="133974" cy="282091"/>
              </a:xfrm>
              <a:custGeom>
                <a:rect b="b" l="l" r="r" t="t"/>
                <a:pathLst>
                  <a:path extrusionOk="0" h="1436" w="682">
                    <a:moveTo>
                      <a:pt x="497" y="0"/>
                    </a:moveTo>
                    <a:lnTo>
                      <a:pt x="337" y="126"/>
                    </a:lnTo>
                    <a:cubicBezTo>
                      <a:pt x="146" y="695"/>
                      <a:pt x="1" y="1221"/>
                      <a:pt x="164" y="1436"/>
                    </a:cubicBezTo>
                    <a:lnTo>
                      <a:pt x="682" y="1173"/>
                    </a:lnTo>
                    <a:lnTo>
                      <a:pt x="582" y="548"/>
                    </a:lnTo>
                    <a:lnTo>
                      <a:pt x="497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0" name="Google Shape;1980;g3ddacb674d5_0_83"/>
              <p:cNvSpPr/>
              <p:nvPr/>
            </p:nvSpPr>
            <p:spPr>
              <a:xfrm>
                <a:off x="4088175" y="3641998"/>
                <a:ext cx="425494" cy="447300"/>
              </a:xfrm>
              <a:custGeom>
                <a:rect b="b" l="l" r="r" t="t"/>
                <a:pathLst>
                  <a:path extrusionOk="0" h="2277" w="2166">
                    <a:moveTo>
                      <a:pt x="1610" y="1"/>
                    </a:moveTo>
                    <a:lnTo>
                      <a:pt x="471" y="1159"/>
                    </a:lnTo>
                    <a:lnTo>
                      <a:pt x="142" y="1515"/>
                    </a:lnTo>
                    <a:lnTo>
                      <a:pt x="1" y="1662"/>
                    </a:lnTo>
                    <a:lnTo>
                      <a:pt x="649" y="2276"/>
                    </a:lnTo>
                    <a:lnTo>
                      <a:pt x="2165" y="327"/>
                    </a:lnTo>
                    <a:lnTo>
                      <a:pt x="161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1" name="Google Shape;1981;g3ddacb674d5_0_83"/>
              <p:cNvSpPr/>
              <p:nvPr/>
            </p:nvSpPr>
            <p:spPr>
              <a:xfrm>
                <a:off x="4088175" y="3874781"/>
                <a:ext cx="171101" cy="214515"/>
              </a:xfrm>
              <a:custGeom>
                <a:rect b="b" l="l" r="r" t="t"/>
                <a:pathLst>
                  <a:path extrusionOk="0" h="1092" w="871">
                    <a:moveTo>
                      <a:pt x="445" y="0"/>
                    </a:moveTo>
                    <a:lnTo>
                      <a:pt x="1" y="477"/>
                    </a:lnTo>
                    <a:lnTo>
                      <a:pt x="649" y="1091"/>
                    </a:lnTo>
                    <a:lnTo>
                      <a:pt x="871" y="806"/>
                    </a:lnTo>
                    <a:lnTo>
                      <a:pt x="445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2" name="Google Shape;1982;g3ddacb674d5_0_83"/>
              <p:cNvSpPr/>
              <p:nvPr/>
            </p:nvSpPr>
            <p:spPr>
              <a:xfrm>
                <a:off x="3714740" y="5006677"/>
                <a:ext cx="872205" cy="76613"/>
              </a:xfrm>
              <a:custGeom>
                <a:rect b="b" l="l" r="r" t="t"/>
                <a:pathLst>
                  <a:path extrusionOk="0" h="390" w="4440">
                    <a:moveTo>
                      <a:pt x="2220" y="1"/>
                    </a:moveTo>
                    <a:cubicBezTo>
                      <a:pt x="992" y="1"/>
                      <a:pt x="1" y="86"/>
                      <a:pt x="1" y="194"/>
                    </a:cubicBezTo>
                    <a:cubicBezTo>
                      <a:pt x="1" y="301"/>
                      <a:pt x="992" y="390"/>
                      <a:pt x="2220" y="390"/>
                    </a:cubicBezTo>
                    <a:cubicBezTo>
                      <a:pt x="3445" y="390"/>
                      <a:pt x="4440" y="301"/>
                      <a:pt x="4440" y="194"/>
                    </a:cubicBezTo>
                    <a:cubicBezTo>
                      <a:pt x="4440" y="86"/>
                      <a:pt x="3445" y="1"/>
                      <a:pt x="2220" y="1"/>
                    </a:cubicBezTo>
                    <a:close/>
                  </a:path>
                </a:pathLst>
              </a:custGeom>
              <a:solidFill>
                <a:srgbClr val="5A5402">
                  <a:alpha val="478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3" name="Google Shape;1983;g3ddacb674d5_0_83"/>
              <p:cNvSpPr/>
              <p:nvPr/>
            </p:nvSpPr>
            <p:spPr>
              <a:xfrm>
                <a:off x="3677023" y="3445950"/>
                <a:ext cx="715836" cy="480891"/>
              </a:xfrm>
              <a:custGeom>
                <a:rect b="b" l="l" r="r" t="t"/>
                <a:pathLst>
                  <a:path extrusionOk="0" h="2448" w="3644">
                    <a:moveTo>
                      <a:pt x="3263" y="0"/>
                    </a:moveTo>
                    <a:cubicBezTo>
                      <a:pt x="2198" y="100"/>
                      <a:pt x="1088" y="200"/>
                      <a:pt x="41" y="300"/>
                    </a:cubicBezTo>
                    <a:cubicBezTo>
                      <a:pt x="85" y="788"/>
                      <a:pt x="104" y="1114"/>
                      <a:pt x="38" y="1499"/>
                    </a:cubicBezTo>
                    <a:cubicBezTo>
                      <a:pt x="15" y="1625"/>
                      <a:pt x="0" y="1758"/>
                      <a:pt x="30" y="1883"/>
                    </a:cubicBezTo>
                    <a:cubicBezTo>
                      <a:pt x="60" y="2009"/>
                      <a:pt x="149" y="2127"/>
                      <a:pt x="282" y="2168"/>
                    </a:cubicBezTo>
                    <a:cubicBezTo>
                      <a:pt x="252" y="2091"/>
                      <a:pt x="260" y="1998"/>
                      <a:pt x="304" y="1924"/>
                    </a:cubicBezTo>
                    <a:cubicBezTo>
                      <a:pt x="304" y="2341"/>
                      <a:pt x="1177" y="2447"/>
                      <a:pt x="1701" y="2447"/>
                    </a:cubicBezTo>
                    <a:cubicBezTo>
                      <a:pt x="1814" y="2447"/>
                      <a:pt x="1911" y="2442"/>
                      <a:pt x="1979" y="2434"/>
                    </a:cubicBezTo>
                    <a:cubicBezTo>
                      <a:pt x="2179" y="2412"/>
                      <a:pt x="2382" y="2379"/>
                      <a:pt x="2560" y="2294"/>
                    </a:cubicBezTo>
                    <a:cubicBezTo>
                      <a:pt x="2742" y="2209"/>
                      <a:pt x="2897" y="2069"/>
                      <a:pt x="2959" y="1887"/>
                    </a:cubicBezTo>
                    <a:lnTo>
                      <a:pt x="2959" y="1887"/>
                    </a:lnTo>
                    <a:cubicBezTo>
                      <a:pt x="2978" y="2031"/>
                      <a:pt x="2911" y="2183"/>
                      <a:pt x="2793" y="2276"/>
                    </a:cubicBezTo>
                    <a:cubicBezTo>
                      <a:pt x="3104" y="2216"/>
                      <a:pt x="3363" y="1968"/>
                      <a:pt x="3418" y="1676"/>
                    </a:cubicBezTo>
                    <a:cubicBezTo>
                      <a:pt x="3441" y="1753"/>
                      <a:pt x="3466" y="1828"/>
                      <a:pt x="3492" y="1905"/>
                    </a:cubicBezTo>
                    <a:cubicBezTo>
                      <a:pt x="3644" y="1658"/>
                      <a:pt x="3563" y="1347"/>
                      <a:pt x="3463" y="1077"/>
                    </a:cubicBezTo>
                    <a:cubicBezTo>
                      <a:pt x="3367" y="807"/>
                      <a:pt x="3311" y="75"/>
                      <a:pt x="3263" y="0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4" name="Google Shape;1984;g3ddacb674d5_0_83"/>
              <p:cNvSpPr/>
              <p:nvPr/>
            </p:nvSpPr>
            <p:spPr>
              <a:xfrm>
                <a:off x="4091121" y="4290255"/>
                <a:ext cx="320791" cy="609365"/>
              </a:xfrm>
              <a:custGeom>
                <a:rect b="b" l="l" r="r" t="t"/>
                <a:pathLst>
                  <a:path extrusionOk="0" h="3102" w="1633">
                    <a:moveTo>
                      <a:pt x="689" y="1"/>
                    </a:moveTo>
                    <a:lnTo>
                      <a:pt x="412" y="619"/>
                    </a:lnTo>
                    <a:lnTo>
                      <a:pt x="1" y="1544"/>
                    </a:lnTo>
                    <a:lnTo>
                      <a:pt x="216" y="1988"/>
                    </a:lnTo>
                    <a:lnTo>
                      <a:pt x="759" y="3101"/>
                    </a:lnTo>
                    <a:lnTo>
                      <a:pt x="1633" y="2679"/>
                    </a:lnTo>
                    <a:lnTo>
                      <a:pt x="1300" y="1739"/>
                    </a:lnTo>
                    <a:lnTo>
                      <a:pt x="885" y="552"/>
                    </a:lnTo>
                    <a:lnTo>
                      <a:pt x="689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5" name="Google Shape;1985;g3ddacb674d5_0_83"/>
              <p:cNvSpPr/>
              <p:nvPr/>
            </p:nvSpPr>
            <p:spPr>
              <a:xfrm>
                <a:off x="4091121" y="4398691"/>
                <a:ext cx="255375" cy="282091"/>
              </a:xfrm>
              <a:custGeom>
                <a:rect b="b" l="l" r="r" t="t"/>
                <a:pathLst>
                  <a:path extrusionOk="0" h="1436" w="1300">
                    <a:moveTo>
                      <a:pt x="885" y="0"/>
                    </a:moveTo>
                    <a:lnTo>
                      <a:pt x="412" y="67"/>
                    </a:lnTo>
                    <a:lnTo>
                      <a:pt x="1" y="992"/>
                    </a:lnTo>
                    <a:lnTo>
                      <a:pt x="216" y="1436"/>
                    </a:lnTo>
                    <a:lnTo>
                      <a:pt x="1300" y="1187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6" name="Google Shape;1986;g3ddacb674d5_0_83"/>
              <p:cNvSpPr/>
              <p:nvPr/>
            </p:nvSpPr>
            <p:spPr>
              <a:xfrm>
                <a:off x="4239435" y="4808664"/>
                <a:ext cx="300361" cy="196246"/>
              </a:xfrm>
              <a:custGeom>
                <a:rect b="b" l="l" r="r" t="t"/>
                <a:pathLst>
                  <a:path extrusionOk="0" h="999" w="1529">
                    <a:moveTo>
                      <a:pt x="1076" y="0"/>
                    </a:moveTo>
                    <a:cubicBezTo>
                      <a:pt x="995" y="0"/>
                      <a:pt x="902" y="13"/>
                      <a:pt x="796" y="44"/>
                    </a:cubicBezTo>
                    <a:lnTo>
                      <a:pt x="0" y="436"/>
                    </a:lnTo>
                    <a:lnTo>
                      <a:pt x="23" y="536"/>
                    </a:lnTo>
                    <a:lnTo>
                      <a:pt x="96" y="884"/>
                    </a:lnTo>
                    <a:lnTo>
                      <a:pt x="134" y="998"/>
                    </a:lnTo>
                    <a:lnTo>
                      <a:pt x="1528" y="240"/>
                    </a:lnTo>
                    <a:cubicBezTo>
                      <a:pt x="1528" y="240"/>
                      <a:pt x="1510" y="181"/>
                      <a:pt x="1440" y="121"/>
                    </a:cubicBezTo>
                    <a:cubicBezTo>
                      <a:pt x="1392" y="77"/>
                      <a:pt x="1310" y="32"/>
                      <a:pt x="1195" y="10"/>
                    </a:cubicBezTo>
                    <a:cubicBezTo>
                      <a:pt x="1159" y="4"/>
                      <a:pt x="1119" y="0"/>
                      <a:pt x="10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7" name="Google Shape;1987;g3ddacb674d5_0_83"/>
              <p:cNvSpPr/>
              <p:nvPr/>
            </p:nvSpPr>
            <p:spPr>
              <a:xfrm>
                <a:off x="4258293" y="4832433"/>
                <a:ext cx="281502" cy="172477"/>
              </a:xfrm>
              <a:custGeom>
                <a:rect b="b" l="l" r="r" t="t"/>
                <a:pathLst>
                  <a:path extrusionOk="0" h="878" w="1433">
                    <a:moveTo>
                      <a:pt x="1344" y="0"/>
                    </a:moveTo>
                    <a:lnTo>
                      <a:pt x="0" y="763"/>
                    </a:lnTo>
                    <a:lnTo>
                      <a:pt x="38" y="877"/>
                    </a:lnTo>
                    <a:lnTo>
                      <a:pt x="1432" y="119"/>
                    </a:lnTo>
                    <a:cubicBezTo>
                      <a:pt x="1432" y="119"/>
                      <a:pt x="1414" y="60"/>
                      <a:pt x="13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8" name="Google Shape;1988;g3ddacb674d5_0_83"/>
              <p:cNvSpPr/>
              <p:nvPr/>
            </p:nvSpPr>
            <p:spPr>
              <a:xfrm>
                <a:off x="4239435" y="4809057"/>
                <a:ext cx="234945" cy="104900"/>
              </a:xfrm>
              <a:custGeom>
                <a:rect b="b" l="l" r="r" t="t"/>
                <a:pathLst>
                  <a:path extrusionOk="0" h="534" w="1196">
                    <a:moveTo>
                      <a:pt x="1083" y="1"/>
                    </a:moveTo>
                    <a:cubicBezTo>
                      <a:pt x="1001" y="1"/>
                      <a:pt x="905" y="12"/>
                      <a:pt x="796" y="42"/>
                    </a:cubicBezTo>
                    <a:lnTo>
                      <a:pt x="0" y="434"/>
                    </a:lnTo>
                    <a:lnTo>
                      <a:pt x="23" y="534"/>
                    </a:lnTo>
                    <a:cubicBezTo>
                      <a:pt x="345" y="471"/>
                      <a:pt x="659" y="356"/>
                      <a:pt x="948" y="201"/>
                    </a:cubicBezTo>
                    <a:cubicBezTo>
                      <a:pt x="1040" y="149"/>
                      <a:pt x="1132" y="90"/>
                      <a:pt x="1195" y="8"/>
                    </a:cubicBezTo>
                    <a:cubicBezTo>
                      <a:pt x="1161" y="4"/>
                      <a:pt x="1124" y="1"/>
                      <a:pt x="1083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9" name="Google Shape;1989;g3ddacb674d5_0_83"/>
              <p:cNvSpPr/>
              <p:nvPr/>
            </p:nvSpPr>
            <p:spPr>
              <a:xfrm>
                <a:off x="3823175" y="4373153"/>
                <a:ext cx="260876" cy="550235"/>
              </a:xfrm>
              <a:custGeom>
                <a:rect b="b" l="l" r="r" t="t"/>
                <a:pathLst>
                  <a:path extrusionOk="0" h="2801" w="1328">
                    <a:moveTo>
                      <a:pt x="0" y="1"/>
                    </a:moveTo>
                    <a:lnTo>
                      <a:pt x="55" y="441"/>
                    </a:lnTo>
                    <a:lnTo>
                      <a:pt x="244" y="1877"/>
                    </a:lnTo>
                    <a:lnTo>
                      <a:pt x="362" y="2801"/>
                    </a:lnTo>
                    <a:lnTo>
                      <a:pt x="1328" y="2746"/>
                    </a:lnTo>
                    <a:lnTo>
                      <a:pt x="1305" y="1632"/>
                    </a:lnTo>
                    <a:lnTo>
                      <a:pt x="1276" y="267"/>
                    </a:lnTo>
                    <a:lnTo>
                      <a:pt x="1276" y="167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0" name="Google Shape;1990;g3ddacb674d5_0_83"/>
              <p:cNvSpPr/>
              <p:nvPr/>
            </p:nvSpPr>
            <p:spPr>
              <a:xfrm>
                <a:off x="3833980" y="4425407"/>
                <a:ext cx="245750" cy="316469"/>
              </a:xfrm>
              <a:custGeom>
                <a:rect b="b" l="l" r="r" t="t"/>
                <a:pathLst>
                  <a:path extrusionOk="0" h="1611" w="1251">
                    <a:moveTo>
                      <a:pt x="1221" y="1"/>
                    </a:moveTo>
                    <a:lnTo>
                      <a:pt x="0" y="175"/>
                    </a:lnTo>
                    <a:lnTo>
                      <a:pt x="189" y="1611"/>
                    </a:lnTo>
                    <a:lnTo>
                      <a:pt x="1250" y="1366"/>
                    </a:lnTo>
                    <a:lnTo>
                      <a:pt x="1221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1" name="Google Shape;1991;g3ddacb674d5_0_83"/>
              <p:cNvSpPr/>
              <p:nvPr/>
            </p:nvSpPr>
            <p:spPr>
              <a:xfrm>
                <a:off x="3799013" y="4907277"/>
                <a:ext cx="314112" cy="112758"/>
              </a:xfrm>
              <a:custGeom>
                <a:rect b="b" l="l" r="r" t="t"/>
                <a:pathLst>
                  <a:path extrusionOk="0" h="574" w="1599">
                    <a:moveTo>
                      <a:pt x="1443" y="1"/>
                    </a:moveTo>
                    <a:lnTo>
                      <a:pt x="559" y="45"/>
                    </a:lnTo>
                    <a:cubicBezTo>
                      <a:pt x="393" y="82"/>
                      <a:pt x="279" y="145"/>
                      <a:pt x="193" y="211"/>
                    </a:cubicBezTo>
                    <a:cubicBezTo>
                      <a:pt x="101" y="285"/>
                      <a:pt x="52" y="363"/>
                      <a:pt x="30" y="426"/>
                    </a:cubicBezTo>
                    <a:cubicBezTo>
                      <a:pt x="1" y="511"/>
                      <a:pt x="12" y="574"/>
                      <a:pt x="12" y="574"/>
                    </a:cubicBezTo>
                    <a:lnTo>
                      <a:pt x="1599" y="559"/>
                    </a:lnTo>
                    <a:lnTo>
                      <a:pt x="1577" y="440"/>
                    </a:lnTo>
                    <a:lnTo>
                      <a:pt x="1473" y="100"/>
                    </a:lnTo>
                    <a:lnTo>
                      <a:pt x="144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2" name="Google Shape;1992;g3ddacb674d5_0_83"/>
              <p:cNvSpPr/>
              <p:nvPr/>
            </p:nvSpPr>
            <p:spPr>
              <a:xfrm>
                <a:off x="3799013" y="4990962"/>
                <a:ext cx="314112" cy="29073"/>
              </a:xfrm>
              <a:custGeom>
                <a:rect b="b" l="l" r="r" t="t"/>
                <a:pathLst>
                  <a:path extrusionOk="0" h="148" w="1599">
                    <a:moveTo>
                      <a:pt x="30" y="0"/>
                    </a:moveTo>
                    <a:cubicBezTo>
                      <a:pt x="1" y="85"/>
                      <a:pt x="12" y="148"/>
                      <a:pt x="12" y="148"/>
                    </a:cubicBezTo>
                    <a:lnTo>
                      <a:pt x="1599" y="133"/>
                    </a:lnTo>
                    <a:lnTo>
                      <a:pt x="1577" y="14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3" name="Google Shape;1993;g3ddacb674d5_0_83"/>
              <p:cNvSpPr/>
              <p:nvPr/>
            </p:nvSpPr>
            <p:spPr>
              <a:xfrm>
                <a:off x="3836926" y="4907277"/>
                <a:ext cx="251446" cy="51075"/>
              </a:xfrm>
              <a:custGeom>
                <a:rect b="b" l="l" r="r" t="t"/>
                <a:pathLst>
                  <a:path extrusionOk="0" h="260" w="1280">
                    <a:moveTo>
                      <a:pt x="1250" y="1"/>
                    </a:moveTo>
                    <a:lnTo>
                      <a:pt x="366" y="45"/>
                    </a:lnTo>
                    <a:cubicBezTo>
                      <a:pt x="200" y="82"/>
                      <a:pt x="86" y="145"/>
                      <a:pt x="0" y="211"/>
                    </a:cubicBezTo>
                    <a:cubicBezTo>
                      <a:pt x="93" y="252"/>
                      <a:pt x="204" y="259"/>
                      <a:pt x="308" y="259"/>
                    </a:cubicBezTo>
                    <a:cubicBezTo>
                      <a:pt x="636" y="256"/>
                      <a:pt x="969" y="204"/>
                      <a:pt x="1280" y="104"/>
                    </a:cubicBezTo>
                    <a:lnTo>
                      <a:pt x="125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4" name="Google Shape;1994;g3ddacb674d5_0_83"/>
              <p:cNvSpPr/>
              <p:nvPr/>
            </p:nvSpPr>
            <p:spPr>
              <a:xfrm>
                <a:off x="3782316" y="4152157"/>
                <a:ext cx="617222" cy="506822"/>
              </a:xfrm>
              <a:custGeom>
                <a:rect b="b" l="l" r="r" t="t"/>
                <a:pathLst>
                  <a:path extrusionOk="0" h="2580" w="3142">
                    <a:moveTo>
                      <a:pt x="2257" y="1"/>
                    </a:moveTo>
                    <a:lnTo>
                      <a:pt x="374" y="57"/>
                    </a:lnTo>
                    <a:cubicBezTo>
                      <a:pt x="182" y="334"/>
                      <a:pt x="86" y="1011"/>
                      <a:pt x="38" y="1617"/>
                    </a:cubicBezTo>
                    <a:cubicBezTo>
                      <a:pt x="34" y="1692"/>
                      <a:pt x="31" y="1762"/>
                      <a:pt x="23" y="1832"/>
                    </a:cubicBezTo>
                    <a:lnTo>
                      <a:pt x="23" y="1839"/>
                    </a:lnTo>
                    <a:cubicBezTo>
                      <a:pt x="23" y="1880"/>
                      <a:pt x="19" y="1925"/>
                      <a:pt x="19" y="1962"/>
                    </a:cubicBezTo>
                    <a:cubicBezTo>
                      <a:pt x="16" y="2013"/>
                      <a:pt x="12" y="2065"/>
                      <a:pt x="12" y="2114"/>
                    </a:cubicBezTo>
                    <a:cubicBezTo>
                      <a:pt x="8" y="2154"/>
                      <a:pt x="8" y="2194"/>
                      <a:pt x="8" y="2235"/>
                    </a:cubicBezTo>
                    <a:cubicBezTo>
                      <a:pt x="4" y="2269"/>
                      <a:pt x="4" y="2302"/>
                      <a:pt x="4" y="2336"/>
                    </a:cubicBezTo>
                    <a:cubicBezTo>
                      <a:pt x="1" y="2432"/>
                      <a:pt x="1" y="2513"/>
                      <a:pt x="1" y="2580"/>
                    </a:cubicBezTo>
                    <a:lnTo>
                      <a:pt x="3142" y="2247"/>
                    </a:lnTo>
                    <a:cubicBezTo>
                      <a:pt x="3126" y="2187"/>
                      <a:pt x="3111" y="2117"/>
                      <a:pt x="3089" y="2047"/>
                    </a:cubicBezTo>
                    <a:cubicBezTo>
                      <a:pt x="3079" y="2003"/>
                      <a:pt x="3067" y="1958"/>
                      <a:pt x="3053" y="1914"/>
                    </a:cubicBezTo>
                    <a:cubicBezTo>
                      <a:pt x="3045" y="1884"/>
                      <a:pt x="3038" y="1858"/>
                      <a:pt x="3027" y="1829"/>
                    </a:cubicBezTo>
                    <a:cubicBezTo>
                      <a:pt x="3012" y="1773"/>
                      <a:pt x="2990" y="1714"/>
                      <a:pt x="2971" y="1651"/>
                    </a:cubicBezTo>
                    <a:cubicBezTo>
                      <a:pt x="2960" y="1621"/>
                      <a:pt x="2952" y="1595"/>
                      <a:pt x="2942" y="1566"/>
                    </a:cubicBezTo>
                    <a:cubicBezTo>
                      <a:pt x="2938" y="1551"/>
                      <a:pt x="2930" y="1532"/>
                      <a:pt x="2927" y="1514"/>
                    </a:cubicBezTo>
                    <a:cubicBezTo>
                      <a:pt x="2908" y="1462"/>
                      <a:pt x="2886" y="1407"/>
                      <a:pt x="2867" y="1351"/>
                    </a:cubicBezTo>
                    <a:cubicBezTo>
                      <a:pt x="2679" y="826"/>
                      <a:pt x="2438" y="267"/>
                      <a:pt x="22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5" name="Google Shape;1995;g3ddacb674d5_0_83"/>
              <p:cNvSpPr/>
              <p:nvPr/>
            </p:nvSpPr>
            <p:spPr>
              <a:xfrm>
                <a:off x="3782316" y="4527949"/>
                <a:ext cx="617222" cy="131027"/>
              </a:xfrm>
              <a:custGeom>
                <a:rect b="b" l="l" r="r" t="t"/>
                <a:pathLst>
                  <a:path extrusionOk="0" h="667" w="3142">
                    <a:moveTo>
                      <a:pt x="3053" y="1"/>
                    </a:moveTo>
                    <a:lnTo>
                      <a:pt x="8" y="322"/>
                    </a:lnTo>
                    <a:cubicBezTo>
                      <a:pt x="4" y="356"/>
                      <a:pt x="4" y="389"/>
                      <a:pt x="4" y="423"/>
                    </a:cubicBezTo>
                    <a:cubicBezTo>
                      <a:pt x="1" y="519"/>
                      <a:pt x="1" y="600"/>
                      <a:pt x="1" y="667"/>
                    </a:cubicBezTo>
                    <a:lnTo>
                      <a:pt x="3142" y="334"/>
                    </a:lnTo>
                    <a:cubicBezTo>
                      <a:pt x="3126" y="274"/>
                      <a:pt x="3111" y="204"/>
                      <a:pt x="3089" y="134"/>
                    </a:cubicBezTo>
                    <a:cubicBezTo>
                      <a:pt x="3079" y="90"/>
                      <a:pt x="3067" y="45"/>
                      <a:pt x="30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6" name="Google Shape;1996;g3ddacb674d5_0_83"/>
              <p:cNvSpPr/>
              <p:nvPr/>
            </p:nvSpPr>
            <p:spPr>
              <a:xfrm>
                <a:off x="3786048" y="4449569"/>
                <a:ext cx="580095" cy="88792"/>
              </a:xfrm>
              <a:custGeom>
                <a:rect b="b" l="l" r="r" t="t"/>
                <a:pathLst>
                  <a:path extrusionOk="0" h="452" w="2953">
                    <a:moveTo>
                      <a:pt x="2908" y="0"/>
                    </a:moveTo>
                    <a:lnTo>
                      <a:pt x="4" y="318"/>
                    </a:lnTo>
                    <a:lnTo>
                      <a:pt x="4" y="325"/>
                    </a:lnTo>
                    <a:cubicBezTo>
                      <a:pt x="4" y="366"/>
                      <a:pt x="0" y="411"/>
                      <a:pt x="0" y="451"/>
                    </a:cubicBezTo>
                    <a:lnTo>
                      <a:pt x="2952" y="137"/>
                    </a:lnTo>
                    <a:cubicBezTo>
                      <a:pt x="2941" y="107"/>
                      <a:pt x="2933" y="81"/>
                      <a:pt x="2923" y="52"/>
                    </a:cubicBezTo>
                    <a:cubicBezTo>
                      <a:pt x="2919" y="37"/>
                      <a:pt x="2911" y="18"/>
                      <a:pt x="29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7" name="Google Shape;1997;g3ddacb674d5_0_83"/>
              <p:cNvSpPr/>
              <p:nvPr/>
            </p:nvSpPr>
            <p:spPr>
              <a:xfrm>
                <a:off x="3818854" y="3852583"/>
                <a:ext cx="443960" cy="343381"/>
              </a:xfrm>
              <a:custGeom>
                <a:rect b="b" l="l" r="r" t="t"/>
                <a:pathLst>
                  <a:path extrusionOk="0" h="1748" w="2260">
                    <a:moveTo>
                      <a:pt x="1615" y="1"/>
                    </a:moveTo>
                    <a:cubicBezTo>
                      <a:pt x="1583" y="1"/>
                      <a:pt x="1547" y="3"/>
                      <a:pt x="1505" y="6"/>
                    </a:cubicBezTo>
                    <a:lnTo>
                      <a:pt x="658" y="57"/>
                    </a:lnTo>
                    <a:cubicBezTo>
                      <a:pt x="432" y="69"/>
                      <a:pt x="244" y="238"/>
                      <a:pt x="200" y="460"/>
                    </a:cubicBezTo>
                    <a:lnTo>
                      <a:pt x="26" y="1382"/>
                    </a:lnTo>
                    <a:cubicBezTo>
                      <a:pt x="0" y="1519"/>
                      <a:pt x="52" y="1659"/>
                      <a:pt x="159" y="1748"/>
                    </a:cubicBezTo>
                    <a:lnTo>
                      <a:pt x="2141" y="1674"/>
                    </a:lnTo>
                    <a:cubicBezTo>
                      <a:pt x="2230" y="1552"/>
                      <a:pt x="2260" y="1397"/>
                      <a:pt x="2223" y="1249"/>
                    </a:cubicBezTo>
                    <a:lnTo>
                      <a:pt x="1838" y="224"/>
                    </a:lnTo>
                    <a:cubicBezTo>
                      <a:pt x="1793" y="40"/>
                      <a:pt x="1753" y="1"/>
                      <a:pt x="16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8" name="Google Shape;1998;g3ddacb674d5_0_83"/>
              <p:cNvSpPr/>
              <p:nvPr/>
            </p:nvSpPr>
            <p:spPr>
              <a:xfrm>
                <a:off x="3928468" y="3818795"/>
                <a:ext cx="96846" cy="143992"/>
              </a:xfrm>
              <a:custGeom>
                <a:rect b="b" l="l" r="r" t="t"/>
                <a:pathLst>
                  <a:path extrusionOk="0" h="733" w="493">
                    <a:moveTo>
                      <a:pt x="422" y="0"/>
                    </a:moveTo>
                    <a:lnTo>
                      <a:pt x="192" y="52"/>
                    </a:lnTo>
                    <a:cubicBezTo>
                      <a:pt x="81" y="77"/>
                      <a:pt x="4" y="181"/>
                      <a:pt x="4" y="299"/>
                    </a:cubicBezTo>
                    <a:lnTo>
                      <a:pt x="0" y="733"/>
                    </a:lnTo>
                    <a:lnTo>
                      <a:pt x="0" y="733"/>
                    </a:lnTo>
                    <a:lnTo>
                      <a:pt x="492" y="488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9" name="Google Shape;1999;g3ddacb674d5_0_83"/>
              <p:cNvSpPr/>
              <p:nvPr/>
            </p:nvSpPr>
            <p:spPr>
              <a:xfrm>
                <a:off x="4045547" y="3828225"/>
                <a:ext cx="97435" cy="121598"/>
              </a:xfrm>
              <a:custGeom>
                <a:rect b="b" l="l" r="r" t="t"/>
                <a:pathLst>
                  <a:path extrusionOk="0" h="619" w="496">
                    <a:moveTo>
                      <a:pt x="52" y="0"/>
                    </a:moveTo>
                    <a:lnTo>
                      <a:pt x="0" y="444"/>
                    </a:lnTo>
                    <a:lnTo>
                      <a:pt x="496" y="618"/>
                    </a:lnTo>
                    <a:lnTo>
                      <a:pt x="496" y="618"/>
                    </a:lnTo>
                    <a:lnTo>
                      <a:pt x="489" y="314"/>
                    </a:lnTo>
                    <a:cubicBezTo>
                      <a:pt x="484" y="163"/>
                      <a:pt x="366" y="34"/>
                      <a:pt x="214" y="19"/>
                    </a:cubicBezTo>
                    <a:lnTo>
                      <a:pt x="5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Google Shape;2000;g3ddacb674d5_0_83"/>
              <p:cNvSpPr/>
              <p:nvPr/>
            </p:nvSpPr>
            <p:spPr>
              <a:xfrm>
                <a:off x="3951648" y="3788936"/>
                <a:ext cx="154993" cy="133581"/>
              </a:xfrm>
              <a:custGeom>
                <a:rect b="b" l="l" r="r" t="t"/>
                <a:pathLst>
                  <a:path extrusionOk="0" h="680" w="789">
                    <a:moveTo>
                      <a:pt x="711" y="0"/>
                    </a:moveTo>
                    <a:lnTo>
                      <a:pt x="26" y="52"/>
                    </a:lnTo>
                    <a:lnTo>
                      <a:pt x="4" y="326"/>
                    </a:lnTo>
                    <a:lnTo>
                      <a:pt x="1" y="381"/>
                    </a:lnTo>
                    <a:lnTo>
                      <a:pt x="175" y="585"/>
                    </a:lnTo>
                    <a:cubicBezTo>
                      <a:pt x="230" y="648"/>
                      <a:pt x="308" y="679"/>
                      <a:pt x="385" y="679"/>
                    </a:cubicBezTo>
                    <a:cubicBezTo>
                      <a:pt x="467" y="679"/>
                      <a:pt x="548" y="644"/>
                      <a:pt x="603" y="574"/>
                    </a:cubicBezTo>
                    <a:lnTo>
                      <a:pt x="789" y="337"/>
                    </a:lnTo>
                    <a:lnTo>
                      <a:pt x="762" y="234"/>
                    </a:lnTo>
                    <a:lnTo>
                      <a:pt x="711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1" name="Google Shape;2001;g3ddacb674d5_0_83"/>
              <p:cNvSpPr/>
              <p:nvPr/>
            </p:nvSpPr>
            <p:spPr>
              <a:xfrm>
                <a:off x="3952434" y="3788936"/>
                <a:ext cx="149100" cy="64630"/>
              </a:xfrm>
              <a:custGeom>
                <a:rect b="b" l="l" r="r" t="t"/>
                <a:pathLst>
                  <a:path extrusionOk="0" h="329" w="759">
                    <a:moveTo>
                      <a:pt x="707" y="0"/>
                    </a:moveTo>
                    <a:lnTo>
                      <a:pt x="22" y="48"/>
                    </a:lnTo>
                    <a:lnTo>
                      <a:pt x="0" y="326"/>
                    </a:lnTo>
                    <a:cubicBezTo>
                      <a:pt x="32" y="327"/>
                      <a:pt x="65" y="328"/>
                      <a:pt x="97" y="328"/>
                    </a:cubicBezTo>
                    <a:cubicBezTo>
                      <a:pt x="344" y="328"/>
                      <a:pt x="592" y="293"/>
                      <a:pt x="758" y="234"/>
                    </a:cubicBezTo>
                    <a:lnTo>
                      <a:pt x="707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2" name="Google Shape;2002;g3ddacb674d5_0_83"/>
              <p:cNvSpPr/>
              <p:nvPr/>
            </p:nvSpPr>
            <p:spPr>
              <a:xfrm>
                <a:off x="4022760" y="3949625"/>
                <a:ext cx="26323" cy="26323"/>
              </a:xfrm>
              <a:custGeom>
                <a:rect b="b" l="l" r="r" t="t"/>
                <a:pathLst>
                  <a:path extrusionOk="0" h="134" w="134">
                    <a:moveTo>
                      <a:pt x="67" y="0"/>
                    </a:moveTo>
                    <a:cubicBezTo>
                      <a:pt x="31" y="0"/>
                      <a:pt x="1" y="29"/>
                      <a:pt x="1" y="67"/>
                    </a:cubicBezTo>
                    <a:cubicBezTo>
                      <a:pt x="1" y="104"/>
                      <a:pt x="31" y="133"/>
                      <a:pt x="67" y="133"/>
                    </a:cubicBezTo>
                    <a:cubicBezTo>
                      <a:pt x="105" y="133"/>
                      <a:pt x="134" y="104"/>
                      <a:pt x="134" y="67"/>
                    </a:cubicBezTo>
                    <a:cubicBezTo>
                      <a:pt x="134" y="29"/>
                      <a:pt x="105" y="0"/>
                      <a:pt x="6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3" name="Google Shape;2003;g3ddacb674d5_0_83"/>
              <p:cNvSpPr/>
              <p:nvPr/>
            </p:nvSpPr>
            <p:spPr>
              <a:xfrm>
                <a:off x="4027082" y="4018576"/>
                <a:ext cx="26520" cy="26323"/>
              </a:xfrm>
              <a:custGeom>
                <a:rect b="b" l="l" r="r" t="t"/>
                <a:pathLst>
                  <a:path extrusionOk="0" h="134" w="135">
                    <a:moveTo>
                      <a:pt x="68" y="1"/>
                    </a:moveTo>
                    <a:cubicBezTo>
                      <a:pt x="31" y="1"/>
                      <a:pt x="1" y="30"/>
                      <a:pt x="1" y="67"/>
                    </a:cubicBezTo>
                    <a:cubicBezTo>
                      <a:pt x="1" y="104"/>
                      <a:pt x="31" y="134"/>
                      <a:pt x="68" y="134"/>
                    </a:cubicBezTo>
                    <a:cubicBezTo>
                      <a:pt x="105" y="134"/>
                      <a:pt x="134" y="104"/>
                      <a:pt x="134" y="67"/>
                    </a:cubicBezTo>
                    <a:cubicBezTo>
                      <a:pt x="134" y="30"/>
                      <a:pt x="105" y="1"/>
                      <a:pt x="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4" name="Google Shape;2004;g3ddacb674d5_0_83"/>
              <p:cNvSpPr/>
              <p:nvPr/>
            </p:nvSpPr>
            <p:spPr>
              <a:xfrm>
                <a:off x="3847731" y="4176908"/>
                <a:ext cx="391903" cy="20037"/>
              </a:xfrm>
              <a:custGeom>
                <a:rect b="b" l="l" r="r" t="t"/>
                <a:pathLst>
                  <a:path extrusionOk="0" h="102" w="1995">
                    <a:moveTo>
                      <a:pt x="1991" y="1"/>
                    </a:moveTo>
                    <a:lnTo>
                      <a:pt x="0" y="71"/>
                    </a:lnTo>
                    <a:lnTo>
                      <a:pt x="0" y="101"/>
                    </a:lnTo>
                    <a:lnTo>
                      <a:pt x="1994" y="30"/>
                    </a:lnTo>
                    <a:lnTo>
                      <a:pt x="199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5" name="Google Shape;2005;g3ddacb674d5_0_83"/>
              <p:cNvSpPr/>
              <p:nvPr/>
            </p:nvSpPr>
            <p:spPr>
              <a:xfrm>
                <a:off x="4190128" y="3564404"/>
                <a:ext cx="198407" cy="160886"/>
              </a:xfrm>
              <a:custGeom>
                <a:rect b="b" l="l" r="r" t="t"/>
                <a:pathLst>
                  <a:path extrusionOk="0" h="819" w="1010">
                    <a:moveTo>
                      <a:pt x="542" y="0"/>
                    </a:moveTo>
                    <a:cubicBezTo>
                      <a:pt x="493" y="0"/>
                      <a:pt x="442" y="8"/>
                      <a:pt x="392" y="23"/>
                    </a:cubicBezTo>
                    <a:cubicBezTo>
                      <a:pt x="148" y="93"/>
                      <a:pt x="0" y="326"/>
                      <a:pt x="63" y="541"/>
                    </a:cubicBezTo>
                    <a:cubicBezTo>
                      <a:pt x="113" y="711"/>
                      <a:pt x="279" y="818"/>
                      <a:pt x="467" y="818"/>
                    </a:cubicBezTo>
                    <a:cubicBezTo>
                      <a:pt x="517" y="818"/>
                      <a:pt x="568" y="811"/>
                      <a:pt x="618" y="795"/>
                    </a:cubicBezTo>
                    <a:cubicBezTo>
                      <a:pt x="862" y="725"/>
                      <a:pt x="1010" y="493"/>
                      <a:pt x="947" y="278"/>
                    </a:cubicBezTo>
                    <a:cubicBezTo>
                      <a:pt x="897" y="107"/>
                      <a:pt x="731" y="0"/>
                      <a:pt x="542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6" name="Google Shape;2006;g3ddacb674d5_0_83"/>
              <p:cNvSpPr/>
              <p:nvPr/>
            </p:nvSpPr>
            <p:spPr>
              <a:xfrm>
                <a:off x="4221951" y="3617836"/>
                <a:ext cx="136135" cy="96257"/>
              </a:xfrm>
              <a:custGeom>
                <a:rect b="b" l="l" r="r" t="t"/>
                <a:pathLst>
                  <a:path extrusionOk="0" h="490" w="693">
                    <a:moveTo>
                      <a:pt x="397" y="0"/>
                    </a:moveTo>
                    <a:cubicBezTo>
                      <a:pt x="359" y="0"/>
                      <a:pt x="319" y="6"/>
                      <a:pt x="279" y="17"/>
                    </a:cubicBezTo>
                    <a:cubicBezTo>
                      <a:pt x="108" y="69"/>
                      <a:pt x="1" y="209"/>
                      <a:pt x="38" y="335"/>
                    </a:cubicBezTo>
                    <a:cubicBezTo>
                      <a:pt x="66" y="431"/>
                      <a:pt x="169" y="490"/>
                      <a:pt x="292" y="490"/>
                    </a:cubicBezTo>
                    <a:cubicBezTo>
                      <a:pt x="330" y="490"/>
                      <a:pt x="371" y="484"/>
                      <a:pt x="412" y="472"/>
                    </a:cubicBezTo>
                    <a:cubicBezTo>
                      <a:pt x="581" y="424"/>
                      <a:pt x="692" y="279"/>
                      <a:pt x="656" y="154"/>
                    </a:cubicBezTo>
                    <a:cubicBezTo>
                      <a:pt x="627" y="58"/>
                      <a:pt x="521" y="0"/>
                      <a:pt x="397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7" name="Google Shape;2007;g3ddacb674d5_0_83"/>
              <p:cNvSpPr/>
              <p:nvPr/>
            </p:nvSpPr>
            <p:spPr>
              <a:xfrm>
                <a:off x="3637735" y="3588566"/>
                <a:ext cx="192710" cy="159708"/>
              </a:xfrm>
              <a:custGeom>
                <a:rect b="b" l="l" r="r" t="t"/>
                <a:pathLst>
                  <a:path extrusionOk="0" h="813" w="981">
                    <a:moveTo>
                      <a:pt x="474" y="1"/>
                    </a:moveTo>
                    <a:cubicBezTo>
                      <a:pt x="254" y="1"/>
                      <a:pt x="64" y="137"/>
                      <a:pt x="34" y="336"/>
                    </a:cubicBezTo>
                    <a:cubicBezTo>
                      <a:pt x="1" y="554"/>
                      <a:pt x="175" y="766"/>
                      <a:pt x="426" y="806"/>
                    </a:cubicBezTo>
                    <a:cubicBezTo>
                      <a:pt x="454" y="810"/>
                      <a:pt x="482" y="812"/>
                      <a:pt x="510" y="812"/>
                    </a:cubicBezTo>
                    <a:cubicBezTo>
                      <a:pt x="728" y="812"/>
                      <a:pt x="914" y="674"/>
                      <a:pt x="944" y="481"/>
                    </a:cubicBezTo>
                    <a:cubicBezTo>
                      <a:pt x="981" y="259"/>
                      <a:pt x="803" y="47"/>
                      <a:pt x="552" y="7"/>
                    </a:cubicBezTo>
                    <a:cubicBezTo>
                      <a:pt x="526" y="3"/>
                      <a:pt x="500" y="1"/>
                      <a:pt x="474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8" name="Google Shape;2008;g3ddacb674d5_0_83"/>
              <p:cNvSpPr/>
              <p:nvPr/>
            </p:nvSpPr>
            <p:spPr>
              <a:xfrm>
                <a:off x="3658754" y="3641016"/>
                <a:ext cx="133188" cy="94096"/>
              </a:xfrm>
              <a:custGeom>
                <a:rect b="b" l="l" r="r" t="t"/>
                <a:pathLst>
                  <a:path extrusionOk="0" h="479" w="678">
                    <a:moveTo>
                      <a:pt x="306" y="0"/>
                    </a:moveTo>
                    <a:cubicBezTo>
                      <a:pt x="161" y="0"/>
                      <a:pt x="39" y="79"/>
                      <a:pt x="23" y="188"/>
                    </a:cubicBezTo>
                    <a:cubicBezTo>
                      <a:pt x="1" y="317"/>
                      <a:pt x="127" y="446"/>
                      <a:pt x="300" y="472"/>
                    </a:cubicBezTo>
                    <a:cubicBezTo>
                      <a:pt x="324" y="476"/>
                      <a:pt x="348" y="478"/>
                      <a:pt x="372" y="478"/>
                    </a:cubicBezTo>
                    <a:cubicBezTo>
                      <a:pt x="519" y="478"/>
                      <a:pt x="640" y="399"/>
                      <a:pt x="655" y="287"/>
                    </a:cubicBezTo>
                    <a:cubicBezTo>
                      <a:pt x="677" y="161"/>
                      <a:pt x="552" y="32"/>
                      <a:pt x="375" y="6"/>
                    </a:cubicBezTo>
                    <a:cubicBezTo>
                      <a:pt x="351" y="2"/>
                      <a:pt x="328" y="0"/>
                      <a:pt x="306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9" name="Google Shape;2009;g3ddacb674d5_0_83"/>
              <p:cNvSpPr/>
              <p:nvPr/>
            </p:nvSpPr>
            <p:spPr>
              <a:xfrm>
                <a:off x="3716311" y="3257955"/>
                <a:ext cx="586577" cy="571058"/>
              </a:xfrm>
              <a:custGeom>
                <a:rect b="b" l="l" r="r" t="t"/>
                <a:pathLst>
                  <a:path extrusionOk="0" h="2907" w="2986">
                    <a:moveTo>
                      <a:pt x="1459" y="1"/>
                    </a:moveTo>
                    <a:cubicBezTo>
                      <a:pt x="1432" y="1"/>
                      <a:pt x="1404" y="1"/>
                      <a:pt x="1376" y="3"/>
                    </a:cubicBezTo>
                    <a:cubicBezTo>
                      <a:pt x="500" y="43"/>
                      <a:pt x="0" y="1046"/>
                      <a:pt x="22" y="1853"/>
                    </a:cubicBezTo>
                    <a:cubicBezTo>
                      <a:pt x="40" y="2613"/>
                      <a:pt x="688" y="2906"/>
                      <a:pt x="1444" y="2906"/>
                    </a:cubicBezTo>
                    <a:cubicBezTo>
                      <a:pt x="1490" y="2906"/>
                      <a:pt x="1536" y="2905"/>
                      <a:pt x="1583" y="2903"/>
                    </a:cubicBezTo>
                    <a:cubicBezTo>
                      <a:pt x="2378" y="2866"/>
                      <a:pt x="2986" y="2582"/>
                      <a:pt x="2964" y="1775"/>
                    </a:cubicBezTo>
                    <a:cubicBezTo>
                      <a:pt x="2942" y="988"/>
                      <a:pt x="2540" y="1"/>
                      <a:pt x="1459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0" name="Google Shape;2010;g3ddacb674d5_0_83"/>
              <p:cNvSpPr/>
              <p:nvPr/>
            </p:nvSpPr>
            <p:spPr>
              <a:xfrm>
                <a:off x="4028653" y="3584637"/>
                <a:ext cx="14144" cy="33788"/>
              </a:xfrm>
              <a:custGeom>
                <a:rect b="b" l="l" r="r" t="t"/>
                <a:pathLst>
                  <a:path extrusionOk="0" h="172" w="72">
                    <a:moveTo>
                      <a:pt x="1" y="1"/>
                    </a:moveTo>
                    <a:lnTo>
                      <a:pt x="1" y="1"/>
                    </a:lnTo>
                    <a:cubicBezTo>
                      <a:pt x="15" y="57"/>
                      <a:pt x="20" y="112"/>
                      <a:pt x="15" y="171"/>
                    </a:cubicBezTo>
                    <a:cubicBezTo>
                      <a:pt x="49" y="156"/>
                      <a:pt x="71" y="120"/>
                      <a:pt x="71" y="82"/>
                    </a:cubicBezTo>
                    <a:cubicBezTo>
                      <a:pt x="71" y="49"/>
                      <a:pt x="45" y="12"/>
                      <a:pt x="1" y="1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1" name="Google Shape;2011;g3ddacb674d5_0_83"/>
              <p:cNvSpPr/>
              <p:nvPr/>
            </p:nvSpPr>
            <p:spPr>
              <a:xfrm>
                <a:off x="3930629" y="3652999"/>
                <a:ext cx="185442" cy="109026"/>
              </a:xfrm>
              <a:custGeom>
                <a:rect b="b" l="l" r="r" t="t"/>
                <a:pathLst>
                  <a:path extrusionOk="0" h="555" w="944">
                    <a:moveTo>
                      <a:pt x="881" y="1"/>
                    </a:moveTo>
                    <a:cubicBezTo>
                      <a:pt x="869" y="4"/>
                      <a:pt x="855" y="8"/>
                      <a:pt x="844" y="8"/>
                    </a:cubicBezTo>
                    <a:cubicBezTo>
                      <a:pt x="721" y="30"/>
                      <a:pt x="598" y="41"/>
                      <a:pt x="474" y="41"/>
                    </a:cubicBezTo>
                    <a:cubicBezTo>
                      <a:pt x="351" y="41"/>
                      <a:pt x="228" y="30"/>
                      <a:pt x="108" y="8"/>
                    </a:cubicBezTo>
                    <a:cubicBezTo>
                      <a:pt x="92" y="16"/>
                      <a:pt x="78" y="23"/>
                      <a:pt x="67" y="30"/>
                    </a:cubicBezTo>
                    <a:cubicBezTo>
                      <a:pt x="0" y="182"/>
                      <a:pt x="56" y="371"/>
                      <a:pt x="193" y="474"/>
                    </a:cubicBezTo>
                    <a:cubicBezTo>
                      <a:pt x="268" y="528"/>
                      <a:pt x="364" y="555"/>
                      <a:pt x="460" y="555"/>
                    </a:cubicBezTo>
                    <a:cubicBezTo>
                      <a:pt x="555" y="555"/>
                      <a:pt x="650" y="529"/>
                      <a:pt x="725" y="478"/>
                    </a:cubicBezTo>
                    <a:cubicBezTo>
                      <a:pt x="881" y="371"/>
                      <a:pt x="944" y="171"/>
                      <a:pt x="881" y="1"/>
                    </a:cubicBezTo>
                    <a:close/>
                  </a:path>
                </a:pathLst>
              </a:custGeom>
              <a:solidFill>
                <a:srgbClr val="4D22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2" name="Google Shape;2012;g3ddacb674d5_0_83"/>
              <p:cNvSpPr/>
              <p:nvPr/>
            </p:nvSpPr>
            <p:spPr>
              <a:xfrm>
                <a:off x="3942219" y="3653785"/>
                <a:ext cx="154207" cy="35163"/>
              </a:xfrm>
              <a:custGeom>
                <a:rect b="b" l="l" r="r" t="t"/>
                <a:pathLst>
                  <a:path extrusionOk="0" h="179" w="785">
                    <a:moveTo>
                      <a:pt x="19" y="0"/>
                    </a:moveTo>
                    <a:cubicBezTo>
                      <a:pt x="11" y="15"/>
                      <a:pt x="11" y="12"/>
                      <a:pt x="1" y="26"/>
                    </a:cubicBezTo>
                    <a:cubicBezTo>
                      <a:pt x="60" y="89"/>
                      <a:pt x="134" y="130"/>
                      <a:pt x="207" y="152"/>
                    </a:cubicBezTo>
                    <a:cubicBezTo>
                      <a:pt x="272" y="172"/>
                      <a:pt x="338" y="178"/>
                      <a:pt x="404" y="178"/>
                    </a:cubicBezTo>
                    <a:cubicBezTo>
                      <a:pt x="436" y="178"/>
                      <a:pt x="468" y="177"/>
                      <a:pt x="500" y="174"/>
                    </a:cubicBezTo>
                    <a:cubicBezTo>
                      <a:pt x="574" y="167"/>
                      <a:pt x="644" y="156"/>
                      <a:pt x="707" y="115"/>
                    </a:cubicBezTo>
                    <a:cubicBezTo>
                      <a:pt x="740" y="89"/>
                      <a:pt x="770" y="48"/>
                      <a:pt x="785" y="4"/>
                    </a:cubicBezTo>
                    <a:lnTo>
                      <a:pt x="785" y="4"/>
                    </a:lnTo>
                    <a:cubicBezTo>
                      <a:pt x="660" y="26"/>
                      <a:pt x="534" y="37"/>
                      <a:pt x="408" y="37"/>
                    </a:cubicBezTo>
                    <a:cubicBezTo>
                      <a:pt x="277" y="37"/>
                      <a:pt x="147" y="25"/>
                      <a:pt x="1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3" name="Google Shape;2013;g3ddacb674d5_0_83"/>
              <p:cNvSpPr/>
              <p:nvPr/>
            </p:nvSpPr>
            <p:spPr>
              <a:xfrm>
                <a:off x="4106444" y="3415305"/>
                <a:ext cx="126705" cy="69344"/>
              </a:xfrm>
              <a:custGeom>
                <a:rect b="b" l="l" r="r" t="t"/>
                <a:pathLst>
                  <a:path extrusionOk="0" h="353" w="645">
                    <a:moveTo>
                      <a:pt x="237" y="1"/>
                    </a:moveTo>
                    <a:cubicBezTo>
                      <a:pt x="141" y="5"/>
                      <a:pt x="45" y="57"/>
                      <a:pt x="1" y="142"/>
                    </a:cubicBezTo>
                    <a:cubicBezTo>
                      <a:pt x="43" y="132"/>
                      <a:pt x="88" y="128"/>
                      <a:pt x="134" y="128"/>
                    </a:cubicBezTo>
                    <a:cubicBezTo>
                      <a:pt x="319" y="128"/>
                      <a:pt x="520" y="204"/>
                      <a:pt x="645" y="352"/>
                    </a:cubicBezTo>
                    <a:cubicBezTo>
                      <a:pt x="618" y="260"/>
                      <a:pt x="566" y="175"/>
                      <a:pt x="496" y="108"/>
                    </a:cubicBezTo>
                    <a:cubicBezTo>
                      <a:pt x="426" y="45"/>
                      <a:pt x="334" y="1"/>
                      <a:pt x="237" y="1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4" name="Google Shape;2014;g3ddacb674d5_0_83"/>
              <p:cNvSpPr/>
              <p:nvPr/>
            </p:nvSpPr>
            <p:spPr>
              <a:xfrm>
                <a:off x="3769940" y="3445753"/>
                <a:ext cx="132599" cy="70916"/>
              </a:xfrm>
              <a:custGeom>
                <a:rect b="b" l="l" r="r" t="t"/>
                <a:pathLst>
                  <a:path extrusionOk="0" h="361" w="675">
                    <a:moveTo>
                      <a:pt x="385" y="0"/>
                    </a:moveTo>
                    <a:cubicBezTo>
                      <a:pt x="353" y="0"/>
                      <a:pt x="320" y="4"/>
                      <a:pt x="289" y="13"/>
                    </a:cubicBezTo>
                    <a:cubicBezTo>
                      <a:pt x="152" y="50"/>
                      <a:pt x="41" y="168"/>
                      <a:pt x="0" y="361"/>
                    </a:cubicBezTo>
                    <a:cubicBezTo>
                      <a:pt x="159" y="208"/>
                      <a:pt x="381" y="124"/>
                      <a:pt x="599" y="124"/>
                    </a:cubicBezTo>
                    <a:cubicBezTo>
                      <a:pt x="624" y="124"/>
                      <a:pt x="649" y="125"/>
                      <a:pt x="674" y="127"/>
                    </a:cubicBezTo>
                    <a:cubicBezTo>
                      <a:pt x="603" y="47"/>
                      <a:pt x="494" y="0"/>
                      <a:pt x="385" y="0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5" name="Google Shape;2015;g3ddacb674d5_0_83"/>
              <p:cNvSpPr/>
              <p:nvPr/>
            </p:nvSpPr>
            <p:spPr>
              <a:xfrm>
                <a:off x="3817282" y="3549278"/>
                <a:ext cx="124545" cy="79952"/>
              </a:xfrm>
              <a:custGeom>
                <a:rect b="b" l="l" r="r" t="t"/>
                <a:pathLst>
                  <a:path extrusionOk="0" h="407" w="634">
                    <a:moveTo>
                      <a:pt x="320" y="0"/>
                    </a:moveTo>
                    <a:cubicBezTo>
                      <a:pt x="199" y="0"/>
                      <a:pt x="83" y="70"/>
                      <a:pt x="34" y="189"/>
                    </a:cubicBezTo>
                    <a:cubicBezTo>
                      <a:pt x="0" y="262"/>
                      <a:pt x="0" y="336"/>
                      <a:pt x="19" y="406"/>
                    </a:cubicBezTo>
                    <a:cubicBezTo>
                      <a:pt x="35" y="200"/>
                      <a:pt x="174" y="99"/>
                      <a:pt x="323" y="99"/>
                    </a:cubicBezTo>
                    <a:cubicBezTo>
                      <a:pt x="438" y="99"/>
                      <a:pt x="559" y="159"/>
                      <a:pt x="633" y="278"/>
                    </a:cubicBezTo>
                    <a:cubicBezTo>
                      <a:pt x="618" y="170"/>
                      <a:pt x="551" y="73"/>
                      <a:pt x="444" y="25"/>
                    </a:cubicBezTo>
                    <a:cubicBezTo>
                      <a:pt x="403" y="8"/>
                      <a:pt x="361" y="0"/>
                      <a:pt x="320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6" name="Google Shape;2016;g3ddacb674d5_0_83"/>
              <p:cNvSpPr/>
              <p:nvPr/>
            </p:nvSpPr>
            <p:spPr>
              <a:xfrm>
                <a:off x="3793906" y="3568725"/>
                <a:ext cx="33788" cy="27895"/>
              </a:xfrm>
              <a:custGeom>
                <a:rect b="b" l="l" r="r" t="t"/>
                <a:pathLst>
                  <a:path extrusionOk="0" h="142" w="172">
                    <a:moveTo>
                      <a:pt x="1" y="1"/>
                    </a:moveTo>
                    <a:lnTo>
                      <a:pt x="1" y="1"/>
                    </a:lnTo>
                    <a:cubicBezTo>
                      <a:pt x="8" y="71"/>
                      <a:pt x="68" y="134"/>
                      <a:pt x="138" y="141"/>
                    </a:cubicBezTo>
                    <a:cubicBezTo>
                      <a:pt x="153" y="123"/>
                      <a:pt x="163" y="104"/>
                      <a:pt x="171" y="93"/>
                    </a:cubicBezTo>
                    <a:lnTo>
                      <a:pt x="171" y="93"/>
                    </a:lnTo>
                    <a:cubicBezTo>
                      <a:pt x="169" y="93"/>
                      <a:pt x="166" y="94"/>
                      <a:pt x="163" y="94"/>
                    </a:cubicBezTo>
                    <a:cubicBezTo>
                      <a:pt x="99" y="94"/>
                      <a:pt x="32" y="57"/>
                      <a:pt x="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7" name="Google Shape;2017;g3ddacb674d5_0_83"/>
              <p:cNvSpPr/>
              <p:nvPr/>
            </p:nvSpPr>
            <p:spPr>
              <a:xfrm>
                <a:off x="3787423" y="3595638"/>
                <a:ext cx="34967" cy="20037"/>
              </a:xfrm>
              <a:custGeom>
                <a:rect b="b" l="l" r="r" t="t"/>
                <a:pathLst>
                  <a:path extrusionOk="0" h="102" w="178">
                    <a:moveTo>
                      <a:pt x="0" y="1"/>
                    </a:moveTo>
                    <a:cubicBezTo>
                      <a:pt x="20" y="60"/>
                      <a:pt x="79" y="102"/>
                      <a:pt x="141" y="102"/>
                    </a:cubicBezTo>
                    <a:cubicBezTo>
                      <a:pt x="149" y="102"/>
                      <a:pt x="156" y="101"/>
                      <a:pt x="164" y="100"/>
                    </a:cubicBezTo>
                    <a:cubicBezTo>
                      <a:pt x="171" y="78"/>
                      <a:pt x="178" y="56"/>
                      <a:pt x="171" y="49"/>
                    </a:cubicBezTo>
                    <a:lnTo>
                      <a:pt x="171" y="49"/>
                    </a:lnTo>
                    <a:cubicBezTo>
                      <a:pt x="157" y="52"/>
                      <a:pt x="143" y="54"/>
                      <a:pt x="128" y="54"/>
                    </a:cubicBezTo>
                    <a:cubicBezTo>
                      <a:pt x="81" y="54"/>
                      <a:pt x="32" y="35"/>
                      <a:pt x="0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8" name="Google Shape;2018;g3ddacb674d5_0_83"/>
              <p:cNvSpPr/>
              <p:nvPr/>
            </p:nvSpPr>
            <p:spPr>
              <a:xfrm>
                <a:off x="4087585" y="3518044"/>
                <a:ext cx="125920" cy="70523"/>
              </a:xfrm>
              <a:custGeom>
                <a:rect b="b" l="l" r="r" t="t"/>
                <a:pathLst>
                  <a:path extrusionOk="0" h="359" w="641">
                    <a:moveTo>
                      <a:pt x="326" y="0"/>
                    </a:moveTo>
                    <a:cubicBezTo>
                      <a:pt x="256" y="0"/>
                      <a:pt x="186" y="23"/>
                      <a:pt x="126" y="70"/>
                    </a:cubicBezTo>
                    <a:cubicBezTo>
                      <a:pt x="37" y="140"/>
                      <a:pt x="0" y="255"/>
                      <a:pt x="15" y="358"/>
                    </a:cubicBezTo>
                    <a:cubicBezTo>
                      <a:pt x="64" y="193"/>
                      <a:pt x="207" y="95"/>
                      <a:pt x="348" y="95"/>
                    </a:cubicBezTo>
                    <a:cubicBezTo>
                      <a:pt x="466" y="95"/>
                      <a:pt x="583" y="164"/>
                      <a:pt x="640" y="321"/>
                    </a:cubicBezTo>
                    <a:cubicBezTo>
                      <a:pt x="640" y="247"/>
                      <a:pt x="618" y="177"/>
                      <a:pt x="570" y="114"/>
                    </a:cubicBezTo>
                    <a:cubicBezTo>
                      <a:pt x="507" y="39"/>
                      <a:pt x="417" y="0"/>
                      <a:pt x="326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9" name="Google Shape;2019;g3ddacb674d5_0_83"/>
              <p:cNvSpPr/>
              <p:nvPr/>
            </p:nvSpPr>
            <p:spPr>
              <a:xfrm>
                <a:off x="4195039" y="3515686"/>
                <a:ext cx="30841" cy="33592"/>
              </a:xfrm>
              <a:custGeom>
                <a:rect b="b" l="l" r="r" t="t"/>
                <a:pathLst>
                  <a:path extrusionOk="0" h="171" w="157">
                    <a:moveTo>
                      <a:pt x="141" y="0"/>
                    </a:moveTo>
                    <a:cubicBezTo>
                      <a:pt x="123" y="67"/>
                      <a:pt x="68" y="119"/>
                      <a:pt x="1" y="133"/>
                    </a:cubicBezTo>
                    <a:cubicBezTo>
                      <a:pt x="12" y="141"/>
                      <a:pt x="30" y="156"/>
                      <a:pt x="49" y="171"/>
                    </a:cubicBezTo>
                    <a:cubicBezTo>
                      <a:pt x="115" y="145"/>
                      <a:pt x="156" y="71"/>
                      <a:pt x="141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0" name="Google Shape;2020;g3ddacb674d5_0_83"/>
              <p:cNvSpPr/>
              <p:nvPr/>
            </p:nvSpPr>
            <p:spPr>
              <a:xfrm>
                <a:off x="4205843" y="3539652"/>
                <a:ext cx="30841" cy="27698"/>
              </a:xfrm>
              <a:custGeom>
                <a:rect b="b" l="l" r="r" t="t"/>
                <a:pathLst>
                  <a:path extrusionOk="0" h="141" w="157">
                    <a:moveTo>
                      <a:pt x="156" y="1"/>
                    </a:moveTo>
                    <a:lnTo>
                      <a:pt x="156" y="1"/>
                    </a:lnTo>
                    <a:cubicBezTo>
                      <a:pt x="127" y="56"/>
                      <a:pt x="68" y="93"/>
                      <a:pt x="5" y="93"/>
                    </a:cubicBezTo>
                    <a:cubicBezTo>
                      <a:pt x="1" y="105"/>
                      <a:pt x="16" y="122"/>
                      <a:pt x="28" y="141"/>
                    </a:cubicBezTo>
                    <a:cubicBezTo>
                      <a:pt x="98" y="134"/>
                      <a:pt x="153" y="71"/>
                      <a:pt x="156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1" name="Google Shape;2021;g3ddacb674d5_0_83"/>
              <p:cNvSpPr/>
              <p:nvPr/>
            </p:nvSpPr>
            <p:spPr>
              <a:xfrm>
                <a:off x="3679970" y="3155609"/>
                <a:ext cx="648260" cy="489535"/>
              </a:xfrm>
              <a:custGeom>
                <a:rect b="b" l="l" r="r" t="t"/>
                <a:pathLst>
                  <a:path extrusionOk="0" h="2492" w="3300">
                    <a:moveTo>
                      <a:pt x="1472" y="1"/>
                    </a:moveTo>
                    <a:cubicBezTo>
                      <a:pt x="1332" y="1"/>
                      <a:pt x="1195" y="20"/>
                      <a:pt x="1069" y="58"/>
                    </a:cubicBezTo>
                    <a:cubicBezTo>
                      <a:pt x="610" y="199"/>
                      <a:pt x="241" y="572"/>
                      <a:pt x="81" y="1031"/>
                    </a:cubicBezTo>
                    <a:cubicBezTo>
                      <a:pt x="26" y="1190"/>
                      <a:pt x="0" y="1364"/>
                      <a:pt x="0" y="1541"/>
                    </a:cubicBezTo>
                    <a:cubicBezTo>
                      <a:pt x="0" y="1878"/>
                      <a:pt x="81" y="2222"/>
                      <a:pt x="204" y="2492"/>
                    </a:cubicBezTo>
                    <a:cubicBezTo>
                      <a:pt x="222" y="2148"/>
                      <a:pt x="325" y="1752"/>
                      <a:pt x="489" y="1452"/>
                    </a:cubicBezTo>
                    <a:cubicBezTo>
                      <a:pt x="899" y="1319"/>
                      <a:pt x="1321" y="1097"/>
                      <a:pt x="1694" y="812"/>
                    </a:cubicBezTo>
                    <a:lnTo>
                      <a:pt x="1694" y="812"/>
                    </a:lnTo>
                    <a:cubicBezTo>
                      <a:pt x="1528" y="983"/>
                      <a:pt x="1413" y="1150"/>
                      <a:pt x="1302" y="1312"/>
                    </a:cubicBezTo>
                    <a:cubicBezTo>
                      <a:pt x="1337" y="1316"/>
                      <a:pt x="1372" y="1318"/>
                      <a:pt x="1407" y="1318"/>
                    </a:cubicBezTo>
                    <a:cubicBezTo>
                      <a:pt x="1783" y="1318"/>
                      <a:pt x="2153" y="1087"/>
                      <a:pt x="2312" y="742"/>
                    </a:cubicBezTo>
                    <a:cubicBezTo>
                      <a:pt x="2360" y="1109"/>
                      <a:pt x="2623" y="1438"/>
                      <a:pt x="2952" y="1563"/>
                    </a:cubicBezTo>
                    <a:cubicBezTo>
                      <a:pt x="3082" y="1826"/>
                      <a:pt x="3144" y="2118"/>
                      <a:pt x="3159" y="2407"/>
                    </a:cubicBezTo>
                    <a:cubicBezTo>
                      <a:pt x="3207" y="2118"/>
                      <a:pt x="3299" y="1815"/>
                      <a:pt x="3292" y="1522"/>
                    </a:cubicBezTo>
                    <a:cubicBezTo>
                      <a:pt x="3282" y="1175"/>
                      <a:pt x="3163" y="809"/>
                      <a:pt x="2967" y="590"/>
                    </a:cubicBezTo>
                    <a:cubicBezTo>
                      <a:pt x="2861" y="470"/>
                      <a:pt x="2729" y="397"/>
                      <a:pt x="2579" y="397"/>
                    </a:cubicBezTo>
                    <a:cubicBezTo>
                      <a:pt x="2530" y="397"/>
                      <a:pt x="2479" y="404"/>
                      <a:pt x="2427" y="421"/>
                    </a:cubicBezTo>
                    <a:cubicBezTo>
                      <a:pt x="2222" y="136"/>
                      <a:pt x="1841" y="1"/>
                      <a:pt x="1472" y="1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2" name="Google Shape;2022;g3ddacb674d5_0_83"/>
              <p:cNvSpPr/>
              <p:nvPr/>
            </p:nvSpPr>
            <p:spPr>
              <a:xfrm>
                <a:off x="3679970" y="3155609"/>
                <a:ext cx="582845" cy="302914"/>
              </a:xfrm>
              <a:custGeom>
                <a:rect b="b" l="l" r="r" t="t"/>
                <a:pathLst>
                  <a:path extrusionOk="0" h="1542" w="2967">
                    <a:moveTo>
                      <a:pt x="1472" y="1"/>
                    </a:moveTo>
                    <a:cubicBezTo>
                      <a:pt x="1332" y="1"/>
                      <a:pt x="1195" y="20"/>
                      <a:pt x="1069" y="58"/>
                    </a:cubicBezTo>
                    <a:cubicBezTo>
                      <a:pt x="610" y="199"/>
                      <a:pt x="241" y="572"/>
                      <a:pt x="81" y="1031"/>
                    </a:cubicBezTo>
                    <a:cubicBezTo>
                      <a:pt x="26" y="1190"/>
                      <a:pt x="0" y="1364"/>
                      <a:pt x="0" y="1541"/>
                    </a:cubicBezTo>
                    <a:cubicBezTo>
                      <a:pt x="63" y="1327"/>
                      <a:pt x="159" y="1127"/>
                      <a:pt x="285" y="945"/>
                    </a:cubicBezTo>
                    <a:cubicBezTo>
                      <a:pt x="518" y="620"/>
                      <a:pt x="858" y="368"/>
                      <a:pt x="1247" y="276"/>
                    </a:cubicBezTo>
                    <a:cubicBezTo>
                      <a:pt x="1349" y="251"/>
                      <a:pt x="1455" y="239"/>
                      <a:pt x="1560" y="239"/>
                    </a:cubicBezTo>
                    <a:cubicBezTo>
                      <a:pt x="1852" y="239"/>
                      <a:pt x="2145" y="334"/>
                      <a:pt x="2367" y="535"/>
                    </a:cubicBezTo>
                    <a:cubicBezTo>
                      <a:pt x="2443" y="507"/>
                      <a:pt x="2524" y="493"/>
                      <a:pt x="2604" y="493"/>
                    </a:cubicBezTo>
                    <a:cubicBezTo>
                      <a:pt x="2731" y="493"/>
                      <a:pt x="2858" y="527"/>
                      <a:pt x="2967" y="590"/>
                    </a:cubicBezTo>
                    <a:cubicBezTo>
                      <a:pt x="2861" y="470"/>
                      <a:pt x="2729" y="397"/>
                      <a:pt x="2579" y="397"/>
                    </a:cubicBezTo>
                    <a:cubicBezTo>
                      <a:pt x="2530" y="397"/>
                      <a:pt x="2479" y="404"/>
                      <a:pt x="2427" y="421"/>
                    </a:cubicBezTo>
                    <a:cubicBezTo>
                      <a:pt x="2222" y="136"/>
                      <a:pt x="1841" y="1"/>
                      <a:pt x="1472" y="1"/>
                    </a:cubicBezTo>
                    <a:close/>
                  </a:path>
                </a:pathLst>
              </a:custGeom>
              <a:solidFill>
                <a:srgbClr val="3C272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3" name="Google Shape;2023;g3ddacb674d5_0_83"/>
              <p:cNvSpPr/>
              <p:nvPr/>
            </p:nvSpPr>
            <p:spPr>
              <a:xfrm>
                <a:off x="4346299" y="3486416"/>
                <a:ext cx="271287" cy="219819"/>
              </a:xfrm>
              <a:custGeom>
                <a:rect b="b" l="l" r="r" t="t"/>
                <a:pathLst>
                  <a:path extrusionOk="0" h="1119" w="1381">
                    <a:moveTo>
                      <a:pt x="640" y="1"/>
                    </a:moveTo>
                    <a:cubicBezTo>
                      <a:pt x="604" y="1"/>
                      <a:pt x="573" y="34"/>
                      <a:pt x="551" y="65"/>
                    </a:cubicBezTo>
                    <a:cubicBezTo>
                      <a:pt x="459" y="198"/>
                      <a:pt x="392" y="353"/>
                      <a:pt x="363" y="512"/>
                    </a:cubicBezTo>
                    <a:cubicBezTo>
                      <a:pt x="303" y="424"/>
                      <a:pt x="226" y="353"/>
                      <a:pt x="134" y="297"/>
                    </a:cubicBezTo>
                    <a:cubicBezTo>
                      <a:pt x="114" y="285"/>
                      <a:pt x="88" y="274"/>
                      <a:pt x="64" y="274"/>
                    </a:cubicBezTo>
                    <a:cubicBezTo>
                      <a:pt x="46" y="274"/>
                      <a:pt x="30" y="280"/>
                      <a:pt x="18" y="294"/>
                    </a:cubicBezTo>
                    <a:cubicBezTo>
                      <a:pt x="1" y="320"/>
                      <a:pt x="11" y="357"/>
                      <a:pt x="26" y="390"/>
                    </a:cubicBezTo>
                    <a:cubicBezTo>
                      <a:pt x="100" y="549"/>
                      <a:pt x="196" y="701"/>
                      <a:pt x="315" y="834"/>
                    </a:cubicBezTo>
                    <a:cubicBezTo>
                      <a:pt x="385" y="915"/>
                      <a:pt x="851" y="1119"/>
                      <a:pt x="851" y="1119"/>
                    </a:cubicBezTo>
                    <a:cubicBezTo>
                      <a:pt x="851" y="1119"/>
                      <a:pt x="1213" y="890"/>
                      <a:pt x="1288" y="827"/>
                    </a:cubicBezTo>
                    <a:cubicBezTo>
                      <a:pt x="1317" y="801"/>
                      <a:pt x="1347" y="775"/>
                      <a:pt x="1365" y="741"/>
                    </a:cubicBezTo>
                    <a:cubicBezTo>
                      <a:pt x="1380" y="709"/>
                      <a:pt x="1380" y="664"/>
                      <a:pt x="1355" y="634"/>
                    </a:cubicBezTo>
                    <a:cubicBezTo>
                      <a:pt x="1339" y="617"/>
                      <a:pt x="1319" y="610"/>
                      <a:pt x="1297" y="610"/>
                    </a:cubicBezTo>
                    <a:cubicBezTo>
                      <a:pt x="1266" y="610"/>
                      <a:pt x="1231" y="624"/>
                      <a:pt x="1203" y="642"/>
                    </a:cubicBezTo>
                    <a:cubicBezTo>
                      <a:pt x="1155" y="675"/>
                      <a:pt x="1110" y="716"/>
                      <a:pt x="1055" y="719"/>
                    </a:cubicBezTo>
                    <a:cubicBezTo>
                      <a:pt x="1121" y="645"/>
                      <a:pt x="1184" y="571"/>
                      <a:pt x="1247" y="501"/>
                    </a:cubicBezTo>
                    <a:cubicBezTo>
                      <a:pt x="1273" y="471"/>
                      <a:pt x="1299" y="442"/>
                      <a:pt x="1295" y="405"/>
                    </a:cubicBezTo>
                    <a:cubicBezTo>
                      <a:pt x="1295" y="356"/>
                      <a:pt x="1242" y="325"/>
                      <a:pt x="1191" y="325"/>
                    </a:cubicBezTo>
                    <a:cubicBezTo>
                      <a:pt x="1183" y="325"/>
                      <a:pt x="1176" y="325"/>
                      <a:pt x="1169" y="327"/>
                    </a:cubicBezTo>
                    <a:cubicBezTo>
                      <a:pt x="1118" y="338"/>
                      <a:pt x="1073" y="379"/>
                      <a:pt x="1032" y="420"/>
                    </a:cubicBezTo>
                    <a:cubicBezTo>
                      <a:pt x="991" y="456"/>
                      <a:pt x="947" y="497"/>
                      <a:pt x="892" y="504"/>
                    </a:cubicBezTo>
                    <a:cubicBezTo>
                      <a:pt x="947" y="420"/>
                      <a:pt x="991" y="327"/>
                      <a:pt x="1029" y="231"/>
                    </a:cubicBezTo>
                    <a:cubicBezTo>
                      <a:pt x="1044" y="186"/>
                      <a:pt x="1055" y="127"/>
                      <a:pt x="1017" y="105"/>
                    </a:cubicBezTo>
                    <a:cubicBezTo>
                      <a:pt x="1009" y="100"/>
                      <a:pt x="1000" y="98"/>
                      <a:pt x="990" y="98"/>
                    </a:cubicBezTo>
                    <a:cubicBezTo>
                      <a:pt x="963" y="98"/>
                      <a:pt x="933" y="115"/>
                      <a:pt x="911" y="131"/>
                    </a:cubicBezTo>
                    <a:cubicBezTo>
                      <a:pt x="814" y="205"/>
                      <a:pt x="733" y="297"/>
                      <a:pt x="677" y="401"/>
                    </a:cubicBezTo>
                    <a:cubicBezTo>
                      <a:pt x="689" y="309"/>
                      <a:pt x="699" y="212"/>
                      <a:pt x="703" y="116"/>
                    </a:cubicBezTo>
                    <a:cubicBezTo>
                      <a:pt x="706" y="75"/>
                      <a:pt x="699" y="20"/>
                      <a:pt x="662" y="5"/>
                    </a:cubicBezTo>
                    <a:cubicBezTo>
                      <a:pt x="654" y="2"/>
                      <a:pt x="647" y="1"/>
                      <a:pt x="640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4" name="Google Shape;2024;g3ddacb674d5_0_83"/>
              <p:cNvSpPr/>
              <p:nvPr/>
            </p:nvSpPr>
            <p:spPr>
              <a:xfrm rot="-9000026">
                <a:off x="3351110" y="4205242"/>
                <a:ext cx="271287" cy="219819"/>
              </a:xfrm>
              <a:custGeom>
                <a:rect b="b" l="l" r="r" t="t"/>
                <a:pathLst>
                  <a:path extrusionOk="0" h="1119" w="1381">
                    <a:moveTo>
                      <a:pt x="640" y="1"/>
                    </a:moveTo>
                    <a:cubicBezTo>
                      <a:pt x="604" y="1"/>
                      <a:pt x="573" y="34"/>
                      <a:pt x="551" y="65"/>
                    </a:cubicBezTo>
                    <a:cubicBezTo>
                      <a:pt x="459" y="198"/>
                      <a:pt x="392" y="353"/>
                      <a:pt x="363" y="512"/>
                    </a:cubicBezTo>
                    <a:cubicBezTo>
                      <a:pt x="303" y="424"/>
                      <a:pt x="226" y="353"/>
                      <a:pt x="134" y="297"/>
                    </a:cubicBezTo>
                    <a:cubicBezTo>
                      <a:pt x="114" y="285"/>
                      <a:pt x="88" y="274"/>
                      <a:pt x="64" y="274"/>
                    </a:cubicBezTo>
                    <a:cubicBezTo>
                      <a:pt x="46" y="274"/>
                      <a:pt x="30" y="280"/>
                      <a:pt x="18" y="294"/>
                    </a:cubicBezTo>
                    <a:cubicBezTo>
                      <a:pt x="1" y="320"/>
                      <a:pt x="11" y="357"/>
                      <a:pt x="26" y="390"/>
                    </a:cubicBezTo>
                    <a:cubicBezTo>
                      <a:pt x="100" y="549"/>
                      <a:pt x="196" y="701"/>
                      <a:pt x="315" y="834"/>
                    </a:cubicBezTo>
                    <a:cubicBezTo>
                      <a:pt x="385" y="915"/>
                      <a:pt x="851" y="1119"/>
                      <a:pt x="851" y="1119"/>
                    </a:cubicBezTo>
                    <a:cubicBezTo>
                      <a:pt x="851" y="1119"/>
                      <a:pt x="1213" y="890"/>
                      <a:pt x="1288" y="827"/>
                    </a:cubicBezTo>
                    <a:cubicBezTo>
                      <a:pt x="1317" y="801"/>
                      <a:pt x="1347" y="775"/>
                      <a:pt x="1365" y="741"/>
                    </a:cubicBezTo>
                    <a:cubicBezTo>
                      <a:pt x="1380" y="709"/>
                      <a:pt x="1380" y="664"/>
                      <a:pt x="1355" y="634"/>
                    </a:cubicBezTo>
                    <a:cubicBezTo>
                      <a:pt x="1339" y="617"/>
                      <a:pt x="1319" y="610"/>
                      <a:pt x="1297" y="610"/>
                    </a:cubicBezTo>
                    <a:cubicBezTo>
                      <a:pt x="1266" y="610"/>
                      <a:pt x="1231" y="624"/>
                      <a:pt x="1203" y="642"/>
                    </a:cubicBezTo>
                    <a:cubicBezTo>
                      <a:pt x="1155" y="675"/>
                      <a:pt x="1110" y="716"/>
                      <a:pt x="1055" y="719"/>
                    </a:cubicBezTo>
                    <a:cubicBezTo>
                      <a:pt x="1121" y="645"/>
                      <a:pt x="1184" y="571"/>
                      <a:pt x="1247" y="501"/>
                    </a:cubicBezTo>
                    <a:cubicBezTo>
                      <a:pt x="1273" y="471"/>
                      <a:pt x="1299" y="442"/>
                      <a:pt x="1295" y="405"/>
                    </a:cubicBezTo>
                    <a:cubicBezTo>
                      <a:pt x="1295" y="356"/>
                      <a:pt x="1242" y="325"/>
                      <a:pt x="1191" y="325"/>
                    </a:cubicBezTo>
                    <a:cubicBezTo>
                      <a:pt x="1183" y="325"/>
                      <a:pt x="1176" y="325"/>
                      <a:pt x="1169" y="327"/>
                    </a:cubicBezTo>
                    <a:cubicBezTo>
                      <a:pt x="1118" y="338"/>
                      <a:pt x="1073" y="379"/>
                      <a:pt x="1032" y="420"/>
                    </a:cubicBezTo>
                    <a:cubicBezTo>
                      <a:pt x="991" y="456"/>
                      <a:pt x="947" y="497"/>
                      <a:pt x="892" y="504"/>
                    </a:cubicBezTo>
                    <a:cubicBezTo>
                      <a:pt x="947" y="420"/>
                      <a:pt x="991" y="327"/>
                      <a:pt x="1029" y="231"/>
                    </a:cubicBezTo>
                    <a:cubicBezTo>
                      <a:pt x="1044" y="186"/>
                      <a:pt x="1055" y="127"/>
                      <a:pt x="1017" y="105"/>
                    </a:cubicBezTo>
                    <a:cubicBezTo>
                      <a:pt x="1009" y="100"/>
                      <a:pt x="1000" y="98"/>
                      <a:pt x="990" y="98"/>
                    </a:cubicBezTo>
                    <a:cubicBezTo>
                      <a:pt x="963" y="98"/>
                      <a:pt x="933" y="115"/>
                      <a:pt x="911" y="131"/>
                    </a:cubicBezTo>
                    <a:cubicBezTo>
                      <a:pt x="814" y="205"/>
                      <a:pt x="733" y="297"/>
                      <a:pt x="677" y="401"/>
                    </a:cubicBezTo>
                    <a:cubicBezTo>
                      <a:pt x="689" y="309"/>
                      <a:pt x="699" y="212"/>
                      <a:pt x="703" y="116"/>
                    </a:cubicBezTo>
                    <a:cubicBezTo>
                      <a:pt x="706" y="75"/>
                      <a:pt x="699" y="20"/>
                      <a:pt x="662" y="5"/>
                    </a:cubicBezTo>
                    <a:cubicBezTo>
                      <a:pt x="654" y="2"/>
                      <a:pt x="647" y="1"/>
                      <a:pt x="640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025" name="Google Shape;2025;g3ddacb674d5_0_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225" y="1292050"/>
            <a:ext cx="2964249" cy="2222476"/>
          </a:xfrm>
          <a:prstGeom prst="rect">
            <a:avLst/>
          </a:prstGeom>
          <a:noFill/>
          <a:ln>
            <a:noFill/>
          </a:ln>
        </p:spPr>
      </p:pic>
      <p:sp>
        <p:nvSpPr>
          <p:cNvPr id="2026" name="Google Shape;2026;g3ddacb674d5_0_83"/>
          <p:cNvSpPr txBox="1"/>
          <p:nvPr/>
        </p:nvSpPr>
        <p:spPr>
          <a:xfrm>
            <a:off x="4226050" y="1737850"/>
            <a:ext cx="3973200" cy="6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Este año como novedad haremos una excursión al Parque Warner de Madrid!!!</a:t>
            </a:r>
            <a:endParaRPr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0" name="Shape 2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1" name="Google Shape;2031;p1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Salidas y llegadas</a:t>
            </a:r>
            <a:endParaRPr/>
          </a:p>
        </p:txBody>
      </p:sp>
      <p:grpSp>
        <p:nvGrpSpPr>
          <p:cNvPr id="2032" name="Google Shape;2032;p14"/>
          <p:cNvGrpSpPr/>
          <p:nvPr/>
        </p:nvGrpSpPr>
        <p:grpSpPr>
          <a:xfrm>
            <a:off x="7320114" y="4130639"/>
            <a:ext cx="1711502" cy="946699"/>
            <a:chOff x="2781962" y="3910288"/>
            <a:chExt cx="1928453" cy="1066823"/>
          </a:xfrm>
        </p:grpSpPr>
        <p:sp>
          <p:nvSpPr>
            <p:cNvPr id="2033" name="Google Shape;2033;p14"/>
            <p:cNvSpPr/>
            <p:nvPr/>
          </p:nvSpPr>
          <p:spPr>
            <a:xfrm>
              <a:off x="2877661" y="4411947"/>
              <a:ext cx="199528" cy="213365"/>
            </a:xfrm>
            <a:custGeom>
              <a:rect b="b" l="l" r="r" t="t"/>
              <a:pathLst>
                <a:path extrusionOk="0" h="709" w="663">
                  <a:moveTo>
                    <a:pt x="401" y="0"/>
                  </a:moveTo>
                  <a:cubicBezTo>
                    <a:pt x="389" y="0"/>
                    <a:pt x="376" y="2"/>
                    <a:pt x="363" y="6"/>
                  </a:cubicBezTo>
                  <a:cubicBezTo>
                    <a:pt x="296" y="24"/>
                    <a:pt x="404" y="165"/>
                    <a:pt x="426" y="216"/>
                  </a:cubicBezTo>
                  <a:cubicBezTo>
                    <a:pt x="459" y="305"/>
                    <a:pt x="482" y="361"/>
                    <a:pt x="492" y="465"/>
                  </a:cubicBezTo>
                  <a:cubicBezTo>
                    <a:pt x="441" y="372"/>
                    <a:pt x="348" y="301"/>
                    <a:pt x="245" y="279"/>
                  </a:cubicBezTo>
                  <a:cubicBezTo>
                    <a:pt x="237" y="278"/>
                    <a:pt x="230" y="277"/>
                    <a:pt x="222" y="277"/>
                  </a:cubicBezTo>
                  <a:cubicBezTo>
                    <a:pt x="207" y="277"/>
                    <a:pt x="193" y="281"/>
                    <a:pt x="185" y="291"/>
                  </a:cubicBezTo>
                  <a:cubicBezTo>
                    <a:pt x="171" y="313"/>
                    <a:pt x="278" y="349"/>
                    <a:pt x="318" y="487"/>
                  </a:cubicBezTo>
                  <a:cubicBezTo>
                    <a:pt x="256" y="460"/>
                    <a:pt x="193" y="443"/>
                    <a:pt x="127" y="428"/>
                  </a:cubicBezTo>
                  <a:cubicBezTo>
                    <a:pt x="114" y="426"/>
                    <a:pt x="101" y="425"/>
                    <a:pt x="89" y="425"/>
                  </a:cubicBezTo>
                  <a:cubicBezTo>
                    <a:pt x="71" y="425"/>
                    <a:pt x="53" y="428"/>
                    <a:pt x="38" y="438"/>
                  </a:cubicBezTo>
                  <a:cubicBezTo>
                    <a:pt x="0" y="465"/>
                    <a:pt x="159" y="539"/>
                    <a:pt x="207" y="554"/>
                  </a:cubicBezTo>
                  <a:cubicBezTo>
                    <a:pt x="267" y="571"/>
                    <a:pt x="296" y="672"/>
                    <a:pt x="356" y="690"/>
                  </a:cubicBezTo>
                  <a:cubicBezTo>
                    <a:pt x="393" y="701"/>
                    <a:pt x="431" y="708"/>
                    <a:pt x="469" y="708"/>
                  </a:cubicBezTo>
                  <a:cubicBezTo>
                    <a:pt x="495" y="708"/>
                    <a:pt x="520" y="705"/>
                    <a:pt x="545" y="697"/>
                  </a:cubicBezTo>
                  <a:cubicBezTo>
                    <a:pt x="607" y="675"/>
                    <a:pt x="659" y="624"/>
                    <a:pt x="663" y="561"/>
                  </a:cubicBezTo>
                  <a:cubicBezTo>
                    <a:pt x="663" y="561"/>
                    <a:pt x="620" y="0"/>
                    <a:pt x="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14"/>
            <p:cNvSpPr/>
            <p:nvPr/>
          </p:nvSpPr>
          <p:spPr>
            <a:xfrm>
              <a:off x="2781962" y="4312338"/>
              <a:ext cx="1258261" cy="609097"/>
            </a:xfrm>
            <a:custGeom>
              <a:rect b="b" l="l" r="r" t="t"/>
              <a:pathLst>
                <a:path extrusionOk="0" h="2024" w="4181">
                  <a:moveTo>
                    <a:pt x="1872" y="0"/>
                  </a:moveTo>
                  <a:lnTo>
                    <a:pt x="1872" y="7"/>
                  </a:lnTo>
                  <a:lnTo>
                    <a:pt x="903" y="26"/>
                  </a:lnTo>
                  <a:cubicBezTo>
                    <a:pt x="911" y="248"/>
                    <a:pt x="981" y="755"/>
                    <a:pt x="851" y="925"/>
                  </a:cubicBezTo>
                  <a:cubicBezTo>
                    <a:pt x="766" y="984"/>
                    <a:pt x="644" y="984"/>
                    <a:pt x="578" y="1073"/>
                  </a:cubicBezTo>
                  <a:cubicBezTo>
                    <a:pt x="385" y="1247"/>
                    <a:pt x="192" y="1424"/>
                    <a:pt x="1" y="1602"/>
                  </a:cubicBezTo>
                  <a:cubicBezTo>
                    <a:pt x="82" y="1647"/>
                    <a:pt x="169" y="1666"/>
                    <a:pt x="258" y="1666"/>
                  </a:cubicBezTo>
                  <a:cubicBezTo>
                    <a:pt x="504" y="1666"/>
                    <a:pt x="769" y="1521"/>
                    <a:pt x="991" y="1391"/>
                  </a:cubicBezTo>
                  <a:cubicBezTo>
                    <a:pt x="1037" y="1366"/>
                    <a:pt x="1090" y="1340"/>
                    <a:pt x="1140" y="1340"/>
                  </a:cubicBezTo>
                  <a:cubicBezTo>
                    <a:pt x="1162" y="1340"/>
                    <a:pt x="1183" y="1345"/>
                    <a:pt x="1203" y="1358"/>
                  </a:cubicBezTo>
                  <a:cubicBezTo>
                    <a:pt x="1295" y="1417"/>
                    <a:pt x="1225" y="1528"/>
                    <a:pt x="1169" y="1624"/>
                  </a:cubicBezTo>
                  <a:cubicBezTo>
                    <a:pt x="1158" y="1643"/>
                    <a:pt x="1147" y="1661"/>
                    <a:pt x="1136" y="1676"/>
                  </a:cubicBezTo>
                  <a:cubicBezTo>
                    <a:pt x="1080" y="1783"/>
                    <a:pt x="1092" y="1923"/>
                    <a:pt x="1173" y="2020"/>
                  </a:cubicBezTo>
                  <a:cubicBezTo>
                    <a:pt x="1362" y="1830"/>
                    <a:pt x="1604" y="1631"/>
                    <a:pt x="1868" y="1631"/>
                  </a:cubicBezTo>
                  <a:cubicBezTo>
                    <a:pt x="1876" y="1631"/>
                    <a:pt x="1885" y="1631"/>
                    <a:pt x="1894" y="1631"/>
                  </a:cubicBezTo>
                  <a:cubicBezTo>
                    <a:pt x="1909" y="1701"/>
                    <a:pt x="1953" y="2024"/>
                    <a:pt x="2047" y="2024"/>
                  </a:cubicBezTo>
                  <a:cubicBezTo>
                    <a:pt x="2048" y="2024"/>
                    <a:pt x="2049" y="2024"/>
                    <a:pt x="2050" y="2024"/>
                  </a:cubicBezTo>
                  <a:cubicBezTo>
                    <a:pt x="2186" y="1931"/>
                    <a:pt x="2301" y="1787"/>
                    <a:pt x="2253" y="1631"/>
                  </a:cubicBezTo>
                  <a:cubicBezTo>
                    <a:pt x="2268" y="1630"/>
                    <a:pt x="2282" y="1630"/>
                    <a:pt x="2297" y="1630"/>
                  </a:cubicBezTo>
                  <a:cubicBezTo>
                    <a:pt x="2571" y="1630"/>
                    <a:pt x="2811" y="1823"/>
                    <a:pt x="3008" y="2020"/>
                  </a:cubicBezTo>
                  <a:cubicBezTo>
                    <a:pt x="3086" y="1923"/>
                    <a:pt x="3100" y="1783"/>
                    <a:pt x="3041" y="1676"/>
                  </a:cubicBezTo>
                  <a:cubicBezTo>
                    <a:pt x="2985" y="1568"/>
                    <a:pt x="2867" y="1424"/>
                    <a:pt x="2975" y="1358"/>
                  </a:cubicBezTo>
                  <a:cubicBezTo>
                    <a:pt x="2994" y="1345"/>
                    <a:pt x="3016" y="1340"/>
                    <a:pt x="3038" y="1340"/>
                  </a:cubicBezTo>
                  <a:cubicBezTo>
                    <a:pt x="3088" y="1340"/>
                    <a:pt x="3142" y="1366"/>
                    <a:pt x="3185" y="1391"/>
                  </a:cubicBezTo>
                  <a:cubicBezTo>
                    <a:pt x="3411" y="1521"/>
                    <a:pt x="3675" y="1666"/>
                    <a:pt x="3922" y="1666"/>
                  </a:cubicBezTo>
                  <a:cubicBezTo>
                    <a:pt x="4011" y="1666"/>
                    <a:pt x="4098" y="1647"/>
                    <a:pt x="4180" y="1602"/>
                  </a:cubicBezTo>
                  <a:cubicBezTo>
                    <a:pt x="3948" y="1406"/>
                    <a:pt x="3744" y="1173"/>
                    <a:pt x="3499" y="996"/>
                  </a:cubicBezTo>
                  <a:cubicBezTo>
                    <a:pt x="3352" y="951"/>
                    <a:pt x="3267" y="925"/>
                    <a:pt x="3267" y="766"/>
                  </a:cubicBezTo>
                  <a:cubicBezTo>
                    <a:pt x="3248" y="511"/>
                    <a:pt x="3252" y="274"/>
                    <a:pt x="3274" y="19"/>
                  </a:cubicBezTo>
                  <a:lnTo>
                    <a:pt x="2645" y="15"/>
                  </a:lnTo>
                  <a:lnTo>
                    <a:pt x="2309" y="7"/>
                  </a:lnTo>
                  <a:lnTo>
                    <a:pt x="2309" y="0"/>
                  </a:lnTo>
                  <a:cubicBezTo>
                    <a:pt x="2253" y="2"/>
                    <a:pt x="2171" y="3"/>
                    <a:pt x="2089" y="3"/>
                  </a:cubicBezTo>
                  <a:cubicBezTo>
                    <a:pt x="2007" y="3"/>
                    <a:pt x="1926" y="2"/>
                    <a:pt x="18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14"/>
            <p:cNvSpPr/>
            <p:nvPr/>
          </p:nvSpPr>
          <p:spPr>
            <a:xfrm>
              <a:off x="3106978" y="4316551"/>
              <a:ext cx="933238" cy="604884"/>
            </a:xfrm>
            <a:custGeom>
              <a:rect b="b" l="l" r="r" t="t"/>
              <a:pathLst>
                <a:path extrusionOk="0" h="2010" w="3101">
                  <a:moveTo>
                    <a:pt x="1565" y="1"/>
                  </a:moveTo>
                  <a:lnTo>
                    <a:pt x="1565" y="1"/>
                  </a:lnTo>
                  <a:cubicBezTo>
                    <a:pt x="1536" y="67"/>
                    <a:pt x="1543" y="149"/>
                    <a:pt x="1603" y="190"/>
                  </a:cubicBezTo>
                  <a:lnTo>
                    <a:pt x="1636" y="205"/>
                  </a:lnTo>
                  <a:cubicBezTo>
                    <a:pt x="1680" y="386"/>
                    <a:pt x="1680" y="578"/>
                    <a:pt x="1639" y="760"/>
                  </a:cubicBezTo>
                  <a:cubicBezTo>
                    <a:pt x="1628" y="826"/>
                    <a:pt x="1598" y="900"/>
                    <a:pt x="1536" y="926"/>
                  </a:cubicBezTo>
                  <a:cubicBezTo>
                    <a:pt x="1518" y="932"/>
                    <a:pt x="1498" y="934"/>
                    <a:pt x="1477" y="934"/>
                  </a:cubicBezTo>
                  <a:cubicBezTo>
                    <a:pt x="1440" y="934"/>
                    <a:pt x="1402" y="928"/>
                    <a:pt x="1368" y="928"/>
                  </a:cubicBezTo>
                  <a:cubicBezTo>
                    <a:pt x="1329" y="928"/>
                    <a:pt x="1296" y="936"/>
                    <a:pt x="1277" y="970"/>
                  </a:cubicBezTo>
                  <a:cubicBezTo>
                    <a:pt x="1262" y="996"/>
                    <a:pt x="1265" y="1026"/>
                    <a:pt x="1262" y="1052"/>
                  </a:cubicBezTo>
                  <a:cubicBezTo>
                    <a:pt x="1248" y="1144"/>
                    <a:pt x="1154" y="1207"/>
                    <a:pt x="1066" y="1214"/>
                  </a:cubicBezTo>
                  <a:cubicBezTo>
                    <a:pt x="1057" y="1215"/>
                    <a:pt x="1049" y="1215"/>
                    <a:pt x="1040" y="1215"/>
                  </a:cubicBezTo>
                  <a:cubicBezTo>
                    <a:pt x="957" y="1215"/>
                    <a:pt x="877" y="1185"/>
                    <a:pt x="804" y="1148"/>
                  </a:cubicBezTo>
                  <a:cubicBezTo>
                    <a:pt x="761" y="1128"/>
                    <a:pt x="719" y="1109"/>
                    <a:pt x="675" y="1109"/>
                  </a:cubicBezTo>
                  <a:cubicBezTo>
                    <a:pt x="669" y="1109"/>
                    <a:pt x="662" y="1109"/>
                    <a:pt x="655" y="1110"/>
                  </a:cubicBezTo>
                  <a:cubicBezTo>
                    <a:pt x="563" y="1122"/>
                    <a:pt x="522" y="1229"/>
                    <a:pt x="471" y="1307"/>
                  </a:cubicBezTo>
                  <a:cubicBezTo>
                    <a:pt x="386" y="1448"/>
                    <a:pt x="237" y="1528"/>
                    <a:pt x="89" y="1610"/>
                  </a:cubicBezTo>
                  <a:cubicBezTo>
                    <a:pt x="78" y="1629"/>
                    <a:pt x="67" y="1647"/>
                    <a:pt x="56" y="1662"/>
                  </a:cubicBezTo>
                  <a:cubicBezTo>
                    <a:pt x="0" y="1769"/>
                    <a:pt x="12" y="1909"/>
                    <a:pt x="93" y="2006"/>
                  </a:cubicBezTo>
                  <a:cubicBezTo>
                    <a:pt x="282" y="1816"/>
                    <a:pt x="524" y="1617"/>
                    <a:pt x="788" y="1617"/>
                  </a:cubicBezTo>
                  <a:cubicBezTo>
                    <a:pt x="796" y="1617"/>
                    <a:pt x="805" y="1617"/>
                    <a:pt x="814" y="1617"/>
                  </a:cubicBezTo>
                  <a:cubicBezTo>
                    <a:pt x="829" y="1687"/>
                    <a:pt x="873" y="2010"/>
                    <a:pt x="967" y="2010"/>
                  </a:cubicBezTo>
                  <a:cubicBezTo>
                    <a:pt x="968" y="2010"/>
                    <a:pt x="969" y="2010"/>
                    <a:pt x="970" y="2010"/>
                  </a:cubicBezTo>
                  <a:cubicBezTo>
                    <a:pt x="1106" y="1917"/>
                    <a:pt x="1221" y="1773"/>
                    <a:pt x="1173" y="1617"/>
                  </a:cubicBezTo>
                  <a:cubicBezTo>
                    <a:pt x="1188" y="1616"/>
                    <a:pt x="1202" y="1616"/>
                    <a:pt x="1217" y="1616"/>
                  </a:cubicBezTo>
                  <a:cubicBezTo>
                    <a:pt x="1491" y="1616"/>
                    <a:pt x="1731" y="1809"/>
                    <a:pt x="1928" y="2006"/>
                  </a:cubicBezTo>
                  <a:cubicBezTo>
                    <a:pt x="2006" y="1909"/>
                    <a:pt x="2020" y="1769"/>
                    <a:pt x="1961" y="1662"/>
                  </a:cubicBezTo>
                  <a:cubicBezTo>
                    <a:pt x="1905" y="1554"/>
                    <a:pt x="1787" y="1410"/>
                    <a:pt x="1895" y="1344"/>
                  </a:cubicBezTo>
                  <a:cubicBezTo>
                    <a:pt x="1914" y="1331"/>
                    <a:pt x="1936" y="1326"/>
                    <a:pt x="1958" y="1326"/>
                  </a:cubicBezTo>
                  <a:cubicBezTo>
                    <a:pt x="2008" y="1326"/>
                    <a:pt x="2062" y="1352"/>
                    <a:pt x="2105" y="1377"/>
                  </a:cubicBezTo>
                  <a:cubicBezTo>
                    <a:pt x="2331" y="1507"/>
                    <a:pt x="2595" y="1652"/>
                    <a:pt x="2842" y="1652"/>
                  </a:cubicBezTo>
                  <a:cubicBezTo>
                    <a:pt x="2931" y="1652"/>
                    <a:pt x="3018" y="1633"/>
                    <a:pt x="3100" y="1588"/>
                  </a:cubicBezTo>
                  <a:cubicBezTo>
                    <a:pt x="2868" y="1392"/>
                    <a:pt x="2664" y="1159"/>
                    <a:pt x="2419" y="982"/>
                  </a:cubicBezTo>
                  <a:cubicBezTo>
                    <a:pt x="2272" y="937"/>
                    <a:pt x="2187" y="911"/>
                    <a:pt x="2187" y="752"/>
                  </a:cubicBezTo>
                  <a:cubicBezTo>
                    <a:pt x="2168" y="497"/>
                    <a:pt x="2172" y="260"/>
                    <a:pt x="2194" y="5"/>
                  </a:cubicBezTo>
                  <a:lnTo>
                    <a:pt x="15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14"/>
            <p:cNvSpPr/>
            <p:nvPr/>
          </p:nvSpPr>
          <p:spPr>
            <a:xfrm>
              <a:off x="3053411" y="4178722"/>
              <a:ext cx="713847" cy="271747"/>
            </a:xfrm>
            <a:custGeom>
              <a:rect b="b" l="l" r="r" t="t"/>
              <a:pathLst>
                <a:path extrusionOk="0" h="903" w="2372">
                  <a:moveTo>
                    <a:pt x="1185" y="0"/>
                  </a:moveTo>
                  <a:cubicBezTo>
                    <a:pt x="530" y="0"/>
                    <a:pt x="1" y="200"/>
                    <a:pt x="1" y="451"/>
                  </a:cubicBezTo>
                  <a:cubicBezTo>
                    <a:pt x="1" y="703"/>
                    <a:pt x="530" y="902"/>
                    <a:pt x="1185" y="902"/>
                  </a:cubicBezTo>
                  <a:cubicBezTo>
                    <a:pt x="1839" y="902"/>
                    <a:pt x="2372" y="703"/>
                    <a:pt x="2372" y="451"/>
                  </a:cubicBezTo>
                  <a:cubicBezTo>
                    <a:pt x="2372" y="200"/>
                    <a:pt x="1839" y="0"/>
                    <a:pt x="1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14"/>
            <p:cNvSpPr/>
            <p:nvPr/>
          </p:nvSpPr>
          <p:spPr>
            <a:xfrm>
              <a:off x="3504520" y="4213029"/>
              <a:ext cx="280784" cy="200123"/>
            </a:xfrm>
            <a:custGeom>
              <a:rect b="b" l="l" r="r" t="t"/>
              <a:pathLst>
                <a:path extrusionOk="0" h="665" w="933">
                  <a:moveTo>
                    <a:pt x="123" y="0"/>
                  </a:moveTo>
                  <a:cubicBezTo>
                    <a:pt x="96" y="0"/>
                    <a:pt x="88" y="5"/>
                    <a:pt x="133" y="20"/>
                  </a:cubicBezTo>
                  <a:cubicBezTo>
                    <a:pt x="932" y="204"/>
                    <a:pt x="663" y="552"/>
                    <a:pt x="15" y="633"/>
                  </a:cubicBezTo>
                  <a:cubicBezTo>
                    <a:pt x="7" y="638"/>
                    <a:pt x="0" y="652"/>
                    <a:pt x="19" y="663"/>
                  </a:cubicBezTo>
                  <a:cubicBezTo>
                    <a:pt x="23" y="664"/>
                    <a:pt x="26" y="664"/>
                    <a:pt x="30" y="664"/>
                  </a:cubicBezTo>
                  <a:cubicBezTo>
                    <a:pt x="45" y="664"/>
                    <a:pt x="59" y="660"/>
                    <a:pt x="74" y="660"/>
                  </a:cubicBezTo>
                  <a:cubicBezTo>
                    <a:pt x="277" y="615"/>
                    <a:pt x="610" y="567"/>
                    <a:pt x="663" y="327"/>
                  </a:cubicBezTo>
                  <a:cubicBezTo>
                    <a:pt x="647" y="127"/>
                    <a:pt x="396" y="64"/>
                    <a:pt x="237" y="16"/>
                  </a:cubicBezTo>
                  <a:cubicBezTo>
                    <a:pt x="227" y="9"/>
                    <a:pt x="158" y="0"/>
                    <a:pt x="1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14"/>
            <p:cNvSpPr/>
            <p:nvPr/>
          </p:nvSpPr>
          <p:spPr>
            <a:xfrm>
              <a:off x="3057022" y="4199186"/>
              <a:ext cx="462255" cy="220587"/>
            </a:xfrm>
            <a:custGeom>
              <a:rect b="b" l="l" r="r" t="t"/>
              <a:pathLst>
                <a:path extrusionOk="0" h="733" w="1536">
                  <a:moveTo>
                    <a:pt x="1109" y="1"/>
                  </a:moveTo>
                  <a:cubicBezTo>
                    <a:pt x="799" y="1"/>
                    <a:pt x="469" y="54"/>
                    <a:pt x="248" y="243"/>
                  </a:cubicBezTo>
                  <a:cubicBezTo>
                    <a:pt x="0" y="594"/>
                    <a:pt x="745" y="732"/>
                    <a:pt x="1169" y="732"/>
                  </a:cubicBezTo>
                  <a:cubicBezTo>
                    <a:pt x="1271" y="732"/>
                    <a:pt x="1355" y="724"/>
                    <a:pt x="1402" y="709"/>
                  </a:cubicBezTo>
                  <a:cubicBezTo>
                    <a:pt x="1462" y="694"/>
                    <a:pt x="1436" y="691"/>
                    <a:pt x="1398" y="691"/>
                  </a:cubicBezTo>
                  <a:cubicBezTo>
                    <a:pt x="1311" y="694"/>
                    <a:pt x="1224" y="697"/>
                    <a:pt x="1137" y="697"/>
                  </a:cubicBezTo>
                  <a:cubicBezTo>
                    <a:pt x="1021" y="697"/>
                    <a:pt x="905" y="691"/>
                    <a:pt x="784" y="672"/>
                  </a:cubicBezTo>
                  <a:cubicBezTo>
                    <a:pt x="603" y="631"/>
                    <a:pt x="285" y="587"/>
                    <a:pt x="229" y="376"/>
                  </a:cubicBezTo>
                  <a:cubicBezTo>
                    <a:pt x="270" y="110"/>
                    <a:pt x="772" y="35"/>
                    <a:pt x="1155" y="35"/>
                  </a:cubicBezTo>
                  <a:cubicBezTo>
                    <a:pt x="1303" y="35"/>
                    <a:pt x="1434" y="46"/>
                    <a:pt x="1513" y="62"/>
                  </a:cubicBezTo>
                  <a:cubicBezTo>
                    <a:pt x="1525" y="62"/>
                    <a:pt x="1535" y="43"/>
                    <a:pt x="1517" y="28"/>
                  </a:cubicBezTo>
                  <a:cubicBezTo>
                    <a:pt x="1517" y="28"/>
                    <a:pt x="1498" y="25"/>
                    <a:pt x="1469" y="21"/>
                  </a:cubicBezTo>
                  <a:cubicBezTo>
                    <a:pt x="1358" y="9"/>
                    <a:pt x="1235" y="1"/>
                    <a:pt x="11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14"/>
            <p:cNvSpPr/>
            <p:nvPr/>
          </p:nvSpPr>
          <p:spPr>
            <a:xfrm>
              <a:off x="3123229" y="4243423"/>
              <a:ext cx="321412" cy="130306"/>
            </a:xfrm>
            <a:custGeom>
              <a:rect b="b" l="l" r="r" t="t"/>
              <a:pathLst>
                <a:path extrusionOk="0" h="433" w="1068">
                  <a:moveTo>
                    <a:pt x="618" y="1"/>
                  </a:moveTo>
                  <a:cubicBezTo>
                    <a:pt x="495" y="1"/>
                    <a:pt x="44" y="187"/>
                    <a:pt x="453" y="366"/>
                  </a:cubicBezTo>
                  <a:cubicBezTo>
                    <a:pt x="577" y="408"/>
                    <a:pt x="708" y="433"/>
                    <a:pt x="838" y="433"/>
                  </a:cubicBezTo>
                  <a:cubicBezTo>
                    <a:pt x="895" y="433"/>
                    <a:pt x="952" y="428"/>
                    <a:pt x="1008" y="418"/>
                  </a:cubicBezTo>
                  <a:cubicBezTo>
                    <a:pt x="1067" y="403"/>
                    <a:pt x="1045" y="399"/>
                    <a:pt x="1008" y="399"/>
                  </a:cubicBezTo>
                  <a:lnTo>
                    <a:pt x="868" y="399"/>
                  </a:lnTo>
                  <a:cubicBezTo>
                    <a:pt x="852" y="400"/>
                    <a:pt x="837" y="400"/>
                    <a:pt x="821" y="400"/>
                  </a:cubicBezTo>
                  <a:cubicBezTo>
                    <a:pt x="459" y="400"/>
                    <a:pt x="1" y="164"/>
                    <a:pt x="639" y="30"/>
                  </a:cubicBezTo>
                  <a:cubicBezTo>
                    <a:pt x="656" y="10"/>
                    <a:pt x="645" y="1"/>
                    <a:pt x="6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14"/>
            <p:cNvSpPr/>
            <p:nvPr/>
          </p:nvSpPr>
          <p:spPr>
            <a:xfrm>
              <a:off x="3329674" y="4235900"/>
              <a:ext cx="139640" cy="15649"/>
            </a:xfrm>
            <a:custGeom>
              <a:rect b="b" l="l" r="r" t="t"/>
              <a:pathLst>
                <a:path extrusionOk="0" h="52" w="464">
                  <a:moveTo>
                    <a:pt x="216" y="1"/>
                  </a:moveTo>
                  <a:cubicBezTo>
                    <a:pt x="195" y="1"/>
                    <a:pt x="174" y="1"/>
                    <a:pt x="152" y="2"/>
                  </a:cubicBezTo>
                  <a:lnTo>
                    <a:pt x="122" y="7"/>
                  </a:lnTo>
                  <a:cubicBezTo>
                    <a:pt x="122" y="7"/>
                    <a:pt x="112" y="7"/>
                    <a:pt x="93" y="10"/>
                  </a:cubicBezTo>
                  <a:cubicBezTo>
                    <a:pt x="78" y="14"/>
                    <a:pt x="56" y="17"/>
                    <a:pt x="37" y="21"/>
                  </a:cubicBezTo>
                  <a:cubicBezTo>
                    <a:pt x="8" y="29"/>
                    <a:pt x="1" y="36"/>
                    <a:pt x="4" y="36"/>
                  </a:cubicBezTo>
                  <a:cubicBezTo>
                    <a:pt x="8" y="40"/>
                    <a:pt x="23" y="40"/>
                    <a:pt x="41" y="40"/>
                  </a:cubicBezTo>
                  <a:lnTo>
                    <a:pt x="130" y="40"/>
                  </a:lnTo>
                  <a:lnTo>
                    <a:pt x="156" y="36"/>
                  </a:lnTo>
                  <a:cubicBezTo>
                    <a:pt x="177" y="35"/>
                    <a:pt x="197" y="35"/>
                    <a:pt x="218" y="35"/>
                  </a:cubicBezTo>
                  <a:cubicBezTo>
                    <a:pt x="275" y="35"/>
                    <a:pt x="332" y="38"/>
                    <a:pt x="389" y="43"/>
                  </a:cubicBezTo>
                  <a:cubicBezTo>
                    <a:pt x="407" y="47"/>
                    <a:pt x="422" y="47"/>
                    <a:pt x="441" y="51"/>
                  </a:cubicBezTo>
                  <a:lnTo>
                    <a:pt x="445" y="51"/>
                  </a:lnTo>
                  <a:cubicBezTo>
                    <a:pt x="452" y="47"/>
                    <a:pt x="463" y="36"/>
                    <a:pt x="448" y="21"/>
                  </a:cubicBezTo>
                  <a:lnTo>
                    <a:pt x="448" y="17"/>
                  </a:lnTo>
                  <a:cubicBezTo>
                    <a:pt x="429" y="17"/>
                    <a:pt x="411" y="14"/>
                    <a:pt x="392" y="10"/>
                  </a:cubicBezTo>
                  <a:cubicBezTo>
                    <a:pt x="333" y="4"/>
                    <a:pt x="275" y="1"/>
                    <a:pt x="2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14"/>
            <p:cNvSpPr/>
            <p:nvPr/>
          </p:nvSpPr>
          <p:spPr>
            <a:xfrm>
              <a:off x="3473223" y="4247336"/>
              <a:ext cx="176355" cy="127297"/>
            </a:xfrm>
            <a:custGeom>
              <a:rect b="b" l="l" r="r" t="t"/>
              <a:pathLst>
                <a:path extrusionOk="0" h="423" w="586">
                  <a:moveTo>
                    <a:pt x="87" y="0"/>
                  </a:moveTo>
                  <a:cubicBezTo>
                    <a:pt x="63" y="0"/>
                    <a:pt x="62" y="7"/>
                    <a:pt x="104" y="20"/>
                  </a:cubicBezTo>
                  <a:cubicBezTo>
                    <a:pt x="585" y="146"/>
                    <a:pt x="400" y="342"/>
                    <a:pt x="19" y="394"/>
                  </a:cubicBezTo>
                  <a:cubicBezTo>
                    <a:pt x="0" y="414"/>
                    <a:pt x="13" y="423"/>
                    <a:pt x="44" y="423"/>
                  </a:cubicBezTo>
                  <a:cubicBezTo>
                    <a:pt x="151" y="423"/>
                    <a:pt x="477" y="314"/>
                    <a:pt x="422" y="176"/>
                  </a:cubicBezTo>
                  <a:cubicBezTo>
                    <a:pt x="390" y="51"/>
                    <a:pt x="153" y="0"/>
                    <a:pt x="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14"/>
            <p:cNvSpPr/>
            <p:nvPr/>
          </p:nvSpPr>
          <p:spPr>
            <a:xfrm>
              <a:off x="3747079" y="3931654"/>
              <a:ext cx="557054" cy="201628"/>
            </a:xfrm>
            <a:custGeom>
              <a:rect b="b" l="l" r="r" t="t"/>
              <a:pathLst>
                <a:path extrusionOk="0" h="670" w="1851">
                  <a:moveTo>
                    <a:pt x="1640" y="0"/>
                  </a:moveTo>
                  <a:cubicBezTo>
                    <a:pt x="1567" y="0"/>
                    <a:pt x="1469" y="13"/>
                    <a:pt x="1340" y="45"/>
                  </a:cubicBezTo>
                  <a:cubicBezTo>
                    <a:pt x="799" y="166"/>
                    <a:pt x="482" y="289"/>
                    <a:pt x="297" y="392"/>
                  </a:cubicBezTo>
                  <a:cubicBezTo>
                    <a:pt x="0" y="555"/>
                    <a:pt x="34" y="670"/>
                    <a:pt x="34" y="670"/>
                  </a:cubicBezTo>
                  <a:lnTo>
                    <a:pt x="1851" y="130"/>
                  </a:lnTo>
                  <a:lnTo>
                    <a:pt x="1802" y="37"/>
                  </a:lnTo>
                  <a:cubicBezTo>
                    <a:pt x="1766" y="14"/>
                    <a:pt x="1716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14"/>
            <p:cNvSpPr/>
            <p:nvPr/>
          </p:nvSpPr>
          <p:spPr>
            <a:xfrm>
              <a:off x="3604734" y="3967165"/>
              <a:ext cx="1105681" cy="1009946"/>
            </a:xfrm>
            <a:custGeom>
              <a:rect b="b" l="l" r="r" t="t"/>
              <a:pathLst>
                <a:path extrusionOk="0" h="3356" w="3674">
                  <a:moveTo>
                    <a:pt x="599" y="1033"/>
                  </a:moveTo>
                  <a:lnTo>
                    <a:pt x="973" y="2971"/>
                  </a:lnTo>
                  <a:cubicBezTo>
                    <a:pt x="912" y="2979"/>
                    <a:pt x="847" y="2986"/>
                    <a:pt x="785" y="2986"/>
                  </a:cubicBezTo>
                  <a:cubicBezTo>
                    <a:pt x="705" y="2986"/>
                    <a:pt x="628" y="2975"/>
                    <a:pt x="566" y="2942"/>
                  </a:cubicBezTo>
                  <a:cubicBezTo>
                    <a:pt x="156" y="2493"/>
                    <a:pt x="381" y="1550"/>
                    <a:pt x="599" y="1033"/>
                  </a:cubicBezTo>
                  <a:close/>
                  <a:moveTo>
                    <a:pt x="2297" y="0"/>
                  </a:moveTo>
                  <a:lnTo>
                    <a:pt x="955" y="415"/>
                  </a:lnTo>
                  <a:lnTo>
                    <a:pt x="854" y="444"/>
                  </a:lnTo>
                  <a:lnTo>
                    <a:pt x="507" y="552"/>
                  </a:lnTo>
                  <a:lnTo>
                    <a:pt x="514" y="592"/>
                  </a:lnTo>
                  <a:cubicBezTo>
                    <a:pt x="514" y="592"/>
                    <a:pt x="0" y="2209"/>
                    <a:pt x="200" y="2927"/>
                  </a:cubicBezTo>
                  <a:cubicBezTo>
                    <a:pt x="269" y="3173"/>
                    <a:pt x="599" y="3217"/>
                    <a:pt x="895" y="3217"/>
                  </a:cubicBezTo>
                  <a:cubicBezTo>
                    <a:pt x="963" y="3217"/>
                    <a:pt x="1030" y="3214"/>
                    <a:pt x="1091" y="3212"/>
                  </a:cubicBezTo>
                  <a:cubicBezTo>
                    <a:pt x="1179" y="3301"/>
                    <a:pt x="1301" y="3356"/>
                    <a:pt x="1429" y="3356"/>
                  </a:cubicBezTo>
                  <a:cubicBezTo>
                    <a:pt x="1479" y="3356"/>
                    <a:pt x="1530" y="3347"/>
                    <a:pt x="1580" y="3330"/>
                  </a:cubicBezTo>
                  <a:lnTo>
                    <a:pt x="1624" y="3315"/>
                  </a:lnTo>
                  <a:lnTo>
                    <a:pt x="1868" y="3241"/>
                  </a:lnTo>
                  <a:lnTo>
                    <a:pt x="2908" y="2927"/>
                  </a:lnTo>
                  <a:cubicBezTo>
                    <a:pt x="3155" y="2838"/>
                    <a:pt x="3673" y="2653"/>
                    <a:pt x="2830" y="1399"/>
                  </a:cubicBezTo>
                  <a:cubicBezTo>
                    <a:pt x="2723" y="1040"/>
                    <a:pt x="2297" y="0"/>
                    <a:pt x="22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14"/>
            <p:cNvSpPr/>
            <p:nvPr/>
          </p:nvSpPr>
          <p:spPr>
            <a:xfrm>
              <a:off x="3891831" y="3967165"/>
              <a:ext cx="818577" cy="975338"/>
            </a:xfrm>
            <a:custGeom>
              <a:rect b="b" l="l" r="r" t="t"/>
              <a:pathLst>
                <a:path extrusionOk="0" h="3241" w="2720">
                  <a:moveTo>
                    <a:pt x="1343" y="0"/>
                  </a:moveTo>
                  <a:lnTo>
                    <a:pt x="1" y="415"/>
                  </a:lnTo>
                  <a:cubicBezTo>
                    <a:pt x="19" y="703"/>
                    <a:pt x="96" y="1499"/>
                    <a:pt x="437" y="2279"/>
                  </a:cubicBezTo>
                  <a:cubicBezTo>
                    <a:pt x="704" y="2715"/>
                    <a:pt x="851" y="3019"/>
                    <a:pt x="914" y="3241"/>
                  </a:cubicBezTo>
                  <a:lnTo>
                    <a:pt x="1954" y="2927"/>
                  </a:lnTo>
                  <a:cubicBezTo>
                    <a:pt x="2201" y="2838"/>
                    <a:pt x="2719" y="2653"/>
                    <a:pt x="1876" y="1399"/>
                  </a:cubicBezTo>
                  <a:cubicBezTo>
                    <a:pt x="1769" y="1040"/>
                    <a:pt x="1343" y="0"/>
                    <a:pt x="13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14"/>
            <p:cNvSpPr/>
            <p:nvPr/>
          </p:nvSpPr>
          <p:spPr>
            <a:xfrm>
              <a:off x="4131380" y="4486880"/>
              <a:ext cx="373175" cy="300035"/>
            </a:xfrm>
            <a:custGeom>
              <a:rect b="b" l="l" r="r" t="t"/>
              <a:pathLst>
                <a:path extrusionOk="0" h="997" w="1240">
                  <a:moveTo>
                    <a:pt x="840" y="1"/>
                  </a:moveTo>
                  <a:cubicBezTo>
                    <a:pt x="807" y="1"/>
                    <a:pt x="772" y="9"/>
                    <a:pt x="740" y="23"/>
                  </a:cubicBezTo>
                  <a:cubicBezTo>
                    <a:pt x="574" y="86"/>
                    <a:pt x="289" y="163"/>
                    <a:pt x="118" y="211"/>
                  </a:cubicBezTo>
                  <a:lnTo>
                    <a:pt x="115" y="211"/>
                  </a:lnTo>
                  <a:cubicBezTo>
                    <a:pt x="59" y="230"/>
                    <a:pt x="22" y="271"/>
                    <a:pt x="7" y="322"/>
                  </a:cubicBezTo>
                  <a:cubicBezTo>
                    <a:pt x="0" y="349"/>
                    <a:pt x="0" y="375"/>
                    <a:pt x="7" y="404"/>
                  </a:cubicBezTo>
                  <a:cubicBezTo>
                    <a:pt x="52" y="575"/>
                    <a:pt x="96" y="733"/>
                    <a:pt x="181" y="896"/>
                  </a:cubicBezTo>
                  <a:cubicBezTo>
                    <a:pt x="203" y="948"/>
                    <a:pt x="244" y="993"/>
                    <a:pt x="296" y="996"/>
                  </a:cubicBezTo>
                  <a:cubicBezTo>
                    <a:pt x="307" y="996"/>
                    <a:pt x="325" y="993"/>
                    <a:pt x="340" y="985"/>
                  </a:cubicBezTo>
                  <a:cubicBezTo>
                    <a:pt x="555" y="922"/>
                    <a:pt x="773" y="855"/>
                    <a:pt x="991" y="788"/>
                  </a:cubicBezTo>
                  <a:cubicBezTo>
                    <a:pt x="1095" y="766"/>
                    <a:pt x="1239" y="689"/>
                    <a:pt x="1202" y="563"/>
                  </a:cubicBezTo>
                  <a:cubicBezTo>
                    <a:pt x="1184" y="519"/>
                    <a:pt x="1139" y="489"/>
                    <a:pt x="1106" y="456"/>
                  </a:cubicBezTo>
                  <a:cubicBezTo>
                    <a:pt x="1076" y="423"/>
                    <a:pt x="1054" y="385"/>
                    <a:pt x="1040" y="345"/>
                  </a:cubicBezTo>
                  <a:cubicBezTo>
                    <a:pt x="1006" y="271"/>
                    <a:pt x="991" y="182"/>
                    <a:pt x="969" y="105"/>
                  </a:cubicBezTo>
                  <a:cubicBezTo>
                    <a:pt x="954" y="30"/>
                    <a:pt x="901" y="1"/>
                    <a:pt x="8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14"/>
            <p:cNvSpPr/>
            <p:nvPr/>
          </p:nvSpPr>
          <p:spPr>
            <a:xfrm>
              <a:off x="4126565" y="4550378"/>
              <a:ext cx="93896" cy="236537"/>
            </a:xfrm>
            <a:custGeom>
              <a:rect b="b" l="l" r="r" t="t"/>
              <a:pathLst>
                <a:path extrusionOk="0" h="786" w="312">
                  <a:moveTo>
                    <a:pt x="131" y="0"/>
                  </a:moveTo>
                  <a:cubicBezTo>
                    <a:pt x="49" y="27"/>
                    <a:pt x="1" y="108"/>
                    <a:pt x="23" y="193"/>
                  </a:cubicBezTo>
                  <a:cubicBezTo>
                    <a:pt x="68" y="364"/>
                    <a:pt x="112" y="522"/>
                    <a:pt x="197" y="685"/>
                  </a:cubicBezTo>
                  <a:cubicBezTo>
                    <a:pt x="219" y="737"/>
                    <a:pt x="260" y="782"/>
                    <a:pt x="312" y="785"/>
                  </a:cubicBezTo>
                  <a:cubicBezTo>
                    <a:pt x="238" y="538"/>
                    <a:pt x="297" y="205"/>
                    <a:pt x="297" y="205"/>
                  </a:cubicBezTo>
                  <a:cubicBezTo>
                    <a:pt x="297" y="205"/>
                    <a:pt x="234" y="86"/>
                    <a:pt x="1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14"/>
            <p:cNvSpPr/>
            <p:nvPr/>
          </p:nvSpPr>
          <p:spPr>
            <a:xfrm>
              <a:off x="4133486" y="4486880"/>
              <a:ext cx="310879" cy="165817"/>
            </a:xfrm>
            <a:custGeom>
              <a:rect b="b" l="l" r="r" t="t"/>
              <a:pathLst>
                <a:path extrusionOk="0" h="551" w="1033">
                  <a:moveTo>
                    <a:pt x="833" y="1"/>
                  </a:moveTo>
                  <a:cubicBezTo>
                    <a:pt x="800" y="1"/>
                    <a:pt x="765" y="9"/>
                    <a:pt x="733" y="23"/>
                  </a:cubicBezTo>
                  <a:cubicBezTo>
                    <a:pt x="567" y="86"/>
                    <a:pt x="282" y="163"/>
                    <a:pt x="111" y="211"/>
                  </a:cubicBezTo>
                  <a:lnTo>
                    <a:pt x="108" y="211"/>
                  </a:lnTo>
                  <a:cubicBezTo>
                    <a:pt x="52" y="230"/>
                    <a:pt x="15" y="271"/>
                    <a:pt x="0" y="322"/>
                  </a:cubicBezTo>
                  <a:cubicBezTo>
                    <a:pt x="96" y="382"/>
                    <a:pt x="226" y="467"/>
                    <a:pt x="256" y="544"/>
                  </a:cubicBezTo>
                  <a:cubicBezTo>
                    <a:pt x="256" y="544"/>
                    <a:pt x="308" y="550"/>
                    <a:pt x="388" y="550"/>
                  </a:cubicBezTo>
                  <a:cubicBezTo>
                    <a:pt x="561" y="550"/>
                    <a:pt x="862" y="522"/>
                    <a:pt x="1033" y="345"/>
                  </a:cubicBezTo>
                  <a:cubicBezTo>
                    <a:pt x="999" y="271"/>
                    <a:pt x="984" y="182"/>
                    <a:pt x="962" y="105"/>
                  </a:cubicBezTo>
                  <a:cubicBezTo>
                    <a:pt x="947" y="30"/>
                    <a:pt x="894" y="1"/>
                    <a:pt x="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14"/>
            <p:cNvSpPr/>
            <p:nvPr/>
          </p:nvSpPr>
          <p:spPr>
            <a:xfrm>
              <a:off x="4286063" y="4618991"/>
              <a:ext cx="121583" cy="53266"/>
            </a:xfrm>
            <a:custGeom>
              <a:rect b="b" l="l" r="r" t="t"/>
              <a:pathLst>
                <a:path extrusionOk="0" h="177" w="404">
                  <a:moveTo>
                    <a:pt x="337" y="0"/>
                  </a:moveTo>
                  <a:cubicBezTo>
                    <a:pt x="255" y="0"/>
                    <a:pt x="69" y="62"/>
                    <a:pt x="26" y="102"/>
                  </a:cubicBezTo>
                  <a:cubicBezTo>
                    <a:pt x="0" y="124"/>
                    <a:pt x="11" y="176"/>
                    <a:pt x="48" y="176"/>
                  </a:cubicBezTo>
                  <a:cubicBezTo>
                    <a:pt x="52" y="177"/>
                    <a:pt x="56" y="177"/>
                    <a:pt x="60" y="177"/>
                  </a:cubicBezTo>
                  <a:cubicBezTo>
                    <a:pt x="140" y="177"/>
                    <a:pt x="332" y="118"/>
                    <a:pt x="381" y="76"/>
                  </a:cubicBezTo>
                  <a:cubicBezTo>
                    <a:pt x="403" y="54"/>
                    <a:pt x="388" y="9"/>
                    <a:pt x="359" y="2"/>
                  </a:cubicBezTo>
                  <a:cubicBezTo>
                    <a:pt x="353" y="1"/>
                    <a:pt x="345" y="0"/>
                    <a:pt x="3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14"/>
            <p:cNvSpPr/>
            <p:nvPr/>
          </p:nvSpPr>
          <p:spPr>
            <a:xfrm>
              <a:off x="4027555" y="4370418"/>
              <a:ext cx="387319" cy="193503"/>
            </a:xfrm>
            <a:custGeom>
              <a:rect b="b" l="l" r="r" t="t"/>
              <a:pathLst>
                <a:path extrusionOk="0" h="643" w="1287">
                  <a:moveTo>
                    <a:pt x="1275" y="0"/>
                  </a:moveTo>
                  <a:cubicBezTo>
                    <a:pt x="1269" y="0"/>
                    <a:pt x="1256" y="4"/>
                    <a:pt x="1233" y="14"/>
                  </a:cubicBezTo>
                  <a:cubicBezTo>
                    <a:pt x="848" y="218"/>
                    <a:pt x="504" y="455"/>
                    <a:pt x="86" y="584"/>
                  </a:cubicBezTo>
                  <a:lnTo>
                    <a:pt x="23" y="603"/>
                  </a:lnTo>
                  <a:cubicBezTo>
                    <a:pt x="1" y="625"/>
                    <a:pt x="19" y="643"/>
                    <a:pt x="31" y="643"/>
                  </a:cubicBezTo>
                  <a:cubicBezTo>
                    <a:pt x="171" y="606"/>
                    <a:pt x="304" y="547"/>
                    <a:pt x="437" y="492"/>
                  </a:cubicBezTo>
                  <a:cubicBezTo>
                    <a:pt x="707" y="447"/>
                    <a:pt x="985" y="366"/>
                    <a:pt x="1214" y="218"/>
                  </a:cubicBezTo>
                  <a:cubicBezTo>
                    <a:pt x="1246" y="195"/>
                    <a:pt x="1252" y="187"/>
                    <a:pt x="1243" y="187"/>
                  </a:cubicBezTo>
                  <a:cubicBezTo>
                    <a:pt x="1213" y="187"/>
                    <a:pt x="1009" y="283"/>
                    <a:pt x="989" y="292"/>
                  </a:cubicBezTo>
                  <a:cubicBezTo>
                    <a:pt x="859" y="347"/>
                    <a:pt x="722" y="388"/>
                    <a:pt x="581" y="421"/>
                  </a:cubicBezTo>
                  <a:cubicBezTo>
                    <a:pt x="808" y="306"/>
                    <a:pt x="1040" y="181"/>
                    <a:pt x="1244" y="36"/>
                  </a:cubicBezTo>
                  <a:cubicBezTo>
                    <a:pt x="1268" y="17"/>
                    <a:pt x="1287" y="0"/>
                    <a:pt x="12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14"/>
            <p:cNvSpPr/>
            <p:nvPr/>
          </p:nvSpPr>
          <p:spPr>
            <a:xfrm>
              <a:off x="3637536" y="3910288"/>
              <a:ext cx="761096" cy="377376"/>
            </a:xfrm>
            <a:custGeom>
              <a:rect b="b" l="l" r="r" t="t"/>
              <a:pathLst>
                <a:path extrusionOk="0" h="1254" w="2529">
                  <a:moveTo>
                    <a:pt x="2244" y="0"/>
                  </a:moveTo>
                  <a:cubicBezTo>
                    <a:pt x="2221" y="0"/>
                    <a:pt x="2197" y="4"/>
                    <a:pt x="2174" y="12"/>
                  </a:cubicBezTo>
                  <a:cubicBezTo>
                    <a:pt x="1788" y="215"/>
                    <a:pt x="1855" y="241"/>
                    <a:pt x="1289" y="467"/>
                  </a:cubicBezTo>
                  <a:cubicBezTo>
                    <a:pt x="897" y="626"/>
                    <a:pt x="420" y="659"/>
                    <a:pt x="287" y="667"/>
                  </a:cubicBezTo>
                  <a:lnTo>
                    <a:pt x="250" y="667"/>
                  </a:lnTo>
                  <a:cubicBezTo>
                    <a:pt x="0" y="795"/>
                    <a:pt x="67" y="1253"/>
                    <a:pt x="376" y="1253"/>
                  </a:cubicBezTo>
                  <a:cubicBezTo>
                    <a:pt x="388" y="1253"/>
                    <a:pt x="400" y="1252"/>
                    <a:pt x="412" y="1251"/>
                  </a:cubicBezTo>
                  <a:cubicBezTo>
                    <a:pt x="424" y="1251"/>
                    <a:pt x="435" y="1248"/>
                    <a:pt x="443" y="1248"/>
                  </a:cubicBezTo>
                  <a:lnTo>
                    <a:pt x="2366" y="592"/>
                  </a:lnTo>
                  <a:cubicBezTo>
                    <a:pt x="2454" y="563"/>
                    <a:pt x="2510" y="478"/>
                    <a:pt x="2525" y="382"/>
                  </a:cubicBezTo>
                  <a:cubicBezTo>
                    <a:pt x="2529" y="338"/>
                    <a:pt x="2525" y="290"/>
                    <a:pt x="2510" y="241"/>
                  </a:cubicBezTo>
                  <a:lnTo>
                    <a:pt x="2495" y="204"/>
                  </a:lnTo>
                  <a:cubicBezTo>
                    <a:pt x="2456" y="80"/>
                    <a:pt x="2352" y="0"/>
                    <a:pt x="2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14"/>
            <p:cNvSpPr/>
            <p:nvPr/>
          </p:nvSpPr>
          <p:spPr>
            <a:xfrm>
              <a:off x="3637536" y="4110711"/>
              <a:ext cx="148668" cy="176951"/>
            </a:xfrm>
            <a:custGeom>
              <a:rect b="b" l="l" r="r" t="t"/>
              <a:pathLst>
                <a:path extrusionOk="0" h="588" w="494">
                  <a:moveTo>
                    <a:pt x="250" y="1"/>
                  </a:moveTo>
                  <a:cubicBezTo>
                    <a:pt x="0" y="129"/>
                    <a:pt x="67" y="587"/>
                    <a:pt x="376" y="587"/>
                  </a:cubicBezTo>
                  <a:cubicBezTo>
                    <a:pt x="388" y="587"/>
                    <a:pt x="400" y="586"/>
                    <a:pt x="412" y="585"/>
                  </a:cubicBezTo>
                  <a:cubicBezTo>
                    <a:pt x="494" y="282"/>
                    <a:pt x="372" y="93"/>
                    <a:pt x="2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14"/>
            <p:cNvSpPr/>
            <p:nvPr/>
          </p:nvSpPr>
          <p:spPr>
            <a:xfrm>
              <a:off x="3723906" y="3910288"/>
              <a:ext cx="674724" cy="337652"/>
            </a:xfrm>
            <a:custGeom>
              <a:rect b="b" l="l" r="r" t="t"/>
              <a:pathLst>
                <a:path extrusionOk="0" h="1122" w="2242">
                  <a:moveTo>
                    <a:pt x="1957" y="0"/>
                  </a:moveTo>
                  <a:cubicBezTo>
                    <a:pt x="1934" y="0"/>
                    <a:pt x="1910" y="4"/>
                    <a:pt x="1887" y="12"/>
                  </a:cubicBezTo>
                  <a:cubicBezTo>
                    <a:pt x="1501" y="215"/>
                    <a:pt x="133" y="659"/>
                    <a:pt x="0" y="667"/>
                  </a:cubicBezTo>
                  <a:lnTo>
                    <a:pt x="4" y="671"/>
                  </a:lnTo>
                  <a:cubicBezTo>
                    <a:pt x="81" y="778"/>
                    <a:pt x="148" y="907"/>
                    <a:pt x="152" y="1044"/>
                  </a:cubicBezTo>
                  <a:lnTo>
                    <a:pt x="152" y="1062"/>
                  </a:lnTo>
                  <a:cubicBezTo>
                    <a:pt x="152" y="1081"/>
                    <a:pt x="152" y="1099"/>
                    <a:pt x="148" y="1122"/>
                  </a:cubicBezTo>
                  <a:lnTo>
                    <a:pt x="2238" y="382"/>
                  </a:lnTo>
                  <a:cubicBezTo>
                    <a:pt x="2242" y="338"/>
                    <a:pt x="2238" y="290"/>
                    <a:pt x="2223" y="241"/>
                  </a:cubicBezTo>
                  <a:lnTo>
                    <a:pt x="2208" y="204"/>
                  </a:lnTo>
                  <a:cubicBezTo>
                    <a:pt x="2169" y="80"/>
                    <a:pt x="2065" y="0"/>
                    <a:pt x="19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14"/>
            <p:cNvSpPr/>
            <p:nvPr/>
          </p:nvSpPr>
          <p:spPr>
            <a:xfrm>
              <a:off x="3683580" y="4151939"/>
              <a:ext cx="71626" cy="104124"/>
            </a:xfrm>
            <a:custGeom>
              <a:rect b="b" l="l" r="r" t="t"/>
              <a:pathLst>
                <a:path extrusionOk="0" h="346" w="238">
                  <a:moveTo>
                    <a:pt x="72" y="1"/>
                  </a:moveTo>
                  <a:cubicBezTo>
                    <a:pt x="65" y="1"/>
                    <a:pt x="58" y="2"/>
                    <a:pt x="52" y="4"/>
                  </a:cubicBezTo>
                  <a:cubicBezTo>
                    <a:pt x="5" y="26"/>
                    <a:pt x="8" y="134"/>
                    <a:pt x="56" y="189"/>
                  </a:cubicBezTo>
                  <a:cubicBezTo>
                    <a:pt x="71" y="208"/>
                    <a:pt x="86" y="230"/>
                    <a:pt x="104" y="237"/>
                  </a:cubicBezTo>
                  <a:cubicBezTo>
                    <a:pt x="109" y="239"/>
                    <a:pt x="114" y="240"/>
                    <a:pt x="119" y="240"/>
                  </a:cubicBezTo>
                  <a:cubicBezTo>
                    <a:pt x="141" y="240"/>
                    <a:pt x="161" y="221"/>
                    <a:pt x="163" y="197"/>
                  </a:cubicBezTo>
                  <a:cubicBezTo>
                    <a:pt x="163" y="190"/>
                    <a:pt x="156" y="162"/>
                    <a:pt x="154" y="162"/>
                  </a:cubicBezTo>
                  <a:cubicBezTo>
                    <a:pt x="153" y="162"/>
                    <a:pt x="153" y="163"/>
                    <a:pt x="153" y="167"/>
                  </a:cubicBezTo>
                  <a:cubicBezTo>
                    <a:pt x="156" y="193"/>
                    <a:pt x="141" y="214"/>
                    <a:pt x="122" y="214"/>
                  </a:cubicBezTo>
                  <a:cubicBezTo>
                    <a:pt x="116" y="214"/>
                    <a:pt x="110" y="212"/>
                    <a:pt x="104" y="208"/>
                  </a:cubicBezTo>
                  <a:cubicBezTo>
                    <a:pt x="75" y="182"/>
                    <a:pt x="49" y="126"/>
                    <a:pt x="49" y="86"/>
                  </a:cubicBezTo>
                  <a:cubicBezTo>
                    <a:pt x="46" y="56"/>
                    <a:pt x="72" y="38"/>
                    <a:pt x="98" y="38"/>
                  </a:cubicBezTo>
                  <a:cubicBezTo>
                    <a:pt x="108" y="38"/>
                    <a:pt x="117" y="40"/>
                    <a:pt x="126" y="45"/>
                  </a:cubicBezTo>
                  <a:cubicBezTo>
                    <a:pt x="171" y="74"/>
                    <a:pt x="208" y="137"/>
                    <a:pt x="215" y="197"/>
                  </a:cubicBezTo>
                  <a:cubicBezTo>
                    <a:pt x="215" y="280"/>
                    <a:pt x="189" y="316"/>
                    <a:pt x="154" y="316"/>
                  </a:cubicBezTo>
                  <a:cubicBezTo>
                    <a:pt x="120" y="316"/>
                    <a:pt x="78" y="282"/>
                    <a:pt x="42" y="223"/>
                  </a:cubicBezTo>
                  <a:cubicBezTo>
                    <a:pt x="34" y="208"/>
                    <a:pt x="27" y="192"/>
                    <a:pt x="20" y="178"/>
                  </a:cubicBezTo>
                  <a:cubicBezTo>
                    <a:pt x="16" y="176"/>
                    <a:pt x="14" y="175"/>
                    <a:pt x="11" y="175"/>
                  </a:cubicBezTo>
                  <a:cubicBezTo>
                    <a:pt x="5" y="175"/>
                    <a:pt x="1" y="182"/>
                    <a:pt x="1" y="192"/>
                  </a:cubicBezTo>
                  <a:cubicBezTo>
                    <a:pt x="41" y="285"/>
                    <a:pt x="107" y="346"/>
                    <a:pt x="159" y="346"/>
                  </a:cubicBezTo>
                  <a:cubicBezTo>
                    <a:pt x="203" y="346"/>
                    <a:pt x="237" y="302"/>
                    <a:pt x="237" y="197"/>
                  </a:cubicBezTo>
                  <a:cubicBezTo>
                    <a:pt x="227" y="106"/>
                    <a:pt x="136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14"/>
            <p:cNvSpPr/>
            <p:nvPr/>
          </p:nvSpPr>
          <p:spPr>
            <a:xfrm>
              <a:off x="3819304" y="3921723"/>
              <a:ext cx="620554" cy="530854"/>
            </a:xfrm>
            <a:custGeom>
              <a:rect b="b" l="l" r="r" t="t"/>
              <a:pathLst>
                <a:path extrusionOk="0" h="1764" w="2062">
                  <a:moveTo>
                    <a:pt x="1396" y="0"/>
                  </a:moveTo>
                  <a:cubicBezTo>
                    <a:pt x="1320" y="0"/>
                    <a:pt x="1219" y="14"/>
                    <a:pt x="1085" y="47"/>
                  </a:cubicBezTo>
                  <a:cubicBezTo>
                    <a:pt x="527" y="177"/>
                    <a:pt x="197" y="303"/>
                    <a:pt x="1" y="411"/>
                  </a:cubicBezTo>
                  <a:cubicBezTo>
                    <a:pt x="1" y="411"/>
                    <a:pt x="230" y="865"/>
                    <a:pt x="375" y="1479"/>
                  </a:cubicBezTo>
                  <a:cubicBezTo>
                    <a:pt x="417" y="1651"/>
                    <a:pt x="572" y="1764"/>
                    <a:pt x="746" y="1764"/>
                  </a:cubicBezTo>
                  <a:cubicBezTo>
                    <a:pt x="786" y="1764"/>
                    <a:pt x="826" y="1758"/>
                    <a:pt x="867" y="1746"/>
                  </a:cubicBezTo>
                  <a:lnTo>
                    <a:pt x="1659" y="1509"/>
                  </a:lnTo>
                  <a:cubicBezTo>
                    <a:pt x="1925" y="1428"/>
                    <a:pt x="2062" y="1095"/>
                    <a:pt x="1966" y="766"/>
                  </a:cubicBezTo>
                  <a:lnTo>
                    <a:pt x="1611" y="126"/>
                  </a:lnTo>
                  <a:lnTo>
                    <a:pt x="1562" y="37"/>
                  </a:lnTo>
                  <a:cubicBezTo>
                    <a:pt x="1525" y="14"/>
                    <a:pt x="1473" y="0"/>
                    <a:pt x="1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14"/>
            <p:cNvSpPr/>
            <p:nvPr/>
          </p:nvSpPr>
          <p:spPr>
            <a:xfrm>
              <a:off x="3874978" y="4078511"/>
              <a:ext cx="503184" cy="332235"/>
            </a:xfrm>
            <a:custGeom>
              <a:rect b="b" l="l" r="r" t="t"/>
              <a:pathLst>
                <a:path extrusionOk="0" h="1104" w="1672">
                  <a:moveTo>
                    <a:pt x="26" y="0"/>
                  </a:moveTo>
                  <a:cubicBezTo>
                    <a:pt x="1" y="0"/>
                    <a:pt x="1" y="27"/>
                    <a:pt x="9" y="33"/>
                  </a:cubicBezTo>
                  <a:cubicBezTo>
                    <a:pt x="267" y="241"/>
                    <a:pt x="286" y="626"/>
                    <a:pt x="371" y="925"/>
                  </a:cubicBezTo>
                  <a:cubicBezTo>
                    <a:pt x="382" y="958"/>
                    <a:pt x="393" y="1032"/>
                    <a:pt x="408" y="1069"/>
                  </a:cubicBezTo>
                  <a:cubicBezTo>
                    <a:pt x="437" y="1097"/>
                    <a:pt x="479" y="1103"/>
                    <a:pt x="522" y="1103"/>
                  </a:cubicBezTo>
                  <a:cubicBezTo>
                    <a:pt x="561" y="1103"/>
                    <a:pt x="600" y="1098"/>
                    <a:pt x="635" y="1098"/>
                  </a:cubicBezTo>
                  <a:cubicBezTo>
                    <a:pt x="640" y="1098"/>
                    <a:pt x="644" y="1099"/>
                    <a:pt x="649" y="1099"/>
                  </a:cubicBezTo>
                  <a:cubicBezTo>
                    <a:pt x="992" y="1058"/>
                    <a:pt x="1332" y="929"/>
                    <a:pt x="1625" y="747"/>
                  </a:cubicBezTo>
                  <a:cubicBezTo>
                    <a:pt x="1653" y="730"/>
                    <a:pt x="1672" y="714"/>
                    <a:pt x="1658" y="714"/>
                  </a:cubicBezTo>
                  <a:cubicBezTo>
                    <a:pt x="1652" y="714"/>
                    <a:pt x="1639" y="717"/>
                    <a:pt x="1617" y="725"/>
                  </a:cubicBezTo>
                  <a:cubicBezTo>
                    <a:pt x="1290" y="867"/>
                    <a:pt x="947" y="1057"/>
                    <a:pt x="585" y="1057"/>
                  </a:cubicBezTo>
                  <a:cubicBezTo>
                    <a:pt x="538" y="1057"/>
                    <a:pt x="492" y="1054"/>
                    <a:pt x="445" y="1047"/>
                  </a:cubicBezTo>
                  <a:cubicBezTo>
                    <a:pt x="345" y="721"/>
                    <a:pt x="319" y="219"/>
                    <a:pt x="31" y="1"/>
                  </a:cubicBezTo>
                  <a:cubicBezTo>
                    <a:pt x="29" y="0"/>
                    <a:pt x="28" y="0"/>
                    <a:pt x="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56" name="Google Shape;2056;p14" title="Gemini_Generated_Image_22xqn22xqn22xqn2-removebg-preview.png"/>
          <p:cNvPicPr preferRelativeResize="0"/>
          <p:nvPr/>
        </p:nvPicPr>
        <p:blipFill rotWithShape="1">
          <a:blip r:embed="rId3">
            <a:alphaModFix/>
          </a:blip>
          <a:srcRect b="30816" l="0" r="0" t="36040"/>
          <a:stretch/>
        </p:blipFill>
        <p:spPr>
          <a:xfrm>
            <a:off x="4572000" y="325525"/>
            <a:ext cx="2449000" cy="81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7" name="Google Shape;2057;p14"/>
          <p:cNvSpPr/>
          <p:nvPr/>
        </p:nvSpPr>
        <p:spPr>
          <a:xfrm>
            <a:off x="1211250" y="1248875"/>
            <a:ext cx="351827" cy="572707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ED4A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p14"/>
          <p:cNvSpPr txBox="1"/>
          <p:nvPr/>
        </p:nvSpPr>
        <p:spPr>
          <a:xfrm>
            <a:off x="1685875" y="1322225"/>
            <a:ext cx="61407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Colegio Salesiano Don Bosco, Alicante. </a:t>
            </a:r>
            <a:endParaRPr b="0" i="0" sz="19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059" name="Google Shape;2059;p14"/>
          <p:cNvSpPr txBox="1"/>
          <p:nvPr/>
        </p:nvSpPr>
        <p:spPr>
          <a:xfrm>
            <a:off x="1211250" y="1937150"/>
            <a:ext cx="21840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FF0000"/>
                </a:solidFill>
                <a:latin typeface="Figtree"/>
                <a:ea typeface="Figtree"/>
                <a:cs typeface="Figtree"/>
                <a:sym typeface="Figtree"/>
              </a:rPr>
              <a:t>Día </a:t>
            </a:r>
            <a:r>
              <a:rPr lang="en" sz="1900">
                <a:solidFill>
                  <a:srgbClr val="FF0000"/>
                </a:solidFill>
                <a:latin typeface="Figtree"/>
                <a:ea typeface="Figtree"/>
                <a:cs typeface="Figtree"/>
                <a:sym typeface="Figtree"/>
              </a:rPr>
              <a:t>1 de agosto</a:t>
            </a:r>
            <a:r>
              <a:rPr b="0" i="0" lang="en" sz="1900" u="none" cap="none" strike="noStrike">
                <a:solidFill>
                  <a:srgbClr val="FF0000"/>
                </a:solidFill>
                <a:latin typeface="Figtree"/>
                <a:ea typeface="Figtree"/>
                <a:cs typeface="Figtree"/>
                <a:sym typeface="Figtree"/>
              </a:rPr>
              <a:t>:</a:t>
            </a:r>
            <a:endParaRPr b="0" i="0" sz="1900" u="none" cap="none" strike="noStrike">
              <a:solidFill>
                <a:srgbClr val="FF0000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060" name="Google Shape;2060;p14"/>
          <p:cNvSpPr txBox="1"/>
          <p:nvPr/>
        </p:nvSpPr>
        <p:spPr>
          <a:xfrm>
            <a:off x="1211250" y="3492763"/>
            <a:ext cx="20823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FF0000"/>
                </a:solidFill>
                <a:latin typeface="Figtree"/>
                <a:ea typeface="Figtree"/>
                <a:cs typeface="Figtree"/>
                <a:sym typeface="Figtree"/>
              </a:rPr>
              <a:t>Día 1</a:t>
            </a:r>
            <a:r>
              <a:rPr lang="en" sz="1900">
                <a:solidFill>
                  <a:srgbClr val="FF0000"/>
                </a:solidFill>
                <a:latin typeface="Figtree"/>
                <a:ea typeface="Figtree"/>
                <a:cs typeface="Figtree"/>
                <a:sym typeface="Figtree"/>
              </a:rPr>
              <a:t>1</a:t>
            </a:r>
            <a:r>
              <a:rPr b="0" i="0" lang="en" sz="1900" u="none" cap="none" strike="noStrike">
                <a:solidFill>
                  <a:srgbClr val="FF0000"/>
                </a:solidFill>
                <a:latin typeface="Figtree"/>
                <a:ea typeface="Figtree"/>
                <a:cs typeface="Figtree"/>
                <a:sym typeface="Figtree"/>
              </a:rPr>
              <a:t> de agosto:</a:t>
            </a:r>
            <a:endParaRPr b="0" i="0" sz="1900" u="none" cap="none" strike="noStrike">
              <a:solidFill>
                <a:srgbClr val="FF0000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061" name="Google Shape;2061;p14"/>
          <p:cNvSpPr txBox="1"/>
          <p:nvPr/>
        </p:nvSpPr>
        <p:spPr>
          <a:xfrm>
            <a:off x="1211250" y="2283913"/>
            <a:ext cx="3392700" cy="11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Hora de salida </a:t>
            </a:r>
            <a:r>
              <a:rPr lang="en" sz="1900">
                <a:latin typeface="Figtree"/>
                <a:ea typeface="Figtree"/>
                <a:cs typeface="Figtree"/>
                <a:sym typeface="Figtree"/>
              </a:rPr>
              <a:t>bus</a:t>
            </a: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: 6:00h</a:t>
            </a:r>
            <a:b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Os pedimos estar entre 15 y 20 min antes para salir </a:t>
            </a:r>
            <a:r>
              <a:rPr lang="en" sz="1900">
                <a:latin typeface="Figtree"/>
                <a:ea typeface="Figtree"/>
                <a:cs typeface="Figtree"/>
                <a:sym typeface="Figtree"/>
              </a:rPr>
              <a:t>p</a:t>
            </a: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untuales</a:t>
            </a:r>
            <a:b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endParaRPr b="0" i="0" sz="19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062" name="Google Shape;2062;p14"/>
          <p:cNvSpPr txBox="1"/>
          <p:nvPr/>
        </p:nvSpPr>
        <p:spPr>
          <a:xfrm>
            <a:off x="1211250" y="3947413"/>
            <a:ext cx="61407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Hora de llegada: 20:00h </a:t>
            </a:r>
            <a:endParaRPr b="0" i="0" sz="19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(aprox)</a:t>
            </a:r>
            <a:endParaRPr b="0" i="0" sz="19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063" name="Google Shape;2063;p14"/>
          <p:cNvSpPr txBox="1"/>
          <p:nvPr/>
        </p:nvSpPr>
        <p:spPr>
          <a:xfrm>
            <a:off x="4572000" y="2128500"/>
            <a:ext cx="4163700" cy="18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- Puntualidad a la salida. </a:t>
            </a:r>
            <a:endParaRPr b="0" i="0" sz="19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- No aparcar donde salen los buses, habrá sitio para aparcar al lado,</a:t>
            </a:r>
            <a:r>
              <a:rPr lang="en" sz="1900">
                <a:latin typeface="Figtree"/>
                <a:ea typeface="Figtree"/>
                <a:cs typeface="Figtree"/>
                <a:sym typeface="Figtree"/>
              </a:rPr>
              <a:t> </a:t>
            </a: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donde el campo de fútbol.</a:t>
            </a:r>
            <a:endParaRPr b="0" i="0" sz="19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- Actualizaciones por redes sociales tanto para la llegada y la salida</a:t>
            </a:r>
            <a:endParaRPr b="0" i="0" sz="19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7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Google Shape;2068;g3ddacb674d5_0_4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Salidas y llegadas</a:t>
            </a:r>
            <a:endParaRPr/>
          </a:p>
        </p:txBody>
      </p:sp>
      <p:grpSp>
        <p:nvGrpSpPr>
          <p:cNvPr id="2069" name="Google Shape;2069;g3ddacb674d5_0_45"/>
          <p:cNvGrpSpPr/>
          <p:nvPr/>
        </p:nvGrpSpPr>
        <p:grpSpPr>
          <a:xfrm>
            <a:off x="7320114" y="4130638"/>
            <a:ext cx="1711502" cy="946699"/>
            <a:chOff x="2781962" y="3910288"/>
            <a:chExt cx="1928453" cy="1066823"/>
          </a:xfrm>
        </p:grpSpPr>
        <p:sp>
          <p:nvSpPr>
            <p:cNvPr id="2070" name="Google Shape;2070;g3ddacb674d5_0_45"/>
            <p:cNvSpPr/>
            <p:nvPr/>
          </p:nvSpPr>
          <p:spPr>
            <a:xfrm>
              <a:off x="2877661" y="4411947"/>
              <a:ext cx="199528" cy="213365"/>
            </a:xfrm>
            <a:custGeom>
              <a:rect b="b" l="l" r="r" t="t"/>
              <a:pathLst>
                <a:path extrusionOk="0" h="709" w="663">
                  <a:moveTo>
                    <a:pt x="401" y="0"/>
                  </a:moveTo>
                  <a:cubicBezTo>
                    <a:pt x="389" y="0"/>
                    <a:pt x="376" y="2"/>
                    <a:pt x="363" y="6"/>
                  </a:cubicBezTo>
                  <a:cubicBezTo>
                    <a:pt x="296" y="24"/>
                    <a:pt x="404" y="165"/>
                    <a:pt x="426" y="216"/>
                  </a:cubicBezTo>
                  <a:cubicBezTo>
                    <a:pt x="459" y="305"/>
                    <a:pt x="482" y="361"/>
                    <a:pt x="492" y="465"/>
                  </a:cubicBezTo>
                  <a:cubicBezTo>
                    <a:pt x="441" y="372"/>
                    <a:pt x="348" y="301"/>
                    <a:pt x="245" y="279"/>
                  </a:cubicBezTo>
                  <a:cubicBezTo>
                    <a:pt x="237" y="278"/>
                    <a:pt x="230" y="277"/>
                    <a:pt x="222" y="277"/>
                  </a:cubicBezTo>
                  <a:cubicBezTo>
                    <a:pt x="207" y="277"/>
                    <a:pt x="193" y="281"/>
                    <a:pt x="185" y="291"/>
                  </a:cubicBezTo>
                  <a:cubicBezTo>
                    <a:pt x="171" y="313"/>
                    <a:pt x="278" y="349"/>
                    <a:pt x="318" y="487"/>
                  </a:cubicBezTo>
                  <a:cubicBezTo>
                    <a:pt x="256" y="460"/>
                    <a:pt x="193" y="443"/>
                    <a:pt x="127" y="428"/>
                  </a:cubicBezTo>
                  <a:cubicBezTo>
                    <a:pt x="114" y="426"/>
                    <a:pt x="101" y="425"/>
                    <a:pt x="89" y="425"/>
                  </a:cubicBezTo>
                  <a:cubicBezTo>
                    <a:pt x="71" y="425"/>
                    <a:pt x="53" y="428"/>
                    <a:pt x="38" y="438"/>
                  </a:cubicBezTo>
                  <a:cubicBezTo>
                    <a:pt x="0" y="465"/>
                    <a:pt x="159" y="539"/>
                    <a:pt x="207" y="554"/>
                  </a:cubicBezTo>
                  <a:cubicBezTo>
                    <a:pt x="267" y="571"/>
                    <a:pt x="296" y="672"/>
                    <a:pt x="356" y="690"/>
                  </a:cubicBezTo>
                  <a:cubicBezTo>
                    <a:pt x="393" y="701"/>
                    <a:pt x="431" y="708"/>
                    <a:pt x="469" y="708"/>
                  </a:cubicBezTo>
                  <a:cubicBezTo>
                    <a:pt x="495" y="708"/>
                    <a:pt x="520" y="705"/>
                    <a:pt x="545" y="697"/>
                  </a:cubicBezTo>
                  <a:cubicBezTo>
                    <a:pt x="607" y="675"/>
                    <a:pt x="659" y="624"/>
                    <a:pt x="663" y="561"/>
                  </a:cubicBezTo>
                  <a:cubicBezTo>
                    <a:pt x="663" y="561"/>
                    <a:pt x="620" y="0"/>
                    <a:pt x="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" name="Google Shape;2071;g3ddacb674d5_0_45"/>
            <p:cNvSpPr/>
            <p:nvPr/>
          </p:nvSpPr>
          <p:spPr>
            <a:xfrm>
              <a:off x="2781962" y="4312338"/>
              <a:ext cx="1258261" cy="609097"/>
            </a:xfrm>
            <a:custGeom>
              <a:rect b="b" l="l" r="r" t="t"/>
              <a:pathLst>
                <a:path extrusionOk="0" h="2024" w="4181">
                  <a:moveTo>
                    <a:pt x="1872" y="0"/>
                  </a:moveTo>
                  <a:lnTo>
                    <a:pt x="1872" y="7"/>
                  </a:lnTo>
                  <a:lnTo>
                    <a:pt x="903" y="26"/>
                  </a:lnTo>
                  <a:cubicBezTo>
                    <a:pt x="911" y="248"/>
                    <a:pt x="981" y="755"/>
                    <a:pt x="851" y="925"/>
                  </a:cubicBezTo>
                  <a:cubicBezTo>
                    <a:pt x="766" y="984"/>
                    <a:pt x="644" y="984"/>
                    <a:pt x="578" y="1073"/>
                  </a:cubicBezTo>
                  <a:cubicBezTo>
                    <a:pt x="385" y="1247"/>
                    <a:pt x="192" y="1424"/>
                    <a:pt x="1" y="1602"/>
                  </a:cubicBezTo>
                  <a:cubicBezTo>
                    <a:pt x="82" y="1647"/>
                    <a:pt x="169" y="1666"/>
                    <a:pt x="258" y="1666"/>
                  </a:cubicBezTo>
                  <a:cubicBezTo>
                    <a:pt x="504" y="1666"/>
                    <a:pt x="769" y="1521"/>
                    <a:pt x="991" y="1391"/>
                  </a:cubicBezTo>
                  <a:cubicBezTo>
                    <a:pt x="1037" y="1366"/>
                    <a:pt x="1090" y="1340"/>
                    <a:pt x="1140" y="1340"/>
                  </a:cubicBezTo>
                  <a:cubicBezTo>
                    <a:pt x="1162" y="1340"/>
                    <a:pt x="1183" y="1345"/>
                    <a:pt x="1203" y="1358"/>
                  </a:cubicBezTo>
                  <a:cubicBezTo>
                    <a:pt x="1295" y="1417"/>
                    <a:pt x="1225" y="1528"/>
                    <a:pt x="1169" y="1624"/>
                  </a:cubicBezTo>
                  <a:cubicBezTo>
                    <a:pt x="1158" y="1643"/>
                    <a:pt x="1147" y="1661"/>
                    <a:pt x="1136" y="1676"/>
                  </a:cubicBezTo>
                  <a:cubicBezTo>
                    <a:pt x="1080" y="1783"/>
                    <a:pt x="1092" y="1923"/>
                    <a:pt x="1173" y="2020"/>
                  </a:cubicBezTo>
                  <a:cubicBezTo>
                    <a:pt x="1362" y="1830"/>
                    <a:pt x="1604" y="1631"/>
                    <a:pt x="1868" y="1631"/>
                  </a:cubicBezTo>
                  <a:cubicBezTo>
                    <a:pt x="1876" y="1631"/>
                    <a:pt x="1885" y="1631"/>
                    <a:pt x="1894" y="1631"/>
                  </a:cubicBezTo>
                  <a:cubicBezTo>
                    <a:pt x="1909" y="1701"/>
                    <a:pt x="1953" y="2024"/>
                    <a:pt x="2047" y="2024"/>
                  </a:cubicBezTo>
                  <a:cubicBezTo>
                    <a:pt x="2048" y="2024"/>
                    <a:pt x="2049" y="2024"/>
                    <a:pt x="2050" y="2024"/>
                  </a:cubicBezTo>
                  <a:cubicBezTo>
                    <a:pt x="2186" y="1931"/>
                    <a:pt x="2301" y="1787"/>
                    <a:pt x="2253" y="1631"/>
                  </a:cubicBezTo>
                  <a:cubicBezTo>
                    <a:pt x="2268" y="1630"/>
                    <a:pt x="2282" y="1630"/>
                    <a:pt x="2297" y="1630"/>
                  </a:cubicBezTo>
                  <a:cubicBezTo>
                    <a:pt x="2571" y="1630"/>
                    <a:pt x="2811" y="1823"/>
                    <a:pt x="3008" y="2020"/>
                  </a:cubicBezTo>
                  <a:cubicBezTo>
                    <a:pt x="3086" y="1923"/>
                    <a:pt x="3100" y="1783"/>
                    <a:pt x="3041" y="1676"/>
                  </a:cubicBezTo>
                  <a:cubicBezTo>
                    <a:pt x="2985" y="1568"/>
                    <a:pt x="2867" y="1424"/>
                    <a:pt x="2975" y="1358"/>
                  </a:cubicBezTo>
                  <a:cubicBezTo>
                    <a:pt x="2994" y="1345"/>
                    <a:pt x="3016" y="1340"/>
                    <a:pt x="3038" y="1340"/>
                  </a:cubicBezTo>
                  <a:cubicBezTo>
                    <a:pt x="3088" y="1340"/>
                    <a:pt x="3142" y="1366"/>
                    <a:pt x="3185" y="1391"/>
                  </a:cubicBezTo>
                  <a:cubicBezTo>
                    <a:pt x="3411" y="1521"/>
                    <a:pt x="3675" y="1666"/>
                    <a:pt x="3922" y="1666"/>
                  </a:cubicBezTo>
                  <a:cubicBezTo>
                    <a:pt x="4011" y="1666"/>
                    <a:pt x="4098" y="1647"/>
                    <a:pt x="4180" y="1602"/>
                  </a:cubicBezTo>
                  <a:cubicBezTo>
                    <a:pt x="3948" y="1406"/>
                    <a:pt x="3744" y="1173"/>
                    <a:pt x="3499" y="996"/>
                  </a:cubicBezTo>
                  <a:cubicBezTo>
                    <a:pt x="3352" y="951"/>
                    <a:pt x="3267" y="925"/>
                    <a:pt x="3267" y="766"/>
                  </a:cubicBezTo>
                  <a:cubicBezTo>
                    <a:pt x="3248" y="511"/>
                    <a:pt x="3252" y="274"/>
                    <a:pt x="3274" y="19"/>
                  </a:cubicBezTo>
                  <a:lnTo>
                    <a:pt x="2645" y="15"/>
                  </a:lnTo>
                  <a:lnTo>
                    <a:pt x="2309" y="7"/>
                  </a:lnTo>
                  <a:lnTo>
                    <a:pt x="2309" y="0"/>
                  </a:lnTo>
                  <a:cubicBezTo>
                    <a:pt x="2253" y="2"/>
                    <a:pt x="2171" y="3"/>
                    <a:pt x="2089" y="3"/>
                  </a:cubicBezTo>
                  <a:cubicBezTo>
                    <a:pt x="2007" y="3"/>
                    <a:pt x="1926" y="2"/>
                    <a:pt x="18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g3ddacb674d5_0_45"/>
            <p:cNvSpPr/>
            <p:nvPr/>
          </p:nvSpPr>
          <p:spPr>
            <a:xfrm>
              <a:off x="3106978" y="4316551"/>
              <a:ext cx="933238" cy="604884"/>
            </a:xfrm>
            <a:custGeom>
              <a:rect b="b" l="l" r="r" t="t"/>
              <a:pathLst>
                <a:path extrusionOk="0" h="2010" w="3101">
                  <a:moveTo>
                    <a:pt x="1565" y="1"/>
                  </a:moveTo>
                  <a:lnTo>
                    <a:pt x="1565" y="1"/>
                  </a:lnTo>
                  <a:cubicBezTo>
                    <a:pt x="1536" y="67"/>
                    <a:pt x="1543" y="149"/>
                    <a:pt x="1603" y="190"/>
                  </a:cubicBezTo>
                  <a:lnTo>
                    <a:pt x="1636" y="205"/>
                  </a:lnTo>
                  <a:cubicBezTo>
                    <a:pt x="1680" y="386"/>
                    <a:pt x="1680" y="578"/>
                    <a:pt x="1639" y="760"/>
                  </a:cubicBezTo>
                  <a:cubicBezTo>
                    <a:pt x="1628" y="826"/>
                    <a:pt x="1598" y="900"/>
                    <a:pt x="1536" y="926"/>
                  </a:cubicBezTo>
                  <a:cubicBezTo>
                    <a:pt x="1518" y="932"/>
                    <a:pt x="1498" y="934"/>
                    <a:pt x="1477" y="934"/>
                  </a:cubicBezTo>
                  <a:cubicBezTo>
                    <a:pt x="1440" y="934"/>
                    <a:pt x="1402" y="928"/>
                    <a:pt x="1368" y="928"/>
                  </a:cubicBezTo>
                  <a:cubicBezTo>
                    <a:pt x="1329" y="928"/>
                    <a:pt x="1296" y="936"/>
                    <a:pt x="1277" y="970"/>
                  </a:cubicBezTo>
                  <a:cubicBezTo>
                    <a:pt x="1262" y="996"/>
                    <a:pt x="1265" y="1026"/>
                    <a:pt x="1262" y="1052"/>
                  </a:cubicBezTo>
                  <a:cubicBezTo>
                    <a:pt x="1248" y="1144"/>
                    <a:pt x="1154" y="1207"/>
                    <a:pt x="1066" y="1214"/>
                  </a:cubicBezTo>
                  <a:cubicBezTo>
                    <a:pt x="1057" y="1215"/>
                    <a:pt x="1049" y="1215"/>
                    <a:pt x="1040" y="1215"/>
                  </a:cubicBezTo>
                  <a:cubicBezTo>
                    <a:pt x="957" y="1215"/>
                    <a:pt x="877" y="1185"/>
                    <a:pt x="804" y="1148"/>
                  </a:cubicBezTo>
                  <a:cubicBezTo>
                    <a:pt x="761" y="1128"/>
                    <a:pt x="719" y="1109"/>
                    <a:pt x="675" y="1109"/>
                  </a:cubicBezTo>
                  <a:cubicBezTo>
                    <a:pt x="669" y="1109"/>
                    <a:pt x="662" y="1109"/>
                    <a:pt x="655" y="1110"/>
                  </a:cubicBezTo>
                  <a:cubicBezTo>
                    <a:pt x="563" y="1122"/>
                    <a:pt x="522" y="1229"/>
                    <a:pt x="471" y="1307"/>
                  </a:cubicBezTo>
                  <a:cubicBezTo>
                    <a:pt x="386" y="1448"/>
                    <a:pt x="237" y="1528"/>
                    <a:pt x="89" y="1610"/>
                  </a:cubicBezTo>
                  <a:cubicBezTo>
                    <a:pt x="78" y="1629"/>
                    <a:pt x="67" y="1647"/>
                    <a:pt x="56" y="1662"/>
                  </a:cubicBezTo>
                  <a:cubicBezTo>
                    <a:pt x="0" y="1769"/>
                    <a:pt x="12" y="1909"/>
                    <a:pt x="93" y="2006"/>
                  </a:cubicBezTo>
                  <a:cubicBezTo>
                    <a:pt x="282" y="1816"/>
                    <a:pt x="524" y="1617"/>
                    <a:pt x="788" y="1617"/>
                  </a:cubicBezTo>
                  <a:cubicBezTo>
                    <a:pt x="796" y="1617"/>
                    <a:pt x="805" y="1617"/>
                    <a:pt x="814" y="1617"/>
                  </a:cubicBezTo>
                  <a:cubicBezTo>
                    <a:pt x="829" y="1687"/>
                    <a:pt x="873" y="2010"/>
                    <a:pt x="967" y="2010"/>
                  </a:cubicBezTo>
                  <a:cubicBezTo>
                    <a:pt x="968" y="2010"/>
                    <a:pt x="969" y="2010"/>
                    <a:pt x="970" y="2010"/>
                  </a:cubicBezTo>
                  <a:cubicBezTo>
                    <a:pt x="1106" y="1917"/>
                    <a:pt x="1221" y="1773"/>
                    <a:pt x="1173" y="1617"/>
                  </a:cubicBezTo>
                  <a:cubicBezTo>
                    <a:pt x="1188" y="1616"/>
                    <a:pt x="1202" y="1616"/>
                    <a:pt x="1217" y="1616"/>
                  </a:cubicBezTo>
                  <a:cubicBezTo>
                    <a:pt x="1491" y="1616"/>
                    <a:pt x="1731" y="1809"/>
                    <a:pt x="1928" y="2006"/>
                  </a:cubicBezTo>
                  <a:cubicBezTo>
                    <a:pt x="2006" y="1909"/>
                    <a:pt x="2020" y="1769"/>
                    <a:pt x="1961" y="1662"/>
                  </a:cubicBezTo>
                  <a:cubicBezTo>
                    <a:pt x="1905" y="1554"/>
                    <a:pt x="1787" y="1410"/>
                    <a:pt x="1895" y="1344"/>
                  </a:cubicBezTo>
                  <a:cubicBezTo>
                    <a:pt x="1914" y="1331"/>
                    <a:pt x="1936" y="1326"/>
                    <a:pt x="1958" y="1326"/>
                  </a:cubicBezTo>
                  <a:cubicBezTo>
                    <a:pt x="2008" y="1326"/>
                    <a:pt x="2062" y="1352"/>
                    <a:pt x="2105" y="1377"/>
                  </a:cubicBezTo>
                  <a:cubicBezTo>
                    <a:pt x="2331" y="1507"/>
                    <a:pt x="2595" y="1652"/>
                    <a:pt x="2842" y="1652"/>
                  </a:cubicBezTo>
                  <a:cubicBezTo>
                    <a:pt x="2931" y="1652"/>
                    <a:pt x="3018" y="1633"/>
                    <a:pt x="3100" y="1588"/>
                  </a:cubicBezTo>
                  <a:cubicBezTo>
                    <a:pt x="2868" y="1392"/>
                    <a:pt x="2664" y="1159"/>
                    <a:pt x="2419" y="982"/>
                  </a:cubicBezTo>
                  <a:cubicBezTo>
                    <a:pt x="2272" y="937"/>
                    <a:pt x="2187" y="911"/>
                    <a:pt x="2187" y="752"/>
                  </a:cubicBezTo>
                  <a:cubicBezTo>
                    <a:pt x="2168" y="497"/>
                    <a:pt x="2172" y="260"/>
                    <a:pt x="2194" y="5"/>
                  </a:cubicBezTo>
                  <a:lnTo>
                    <a:pt x="15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g3ddacb674d5_0_45"/>
            <p:cNvSpPr/>
            <p:nvPr/>
          </p:nvSpPr>
          <p:spPr>
            <a:xfrm>
              <a:off x="3053411" y="4178722"/>
              <a:ext cx="713847" cy="271747"/>
            </a:xfrm>
            <a:custGeom>
              <a:rect b="b" l="l" r="r" t="t"/>
              <a:pathLst>
                <a:path extrusionOk="0" h="903" w="2372">
                  <a:moveTo>
                    <a:pt x="1185" y="0"/>
                  </a:moveTo>
                  <a:cubicBezTo>
                    <a:pt x="530" y="0"/>
                    <a:pt x="1" y="200"/>
                    <a:pt x="1" y="451"/>
                  </a:cubicBezTo>
                  <a:cubicBezTo>
                    <a:pt x="1" y="703"/>
                    <a:pt x="530" y="902"/>
                    <a:pt x="1185" y="902"/>
                  </a:cubicBezTo>
                  <a:cubicBezTo>
                    <a:pt x="1839" y="902"/>
                    <a:pt x="2372" y="703"/>
                    <a:pt x="2372" y="451"/>
                  </a:cubicBezTo>
                  <a:cubicBezTo>
                    <a:pt x="2372" y="200"/>
                    <a:pt x="1839" y="0"/>
                    <a:pt x="1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g3ddacb674d5_0_45"/>
            <p:cNvSpPr/>
            <p:nvPr/>
          </p:nvSpPr>
          <p:spPr>
            <a:xfrm>
              <a:off x="3504520" y="4213029"/>
              <a:ext cx="280784" cy="200123"/>
            </a:xfrm>
            <a:custGeom>
              <a:rect b="b" l="l" r="r" t="t"/>
              <a:pathLst>
                <a:path extrusionOk="0" h="665" w="933">
                  <a:moveTo>
                    <a:pt x="123" y="0"/>
                  </a:moveTo>
                  <a:cubicBezTo>
                    <a:pt x="96" y="0"/>
                    <a:pt x="88" y="5"/>
                    <a:pt x="133" y="20"/>
                  </a:cubicBezTo>
                  <a:cubicBezTo>
                    <a:pt x="932" y="204"/>
                    <a:pt x="663" y="552"/>
                    <a:pt x="15" y="633"/>
                  </a:cubicBezTo>
                  <a:cubicBezTo>
                    <a:pt x="7" y="638"/>
                    <a:pt x="0" y="652"/>
                    <a:pt x="19" y="663"/>
                  </a:cubicBezTo>
                  <a:cubicBezTo>
                    <a:pt x="23" y="664"/>
                    <a:pt x="26" y="664"/>
                    <a:pt x="30" y="664"/>
                  </a:cubicBezTo>
                  <a:cubicBezTo>
                    <a:pt x="45" y="664"/>
                    <a:pt x="59" y="660"/>
                    <a:pt x="74" y="660"/>
                  </a:cubicBezTo>
                  <a:cubicBezTo>
                    <a:pt x="277" y="615"/>
                    <a:pt x="610" y="567"/>
                    <a:pt x="663" y="327"/>
                  </a:cubicBezTo>
                  <a:cubicBezTo>
                    <a:pt x="647" y="127"/>
                    <a:pt x="396" y="64"/>
                    <a:pt x="237" y="16"/>
                  </a:cubicBezTo>
                  <a:cubicBezTo>
                    <a:pt x="227" y="9"/>
                    <a:pt x="158" y="0"/>
                    <a:pt x="1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g3ddacb674d5_0_45"/>
            <p:cNvSpPr/>
            <p:nvPr/>
          </p:nvSpPr>
          <p:spPr>
            <a:xfrm>
              <a:off x="3057022" y="4199186"/>
              <a:ext cx="462255" cy="220587"/>
            </a:xfrm>
            <a:custGeom>
              <a:rect b="b" l="l" r="r" t="t"/>
              <a:pathLst>
                <a:path extrusionOk="0" h="733" w="1536">
                  <a:moveTo>
                    <a:pt x="1109" y="1"/>
                  </a:moveTo>
                  <a:cubicBezTo>
                    <a:pt x="799" y="1"/>
                    <a:pt x="469" y="54"/>
                    <a:pt x="248" y="243"/>
                  </a:cubicBezTo>
                  <a:cubicBezTo>
                    <a:pt x="0" y="594"/>
                    <a:pt x="745" y="732"/>
                    <a:pt x="1169" y="732"/>
                  </a:cubicBezTo>
                  <a:cubicBezTo>
                    <a:pt x="1271" y="732"/>
                    <a:pt x="1355" y="724"/>
                    <a:pt x="1402" y="709"/>
                  </a:cubicBezTo>
                  <a:cubicBezTo>
                    <a:pt x="1462" y="694"/>
                    <a:pt x="1436" y="691"/>
                    <a:pt x="1398" y="691"/>
                  </a:cubicBezTo>
                  <a:cubicBezTo>
                    <a:pt x="1311" y="694"/>
                    <a:pt x="1224" y="697"/>
                    <a:pt x="1137" y="697"/>
                  </a:cubicBezTo>
                  <a:cubicBezTo>
                    <a:pt x="1021" y="697"/>
                    <a:pt x="905" y="691"/>
                    <a:pt x="784" y="672"/>
                  </a:cubicBezTo>
                  <a:cubicBezTo>
                    <a:pt x="603" y="631"/>
                    <a:pt x="285" y="587"/>
                    <a:pt x="229" y="376"/>
                  </a:cubicBezTo>
                  <a:cubicBezTo>
                    <a:pt x="270" y="110"/>
                    <a:pt x="772" y="35"/>
                    <a:pt x="1155" y="35"/>
                  </a:cubicBezTo>
                  <a:cubicBezTo>
                    <a:pt x="1303" y="35"/>
                    <a:pt x="1434" y="46"/>
                    <a:pt x="1513" y="62"/>
                  </a:cubicBezTo>
                  <a:cubicBezTo>
                    <a:pt x="1525" y="62"/>
                    <a:pt x="1535" y="43"/>
                    <a:pt x="1517" y="28"/>
                  </a:cubicBezTo>
                  <a:cubicBezTo>
                    <a:pt x="1517" y="28"/>
                    <a:pt x="1498" y="25"/>
                    <a:pt x="1469" y="21"/>
                  </a:cubicBezTo>
                  <a:cubicBezTo>
                    <a:pt x="1358" y="9"/>
                    <a:pt x="1235" y="1"/>
                    <a:pt x="11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g3ddacb674d5_0_45"/>
            <p:cNvSpPr/>
            <p:nvPr/>
          </p:nvSpPr>
          <p:spPr>
            <a:xfrm>
              <a:off x="3123229" y="4243423"/>
              <a:ext cx="321412" cy="130306"/>
            </a:xfrm>
            <a:custGeom>
              <a:rect b="b" l="l" r="r" t="t"/>
              <a:pathLst>
                <a:path extrusionOk="0" h="433" w="1068">
                  <a:moveTo>
                    <a:pt x="618" y="1"/>
                  </a:moveTo>
                  <a:cubicBezTo>
                    <a:pt x="495" y="1"/>
                    <a:pt x="44" y="187"/>
                    <a:pt x="453" y="366"/>
                  </a:cubicBezTo>
                  <a:cubicBezTo>
                    <a:pt x="577" y="408"/>
                    <a:pt x="708" y="433"/>
                    <a:pt x="838" y="433"/>
                  </a:cubicBezTo>
                  <a:cubicBezTo>
                    <a:pt x="895" y="433"/>
                    <a:pt x="952" y="428"/>
                    <a:pt x="1008" y="418"/>
                  </a:cubicBezTo>
                  <a:cubicBezTo>
                    <a:pt x="1067" y="403"/>
                    <a:pt x="1045" y="399"/>
                    <a:pt x="1008" y="399"/>
                  </a:cubicBezTo>
                  <a:lnTo>
                    <a:pt x="868" y="399"/>
                  </a:lnTo>
                  <a:cubicBezTo>
                    <a:pt x="852" y="400"/>
                    <a:pt x="837" y="400"/>
                    <a:pt x="821" y="400"/>
                  </a:cubicBezTo>
                  <a:cubicBezTo>
                    <a:pt x="459" y="400"/>
                    <a:pt x="1" y="164"/>
                    <a:pt x="639" y="30"/>
                  </a:cubicBezTo>
                  <a:cubicBezTo>
                    <a:pt x="656" y="10"/>
                    <a:pt x="645" y="1"/>
                    <a:pt x="6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g3ddacb674d5_0_45"/>
            <p:cNvSpPr/>
            <p:nvPr/>
          </p:nvSpPr>
          <p:spPr>
            <a:xfrm>
              <a:off x="3329674" y="4235900"/>
              <a:ext cx="139640" cy="15649"/>
            </a:xfrm>
            <a:custGeom>
              <a:rect b="b" l="l" r="r" t="t"/>
              <a:pathLst>
                <a:path extrusionOk="0" h="52" w="464">
                  <a:moveTo>
                    <a:pt x="216" y="1"/>
                  </a:moveTo>
                  <a:cubicBezTo>
                    <a:pt x="195" y="1"/>
                    <a:pt x="174" y="1"/>
                    <a:pt x="152" y="2"/>
                  </a:cubicBezTo>
                  <a:lnTo>
                    <a:pt x="122" y="7"/>
                  </a:lnTo>
                  <a:cubicBezTo>
                    <a:pt x="122" y="7"/>
                    <a:pt x="112" y="7"/>
                    <a:pt x="93" y="10"/>
                  </a:cubicBezTo>
                  <a:cubicBezTo>
                    <a:pt x="78" y="14"/>
                    <a:pt x="56" y="17"/>
                    <a:pt x="37" y="21"/>
                  </a:cubicBezTo>
                  <a:cubicBezTo>
                    <a:pt x="8" y="29"/>
                    <a:pt x="1" y="36"/>
                    <a:pt x="4" y="36"/>
                  </a:cubicBezTo>
                  <a:cubicBezTo>
                    <a:pt x="8" y="40"/>
                    <a:pt x="23" y="40"/>
                    <a:pt x="41" y="40"/>
                  </a:cubicBezTo>
                  <a:lnTo>
                    <a:pt x="130" y="40"/>
                  </a:lnTo>
                  <a:lnTo>
                    <a:pt x="156" y="36"/>
                  </a:lnTo>
                  <a:cubicBezTo>
                    <a:pt x="177" y="35"/>
                    <a:pt x="197" y="35"/>
                    <a:pt x="218" y="35"/>
                  </a:cubicBezTo>
                  <a:cubicBezTo>
                    <a:pt x="275" y="35"/>
                    <a:pt x="332" y="38"/>
                    <a:pt x="389" y="43"/>
                  </a:cubicBezTo>
                  <a:cubicBezTo>
                    <a:pt x="407" y="47"/>
                    <a:pt x="422" y="47"/>
                    <a:pt x="441" y="51"/>
                  </a:cubicBezTo>
                  <a:lnTo>
                    <a:pt x="445" y="51"/>
                  </a:lnTo>
                  <a:cubicBezTo>
                    <a:pt x="452" y="47"/>
                    <a:pt x="463" y="36"/>
                    <a:pt x="448" y="21"/>
                  </a:cubicBezTo>
                  <a:lnTo>
                    <a:pt x="448" y="17"/>
                  </a:lnTo>
                  <a:cubicBezTo>
                    <a:pt x="429" y="17"/>
                    <a:pt x="411" y="14"/>
                    <a:pt x="392" y="10"/>
                  </a:cubicBezTo>
                  <a:cubicBezTo>
                    <a:pt x="333" y="4"/>
                    <a:pt x="275" y="1"/>
                    <a:pt x="2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g3ddacb674d5_0_45"/>
            <p:cNvSpPr/>
            <p:nvPr/>
          </p:nvSpPr>
          <p:spPr>
            <a:xfrm>
              <a:off x="3473223" y="4247336"/>
              <a:ext cx="176355" cy="127297"/>
            </a:xfrm>
            <a:custGeom>
              <a:rect b="b" l="l" r="r" t="t"/>
              <a:pathLst>
                <a:path extrusionOk="0" h="423" w="586">
                  <a:moveTo>
                    <a:pt x="87" y="0"/>
                  </a:moveTo>
                  <a:cubicBezTo>
                    <a:pt x="63" y="0"/>
                    <a:pt x="62" y="7"/>
                    <a:pt x="104" y="20"/>
                  </a:cubicBezTo>
                  <a:cubicBezTo>
                    <a:pt x="585" y="146"/>
                    <a:pt x="400" y="342"/>
                    <a:pt x="19" y="394"/>
                  </a:cubicBezTo>
                  <a:cubicBezTo>
                    <a:pt x="0" y="414"/>
                    <a:pt x="13" y="423"/>
                    <a:pt x="44" y="423"/>
                  </a:cubicBezTo>
                  <a:cubicBezTo>
                    <a:pt x="151" y="423"/>
                    <a:pt x="477" y="314"/>
                    <a:pt x="422" y="176"/>
                  </a:cubicBezTo>
                  <a:cubicBezTo>
                    <a:pt x="390" y="51"/>
                    <a:pt x="153" y="0"/>
                    <a:pt x="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g3ddacb674d5_0_45"/>
            <p:cNvSpPr/>
            <p:nvPr/>
          </p:nvSpPr>
          <p:spPr>
            <a:xfrm>
              <a:off x="3747079" y="3931654"/>
              <a:ext cx="557054" cy="201628"/>
            </a:xfrm>
            <a:custGeom>
              <a:rect b="b" l="l" r="r" t="t"/>
              <a:pathLst>
                <a:path extrusionOk="0" h="670" w="1851">
                  <a:moveTo>
                    <a:pt x="1640" y="0"/>
                  </a:moveTo>
                  <a:cubicBezTo>
                    <a:pt x="1567" y="0"/>
                    <a:pt x="1469" y="13"/>
                    <a:pt x="1340" y="45"/>
                  </a:cubicBezTo>
                  <a:cubicBezTo>
                    <a:pt x="799" y="166"/>
                    <a:pt x="482" y="289"/>
                    <a:pt x="297" y="392"/>
                  </a:cubicBezTo>
                  <a:cubicBezTo>
                    <a:pt x="0" y="555"/>
                    <a:pt x="34" y="670"/>
                    <a:pt x="34" y="670"/>
                  </a:cubicBezTo>
                  <a:lnTo>
                    <a:pt x="1851" y="130"/>
                  </a:lnTo>
                  <a:lnTo>
                    <a:pt x="1802" y="37"/>
                  </a:lnTo>
                  <a:cubicBezTo>
                    <a:pt x="1766" y="14"/>
                    <a:pt x="1716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g3ddacb674d5_0_45"/>
            <p:cNvSpPr/>
            <p:nvPr/>
          </p:nvSpPr>
          <p:spPr>
            <a:xfrm>
              <a:off x="3604734" y="3967165"/>
              <a:ext cx="1105681" cy="1009946"/>
            </a:xfrm>
            <a:custGeom>
              <a:rect b="b" l="l" r="r" t="t"/>
              <a:pathLst>
                <a:path extrusionOk="0" h="3356" w="3674">
                  <a:moveTo>
                    <a:pt x="599" y="1033"/>
                  </a:moveTo>
                  <a:lnTo>
                    <a:pt x="973" y="2971"/>
                  </a:lnTo>
                  <a:cubicBezTo>
                    <a:pt x="912" y="2979"/>
                    <a:pt x="847" y="2986"/>
                    <a:pt x="785" y="2986"/>
                  </a:cubicBezTo>
                  <a:cubicBezTo>
                    <a:pt x="705" y="2986"/>
                    <a:pt x="628" y="2975"/>
                    <a:pt x="566" y="2942"/>
                  </a:cubicBezTo>
                  <a:cubicBezTo>
                    <a:pt x="156" y="2493"/>
                    <a:pt x="381" y="1550"/>
                    <a:pt x="599" y="1033"/>
                  </a:cubicBezTo>
                  <a:close/>
                  <a:moveTo>
                    <a:pt x="2297" y="0"/>
                  </a:moveTo>
                  <a:lnTo>
                    <a:pt x="955" y="415"/>
                  </a:lnTo>
                  <a:lnTo>
                    <a:pt x="854" y="444"/>
                  </a:lnTo>
                  <a:lnTo>
                    <a:pt x="507" y="552"/>
                  </a:lnTo>
                  <a:lnTo>
                    <a:pt x="514" y="592"/>
                  </a:lnTo>
                  <a:cubicBezTo>
                    <a:pt x="514" y="592"/>
                    <a:pt x="0" y="2209"/>
                    <a:pt x="200" y="2927"/>
                  </a:cubicBezTo>
                  <a:cubicBezTo>
                    <a:pt x="269" y="3173"/>
                    <a:pt x="599" y="3217"/>
                    <a:pt x="895" y="3217"/>
                  </a:cubicBezTo>
                  <a:cubicBezTo>
                    <a:pt x="963" y="3217"/>
                    <a:pt x="1030" y="3214"/>
                    <a:pt x="1091" y="3212"/>
                  </a:cubicBezTo>
                  <a:cubicBezTo>
                    <a:pt x="1179" y="3301"/>
                    <a:pt x="1301" y="3356"/>
                    <a:pt x="1429" y="3356"/>
                  </a:cubicBezTo>
                  <a:cubicBezTo>
                    <a:pt x="1479" y="3356"/>
                    <a:pt x="1530" y="3347"/>
                    <a:pt x="1580" y="3330"/>
                  </a:cubicBezTo>
                  <a:lnTo>
                    <a:pt x="1624" y="3315"/>
                  </a:lnTo>
                  <a:lnTo>
                    <a:pt x="1868" y="3241"/>
                  </a:lnTo>
                  <a:lnTo>
                    <a:pt x="2908" y="2927"/>
                  </a:lnTo>
                  <a:cubicBezTo>
                    <a:pt x="3155" y="2838"/>
                    <a:pt x="3673" y="2653"/>
                    <a:pt x="2830" y="1399"/>
                  </a:cubicBezTo>
                  <a:cubicBezTo>
                    <a:pt x="2723" y="1040"/>
                    <a:pt x="2297" y="0"/>
                    <a:pt x="22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g3ddacb674d5_0_45"/>
            <p:cNvSpPr/>
            <p:nvPr/>
          </p:nvSpPr>
          <p:spPr>
            <a:xfrm>
              <a:off x="3891831" y="3967165"/>
              <a:ext cx="818577" cy="975338"/>
            </a:xfrm>
            <a:custGeom>
              <a:rect b="b" l="l" r="r" t="t"/>
              <a:pathLst>
                <a:path extrusionOk="0" h="3241" w="2720">
                  <a:moveTo>
                    <a:pt x="1343" y="0"/>
                  </a:moveTo>
                  <a:lnTo>
                    <a:pt x="1" y="415"/>
                  </a:lnTo>
                  <a:cubicBezTo>
                    <a:pt x="19" y="703"/>
                    <a:pt x="96" y="1499"/>
                    <a:pt x="437" y="2279"/>
                  </a:cubicBezTo>
                  <a:cubicBezTo>
                    <a:pt x="704" y="2715"/>
                    <a:pt x="851" y="3019"/>
                    <a:pt x="914" y="3241"/>
                  </a:cubicBezTo>
                  <a:lnTo>
                    <a:pt x="1954" y="2927"/>
                  </a:lnTo>
                  <a:cubicBezTo>
                    <a:pt x="2201" y="2838"/>
                    <a:pt x="2719" y="2653"/>
                    <a:pt x="1876" y="1399"/>
                  </a:cubicBezTo>
                  <a:cubicBezTo>
                    <a:pt x="1769" y="1040"/>
                    <a:pt x="1343" y="0"/>
                    <a:pt x="13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g3ddacb674d5_0_45"/>
            <p:cNvSpPr/>
            <p:nvPr/>
          </p:nvSpPr>
          <p:spPr>
            <a:xfrm>
              <a:off x="4131380" y="4486880"/>
              <a:ext cx="373175" cy="300035"/>
            </a:xfrm>
            <a:custGeom>
              <a:rect b="b" l="l" r="r" t="t"/>
              <a:pathLst>
                <a:path extrusionOk="0" h="997" w="1240">
                  <a:moveTo>
                    <a:pt x="840" y="1"/>
                  </a:moveTo>
                  <a:cubicBezTo>
                    <a:pt x="807" y="1"/>
                    <a:pt x="772" y="9"/>
                    <a:pt x="740" y="23"/>
                  </a:cubicBezTo>
                  <a:cubicBezTo>
                    <a:pt x="574" y="86"/>
                    <a:pt x="289" y="163"/>
                    <a:pt x="118" y="211"/>
                  </a:cubicBezTo>
                  <a:lnTo>
                    <a:pt x="115" y="211"/>
                  </a:lnTo>
                  <a:cubicBezTo>
                    <a:pt x="59" y="230"/>
                    <a:pt x="22" y="271"/>
                    <a:pt x="7" y="322"/>
                  </a:cubicBezTo>
                  <a:cubicBezTo>
                    <a:pt x="0" y="349"/>
                    <a:pt x="0" y="375"/>
                    <a:pt x="7" y="404"/>
                  </a:cubicBezTo>
                  <a:cubicBezTo>
                    <a:pt x="52" y="575"/>
                    <a:pt x="96" y="733"/>
                    <a:pt x="181" y="896"/>
                  </a:cubicBezTo>
                  <a:cubicBezTo>
                    <a:pt x="203" y="948"/>
                    <a:pt x="244" y="993"/>
                    <a:pt x="296" y="996"/>
                  </a:cubicBezTo>
                  <a:cubicBezTo>
                    <a:pt x="307" y="996"/>
                    <a:pt x="325" y="993"/>
                    <a:pt x="340" y="985"/>
                  </a:cubicBezTo>
                  <a:cubicBezTo>
                    <a:pt x="555" y="922"/>
                    <a:pt x="773" y="855"/>
                    <a:pt x="991" y="788"/>
                  </a:cubicBezTo>
                  <a:cubicBezTo>
                    <a:pt x="1095" y="766"/>
                    <a:pt x="1239" y="689"/>
                    <a:pt x="1202" y="563"/>
                  </a:cubicBezTo>
                  <a:cubicBezTo>
                    <a:pt x="1184" y="519"/>
                    <a:pt x="1139" y="489"/>
                    <a:pt x="1106" y="456"/>
                  </a:cubicBezTo>
                  <a:cubicBezTo>
                    <a:pt x="1076" y="423"/>
                    <a:pt x="1054" y="385"/>
                    <a:pt x="1040" y="345"/>
                  </a:cubicBezTo>
                  <a:cubicBezTo>
                    <a:pt x="1006" y="271"/>
                    <a:pt x="991" y="182"/>
                    <a:pt x="969" y="105"/>
                  </a:cubicBezTo>
                  <a:cubicBezTo>
                    <a:pt x="954" y="30"/>
                    <a:pt x="901" y="1"/>
                    <a:pt x="8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" name="Google Shape;2083;g3ddacb674d5_0_45"/>
            <p:cNvSpPr/>
            <p:nvPr/>
          </p:nvSpPr>
          <p:spPr>
            <a:xfrm>
              <a:off x="4126565" y="4550378"/>
              <a:ext cx="93896" cy="236537"/>
            </a:xfrm>
            <a:custGeom>
              <a:rect b="b" l="l" r="r" t="t"/>
              <a:pathLst>
                <a:path extrusionOk="0" h="786" w="312">
                  <a:moveTo>
                    <a:pt x="131" y="0"/>
                  </a:moveTo>
                  <a:cubicBezTo>
                    <a:pt x="49" y="27"/>
                    <a:pt x="1" y="108"/>
                    <a:pt x="23" y="193"/>
                  </a:cubicBezTo>
                  <a:cubicBezTo>
                    <a:pt x="68" y="364"/>
                    <a:pt x="112" y="522"/>
                    <a:pt x="197" y="685"/>
                  </a:cubicBezTo>
                  <a:cubicBezTo>
                    <a:pt x="219" y="737"/>
                    <a:pt x="260" y="782"/>
                    <a:pt x="312" y="785"/>
                  </a:cubicBezTo>
                  <a:cubicBezTo>
                    <a:pt x="238" y="538"/>
                    <a:pt x="297" y="205"/>
                    <a:pt x="297" y="205"/>
                  </a:cubicBezTo>
                  <a:cubicBezTo>
                    <a:pt x="297" y="205"/>
                    <a:pt x="234" y="86"/>
                    <a:pt x="1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" name="Google Shape;2084;g3ddacb674d5_0_45"/>
            <p:cNvSpPr/>
            <p:nvPr/>
          </p:nvSpPr>
          <p:spPr>
            <a:xfrm>
              <a:off x="4133486" y="4486880"/>
              <a:ext cx="310879" cy="165817"/>
            </a:xfrm>
            <a:custGeom>
              <a:rect b="b" l="l" r="r" t="t"/>
              <a:pathLst>
                <a:path extrusionOk="0" h="551" w="1033">
                  <a:moveTo>
                    <a:pt x="833" y="1"/>
                  </a:moveTo>
                  <a:cubicBezTo>
                    <a:pt x="800" y="1"/>
                    <a:pt x="765" y="9"/>
                    <a:pt x="733" y="23"/>
                  </a:cubicBezTo>
                  <a:cubicBezTo>
                    <a:pt x="567" y="86"/>
                    <a:pt x="282" y="163"/>
                    <a:pt x="111" y="211"/>
                  </a:cubicBezTo>
                  <a:lnTo>
                    <a:pt x="108" y="211"/>
                  </a:lnTo>
                  <a:cubicBezTo>
                    <a:pt x="52" y="230"/>
                    <a:pt x="15" y="271"/>
                    <a:pt x="0" y="322"/>
                  </a:cubicBezTo>
                  <a:cubicBezTo>
                    <a:pt x="96" y="382"/>
                    <a:pt x="226" y="467"/>
                    <a:pt x="256" y="544"/>
                  </a:cubicBezTo>
                  <a:cubicBezTo>
                    <a:pt x="256" y="544"/>
                    <a:pt x="308" y="550"/>
                    <a:pt x="388" y="550"/>
                  </a:cubicBezTo>
                  <a:cubicBezTo>
                    <a:pt x="561" y="550"/>
                    <a:pt x="862" y="522"/>
                    <a:pt x="1033" y="345"/>
                  </a:cubicBezTo>
                  <a:cubicBezTo>
                    <a:pt x="999" y="271"/>
                    <a:pt x="984" y="182"/>
                    <a:pt x="962" y="105"/>
                  </a:cubicBezTo>
                  <a:cubicBezTo>
                    <a:pt x="947" y="30"/>
                    <a:pt x="894" y="1"/>
                    <a:pt x="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" name="Google Shape;2085;g3ddacb674d5_0_45"/>
            <p:cNvSpPr/>
            <p:nvPr/>
          </p:nvSpPr>
          <p:spPr>
            <a:xfrm>
              <a:off x="4286063" y="4618991"/>
              <a:ext cx="121583" cy="53266"/>
            </a:xfrm>
            <a:custGeom>
              <a:rect b="b" l="l" r="r" t="t"/>
              <a:pathLst>
                <a:path extrusionOk="0" h="177" w="404">
                  <a:moveTo>
                    <a:pt x="337" y="0"/>
                  </a:moveTo>
                  <a:cubicBezTo>
                    <a:pt x="255" y="0"/>
                    <a:pt x="69" y="62"/>
                    <a:pt x="26" y="102"/>
                  </a:cubicBezTo>
                  <a:cubicBezTo>
                    <a:pt x="0" y="124"/>
                    <a:pt x="11" y="176"/>
                    <a:pt x="48" y="176"/>
                  </a:cubicBezTo>
                  <a:cubicBezTo>
                    <a:pt x="52" y="177"/>
                    <a:pt x="56" y="177"/>
                    <a:pt x="60" y="177"/>
                  </a:cubicBezTo>
                  <a:cubicBezTo>
                    <a:pt x="140" y="177"/>
                    <a:pt x="332" y="118"/>
                    <a:pt x="381" y="76"/>
                  </a:cubicBezTo>
                  <a:cubicBezTo>
                    <a:pt x="403" y="54"/>
                    <a:pt x="388" y="9"/>
                    <a:pt x="359" y="2"/>
                  </a:cubicBezTo>
                  <a:cubicBezTo>
                    <a:pt x="353" y="1"/>
                    <a:pt x="345" y="0"/>
                    <a:pt x="3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g3ddacb674d5_0_45"/>
            <p:cNvSpPr/>
            <p:nvPr/>
          </p:nvSpPr>
          <p:spPr>
            <a:xfrm>
              <a:off x="4027555" y="4370418"/>
              <a:ext cx="387319" cy="193503"/>
            </a:xfrm>
            <a:custGeom>
              <a:rect b="b" l="l" r="r" t="t"/>
              <a:pathLst>
                <a:path extrusionOk="0" h="643" w="1287">
                  <a:moveTo>
                    <a:pt x="1275" y="0"/>
                  </a:moveTo>
                  <a:cubicBezTo>
                    <a:pt x="1269" y="0"/>
                    <a:pt x="1256" y="4"/>
                    <a:pt x="1233" y="14"/>
                  </a:cubicBezTo>
                  <a:cubicBezTo>
                    <a:pt x="848" y="218"/>
                    <a:pt x="504" y="455"/>
                    <a:pt x="86" y="584"/>
                  </a:cubicBezTo>
                  <a:lnTo>
                    <a:pt x="23" y="603"/>
                  </a:lnTo>
                  <a:cubicBezTo>
                    <a:pt x="1" y="625"/>
                    <a:pt x="19" y="643"/>
                    <a:pt x="31" y="643"/>
                  </a:cubicBezTo>
                  <a:cubicBezTo>
                    <a:pt x="171" y="606"/>
                    <a:pt x="304" y="547"/>
                    <a:pt x="437" y="492"/>
                  </a:cubicBezTo>
                  <a:cubicBezTo>
                    <a:pt x="707" y="447"/>
                    <a:pt x="985" y="366"/>
                    <a:pt x="1214" y="218"/>
                  </a:cubicBezTo>
                  <a:cubicBezTo>
                    <a:pt x="1246" y="195"/>
                    <a:pt x="1252" y="187"/>
                    <a:pt x="1243" y="187"/>
                  </a:cubicBezTo>
                  <a:cubicBezTo>
                    <a:pt x="1213" y="187"/>
                    <a:pt x="1009" y="283"/>
                    <a:pt x="989" y="292"/>
                  </a:cubicBezTo>
                  <a:cubicBezTo>
                    <a:pt x="859" y="347"/>
                    <a:pt x="722" y="388"/>
                    <a:pt x="581" y="421"/>
                  </a:cubicBezTo>
                  <a:cubicBezTo>
                    <a:pt x="808" y="306"/>
                    <a:pt x="1040" y="181"/>
                    <a:pt x="1244" y="36"/>
                  </a:cubicBezTo>
                  <a:cubicBezTo>
                    <a:pt x="1268" y="17"/>
                    <a:pt x="1287" y="0"/>
                    <a:pt x="12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g3ddacb674d5_0_45"/>
            <p:cNvSpPr/>
            <p:nvPr/>
          </p:nvSpPr>
          <p:spPr>
            <a:xfrm>
              <a:off x="3637536" y="3910288"/>
              <a:ext cx="761096" cy="377376"/>
            </a:xfrm>
            <a:custGeom>
              <a:rect b="b" l="l" r="r" t="t"/>
              <a:pathLst>
                <a:path extrusionOk="0" h="1254" w="2529">
                  <a:moveTo>
                    <a:pt x="2244" y="0"/>
                  </a:moveTo>
                  <a:cubicBezTo>
                    <a:pt x="2221" y="0"/>
                    <a:pt x="2197" y="4"/>
                    <a:pt x="2174" y="12"/>
                  </a:cubicBezTo>
                  <a:cubicBezTo>
                    <a:pt x="1788" y="215"/>
                    <a:pt x="1855" y="241"/>
                    <a:pt x="1289" y="467"/>
                  </a:cubicBezTo>
                  <a:cubicBezTo>
                    <a:pt x="897" y="626"/>
                    <a:pt x="420" y="659"/>
                    <a:pt x="287" y="667"/>
                  </a:cubicBezTo>
                  <a:lnTo>
                    <a:pt x="250" y="667"/>
                  </a:lnTo>
                  <a:cubicBezTo>
                    <a:pt x="0" y="795"/>
                    <a:pt x="67" y="1253"/>
                    <a:pt x="376" y="1253"/>
                  </a:cubicBezTo>
                  <a:cubicBezTo>
                    <a:pt x="388" y="1253"/>
                    <a:pt x="400" y="1252"/>
                    <a:pt x="412" y="1251"/>
                  </a:cubicBezTo>
                  <a:cubicBezTo>
                    <a:pt x="424" y="1251"/>
                    <a:pt x="435" y="1248"/>
                    <a:pt x="443" y="1248"/>
                  </a:cubicBezTo>
                  <a:lnTo>
                    <a:pt x="2366" y="592"/>
                  </a:lnTo>
                  <a:cubicBezTo>
                    <a:pt x="2454" y="563"/>
                    <a:pt x="2510" y="478"/>
                    <a:pt x="2525" y="382"/>
                  </a:cubicBezTo>
                  <a:cubicBezTo>
                    <a:pt x="2529" y="338"/>
                    <a:pt x="2525" y="290"/>
                    <a:pt x="2510" y="241"/>
                  </a:cubicBezTo>
                  <a:lnTo>
                    <a:pt x="2495" y="204"/>
                  </a:lnTo>
                  <a:cubicBezTo>
                    <a:pt x="2456" y="80"/>
                    <a:pt x="2352" y="0"/>
                    <a:pt x="2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g3ddacb674d5_0_45"/>
            <p:cNvSpPr/>
            <p:nvPr/>
          </p:nvSpPr>
          <p:spPr>
            <a:xfrm>
              <a:off x="3637536" y="4110711"/>
              <a:ext cx="148668" cy="176951"/>
            </a:xfrm>
            <a:custGeom>
              <a:rect b="b" l="l" r="r" t="t"/>
              <a:pathLst>
                <a:path extrusionOk="0" h="588" w="494">
                  <a:moveTo>
                    <a:pt x="250" y="1"/>
                  </a:moveTo>
                  <a:cubicBezTo>
                    <a:pt x="0" y="129"/>
                    <a:pt x="67" y="587"/>
                    <a:pt x="376" y="587"/>
                  </a:cubicBezTo>
                  <a:cubicBezTo>
                    <a:pt x="388" y="587"/>
                    <a:pt x="400" y="586"/>
                    <a:pt x="412" y="585"/>
                  </a:cubicBezTo>
                  <a:cubicBezTo>
                    <a:pt x="494" y="282"/>
                    <a:pt x="372" y="93"/>
                    <a:pt x="2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g3ddacb674d5_0_45"/>
            <p:cNvSpPr/>
            <p:nvPr/>
          </p:nvSpPr>
          <p:spPr>
            <a:xfrm>
              <a:off x="3723906" y="3910288"/>
              <a:ext cx="674724" cy="337652"/>
            </a:xfrm>
            <a:custGeom>
              <a:rect b="b" l="l" r="r" t="t"/>
              <a:pathLst>
                <a:path extrusionOk="0" h="1122" w="2242">
                  <a:moveTo>
                    <a:pt x="1957" y="0"/>
                  </a:moveTo>
                  <a:cubicBezTo>
                    <a:pt x="1934" y="0"/>
                    <a:pt x="1910" y="4"/>
                    <a:pt x="1887" y="12"/>
                  </a:cubicBezTo>
                  <a:cubicBezTo>
                    <a:pt x="1501" y="215"/>
                    <a:pt x="133" y="659"/>
                    <a:pt x="0" y="667"/>
                  </a:cubicBezTo>
                  <a:lnTo>
                    <a:pt x="4" y="671"/>
                  </a:lnTo>
                  <a:cubicBezTo>
                    <a:pt x="81" y="778"/>
                    <a:pt x="148" y="907"/>
                    <a:pt x="152" y="1044"/>
                  </a:cubicBezTo>
                  <a:lnTo>
                    <a:pt x="152" y="1062"/>
                  </a:lnTo>
                  <a:cubicBezTo>
                    <a:pt x="152" y="1081"/>
                    <a:pt x="152" y="1099"/>
                    <a:pt x="148" y="1122"/>
                  </a:cubicBezTo>
                  <a:lnTo>
                    <a:pt x="2238" y="382"/>
                  </a:lnTo>
                  <a:cubicBezTo>
                    <a:pt x="2242" y="338"/>
                    <a:pt x="2238" y="290"/>
                    <a:pt x="2223" y="241"/>
                  </a:cubicBezTo>
                  <a:lnTo>
                    <a:pt x="2208" y="204"/>
                  </a:lnTo>
                  <a:cubicBezTo>
                    <a:pt x="2169" y="80"/>
                    <a:pt x="2065" y="0"/>
                    <a:pt x="19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g3ddacb674d5_0_45"/>
            <p:cNvSpPr/>
            <p:nvPr/>
          </p:nvSpPr>
          <p:spPr>
            <a:xfrm>
              <a:off x="3683580" y="4151939"/>
              <a:ext cx="71626" cy="104124"/>
            </a:xfrm>
            <a:custGeom>
              <a:rect b="b" l="l" r="r" t="t"/>
              <a:pathLst>
                <a:path extrusionOk="0" h="346" w="238">
                  <a:moveTo>
                    <a:pt x="72" y="1"/>
                  </a:moveTo>
                  <a:cubicBezTo>
                    <a:pt x="65" y="1"/>
                    <a:pt x="58" y="2"/>
                    <a:pt x="52" y="4"/>
                  </a:cubicBezTo>
                  <a:cubicBezTo>
                    <a:pt x="5" y="26"/>
                    <a:pt x="8" y="134"/>
                    <a:pt x="56" y="189"/>
                  </a:cubicBezTo>
                  <a:cubicBezTo>
                    <a:pt x="71" y="208"/>
                    <a:pt x="86" y="230"/>
                    <a:pt x="104" y="237"/>
                  </a:cubicBezTo>
                  <a:cubicBezTo>
                    <a:pt x="109" y="239"/>
                    <a:pt x="114" y="240"/>
                    <a:pt x="119" y="240"/>
                  </a:cubicBezTo>
                  <a:cubicBezTo>
                    <a:pt x="141" y="240"/>
                    <a:pt x="161" y="221"/>
                    <a:pt x="163" y="197"/>
                  </a:cubicBezTo>
                  <a:cubicBezTo>
                    <a:pt x="163" y="190"/>
                    <a:pt x="156" y="162"/>
                    <a:pt x="154" y="162"/>
                  </a:cubicBezTo>
                  <a:cubicBezTo>
                    <a:pt x="153" y="162"/>
                    <a:pt x="153" y="163"/>
                    <a:pt x="153" y="167"/>
                  </a:cubicBezTo>
                  <a:cubicBezTo>
                    <a:pt x="156" y="193"/>
                    <a:pt x="141" y="214"/>
                    <a:pt x="122" y="214"/>
                  </a:cubicBezTo>
                  <a:cubicBezTo>
                    <a:pt x="116" y="214"/>
                    <a:pt x="110" y="212"/>
                    <a:pt x="104" y="208"/>
                  </a:cubicBezTo>
                  <a:cubicBezTo>
                    <a:pt x="75" y="182"/>
                    <a:pt x="49" y="126"/>
                    <a:pt x="49" y="86"/>
                  </a:cubicBezTo>
                  <a:cubicBezTo>
                    <a:pt x="46" y="56"/>
                    <a:pt x="72" y="38"/>
                    <a:pt x="98" y="38"/>
                  </a:cubicBezTo>
                  <a:cubicBezTo>
                    <a:pt x="108" y="38"/>
                    <a:pt x="117" y="40"/>
                    <a:pt x="126" y="45"/>
                  </a:cubicBezTo>
                  <a:cubicBezTo>
                    <a:pt x="171" y="74"/>
                    <a:pt x="208" y="137"/>
                    <a:pt x="215" y="197"/>
                  </a:cubicBezTo>
                  <a:cubicBezTo>
                    <a:pt x="215" y="280"/>
                    <a:pt x="189" y="316"/>
                    <a:pt x="154" y="316"/>
                  </a:cubicBezTo>
                  <a:cubicBezTo>
                    <a:pt x="120" y="316"/>
                    <a:pt x="78" y="282"/>
                    <a:pt x="42" y="223"/>
                  </a:cubicBezTo>
                  <a:cubicBezTo>
                    <a:pt x="34" y="208"/>
                    <a:pt x="27" y="192"/>
                    <a:pt x="20" y="178"/>
                  </a:cubicBezTo>
                  <a:cubicBezTo>
                    <a:pt x="16" y="176"/>
                    <a:pt x="14" y="175"/>
                    <a:pt x="11" y="175"/>
                  </a:cubicBezTo>
                  <a:cubicBezTo>
                    <a:pt x="5" y="175"/>
                    <a:pt x="1" y="182"/>
                    <a:pt x="1" y="192"/>
                  </a:cubicBezTo>
                  <a:cubicBezTo>
                    <a:pt x="41" y="285"/>
                    <a:pt x="107" y="346"/>
                    <a:pt x="159" y="346"/>
                  </a:cubicBezTo>
                  <a:cubicBezTo>
                    <a:pt x="203" y="346"/>
                    <a:pt x="237" y="302"/>
                    <a:pt x="237" y="197"/>
                  </a:cubicBezTo>
                  <a:cubicBezTo>
                    <a:pt x="227" y="106"/>
                    <a:pt x="136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g3ddacb674d5_0_45"/>
            <p:cNvSpPr/>
            <p:nvPr/>
          </p:nvSpPr>
          <p:spPr>
            <a:xfrm>
              <a:off x="3819304" y="3921723"/>
              <a:ext cx="620554" cy="530854"/>
            </a:xfrm>
            <a:custGeom>
              <a:rect b="b" l="l" r="r" t="t"/>
              <a:pathLst>
                <a:path extrusionOk="0" h="1764" w="2062">
                  <a:moveTo>
                    <a:pt x="1396" y="0"/>
                  </a:moveTo>
                  <a:cubicBezTo>
                    <a:pt x="1320" y="0"/>
                    <a:pt x="1219" y="14"/>
                    <a:pt x="1085" y="47"/>
                  </a:cubicBezTo>
                  <a:cubicBezTo>
                    <a:pt x="527" y="177"/>
                    <a:pt x="197" y="303"/>
                    <a:pt x="1" y="411"/>
                  </a:cubicBezTo>
                  <a:cubicBezTo>
                    <a:pt x="1" y="411"/>
                    <a:pt x="230" y="865"/>
                    <a:pt x="375" y="1479"/>
                  </a:cubicBezTo>
                  <a:cubicBezTo>
                    <a:pt x="417" y="1651"/>
                    <a:pt x="572" y="1764"/>
                    <a:pt x="746" y="1764"/>
                  </a:cubicBezTo>
                  <a:cubicBezTo>
                    <a:pt x="786" y="1764"/>
                    <a:pt x="826" y="1758"/>
                    <a:pt x="867" y="1746"/>
                  </a:cubicBezTo>
                  <a:lnTo>
                    <a:pt x="1659" y="1509"/>
                  </a:lnTo>
                  <a:cubicBezTo>
                    <a:pt x="1925" y="1428"/>
                    <a:pt x="2062" y="1095"/>
                    <a:pt x="1966" y="766"/>
                  </a:cubicBezTo>
                  <a:lnTo>
                    <a:pt x="1611" y="126"/>
                  </a:lnTo>
                  <a:lnTo>
                    <a:pt x="1562" y="37"/>
                  </a:lnTo>
                  <a:cubicBezTo>
                    <a:pt x="1525" y="14"/>
                    <a:pt x="1473" y="0"/>
                    <a:pt x="1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g3ddacb674d5_0_45"/>
            <p:cNvSpPr/>
            <p:nvPr/>
          </p:nvSpPr>
          <p:spPr>
            <a:xfrm>
              <a:off x="3874978" y="4078511"/>
              <a:ext cx="503184" cy="332235"/>
            </a:xfrm>
            <a:custGeom>
              <a:rect b="b" l="l" r="r" t="t"/>
              <a:pathLst>
                <a:path extrusionOk="0" h="1104" w="1672">
                  <a:moveTo>
                    <a:pt x="26" y="0"/>
                  </a:moveTo>
                  <a:cubicBezTo>
                    <a:pt x="1" y="0"/>
                    <a:pt x="1" y="27"/>
                    <a:pt x="9" y="33"/>
                  </a:cubicBezTo>
                  <a:cubicBezTo>
                    <a:pt x="267" y="241"/>
                    <a:pt x="286" y="626"/>
                    <a:pt x="371" y="925"/>
                  </a:cubicBezTo>
                  <a:cubicBezTo>
                    <a:pt x="382" y="958"/>
                    <a:pt x="393" y="1032"/>
                    <a:pt x="408" y="1069"/>
                  </a:cubicBezTo>
                  <a:cubicBezTo>
                    <a:pt x="437" y="1097"/>
                    <a:pt x="479" y="1103"/>
                    <a:pt x="522" y="1103"/>
                  </a:cubicBezTo>
                  <a:cubicBezTo>
                    <a:pt x="561" y="1103"/>
                    <a:pt x="600" y="1098"/>
                    <a:pt x="635" y="1098"/>
                  </a:cubicBezTo>
                  <a:cubicBezTo>
                    <a:pt x="640" y="1098"/>
                    <a:pt x="644" y="1099"/>
                    <a:pt x="649" y="1099"/>
                  </a:cubicBezTo>
                  <a:cubicBezTo>
                    <a:pt x="992" y="1058"/>
                    <a:pt x="1332" y="929"/>
                    <a:pt x="1625" y="747"/>
                  </a:cubicBezTo>
                  <a:cubicBezTo>
                    <a:pt x="1653" y="730"/>
                    <a:pt x="1672" y="714"/>
                    <a:pt x="1658" y="714"/>
                  </a:cubicBezTo>
                  <a:cubicBezTo>
                    <a:pt x="1652" y="714"/>
                    <a:pt x="1639" y="717"/>
                    <a:pt x="1617" y="725"/>
                  </a:cubicBezTo>
                  <a:cubicBezTo>
                    <a:pt x="1290" y="867"/>
                    <a:pt x="947" y="1057"/>
                    <a:pt x="585" y="1057"/>
                  </a:cubicBezTo>
                  <a:cubicBezTo>
                    <a:pt x="538" y="1057"/>
                    <a:pt x="492" y="1054"/>
                    <a:pt x="445" y="1047"/>
                  </a:cubicBezTo>
                  <a:cubicBezTo>
                    <a:pt x="345" y="721"/>
                    <a:pt x="319" y="219"/>
                    <a:pt x="31" y="1"/>
                  </a:cubicBezTo>
                  <a:cubicBezTo>
                    <a:pt x="29" y="0"/>
                    <a:pt x="28" y="0"/>
                    <a:pt x="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93" name="Google Shape;2093;g3ddacb674d5_0_45" title="Gemini_Generated_Image_22xqn22xqn22xqn2-removebg-preview.png"/>
          <p:cNvPicPr preferRelativeResize="0"/>
          <p:nvPr/>
        </p:nvPicPr>
        <p:blipFill rotWithShape="1">
          <a:blip r:embed="rId3">
            <a:alphaModFix/>
          </a:blip>
          <a:srcRect b="30814" l="0" r="0" t="36041"/>
          <a:stretch/>
        </p:blipFill>
        <p:spPr>
          <a:xfrm>
            <a:off x="4572000" y="325525"/>
            <a:ext cx="2449000" cy="81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4" name="Google Shape;2094;g3ddacb674d5_0_45"/>
          <p:cNvSpPr/>
          <p:nvPr/>
        </p:nvSpPr>
        <p:spPr>
          <a:xfrm>
            <a:off x="1211250" y="1248875"/>
            <a:ext cx="351827" cy="572707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ED4A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5" name="Google Shape;2095;g3ddacb674d5_0_45"/>
          <p:cNvSpPr txBox="1"/>
          <p:nvPr/>
        </p:nvSpPr>
        <p:spPr>
          <a:xfrm>
            <a:off x="1685875" y="1322225"/>
            <a:ext cx="61407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Colegio Salesiano Don Bosco, Alicante. </a:t>
            </a:r>
            <a:endParaRPr b="0" i="0" sz="19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096" name="Google Shape;2096;g3ddacb674d5_0_45"/>
          <p:cNvSpPr txBox="1"/>
          <p:nvPr/>
        </p:nvSpPr>
        <p:spPr>
          <a:xfrm>
            <a:off x="1401475" y="1821575"/>
            <a:ext cx="6140700" cy="4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highlight>
                  <a:srgbClr val="EA9999"/>
                </a:highlight>
                <a:latin typeface="Catamaran"/>
                <a:ea typeface="Catamaran"/>
                <a:cs typeface="Catamaran"/>
                <a:sym typeface="Catamaran"/>
              </a:rPr>
              <a:t>¡ IMPORTANTE !</a:t>
            </a:r>
            <a:endParaRPr b="1" sz="2000">
              <a:solidFill>
                <a:schemeClr val="dk1"/>
              </a:solidFill>
              <a:highlight>
                <a:srgbClr val="EA9999"/>
              </a:highlight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097" name="Google Shape;2097;g3ddacb674d5_0_45"/>
          <p:cNvSpPr txBox="1"/>
          <p:nvPr/>
        </p:nvSpPr>
        <p:spPr>
          <a:xfrm>
            <a:off x="1401475" y="2355025"/>
            <a:ext cx="6425100" cy="13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Aquellos que no vayan a utilizar el autobus tanto para ir al campamento como para volver a Alicante, rogamos que nos avise con antelación, lo antes posible y como máximo 15 días antes de la salida (15 de julio)</a:t>
            </a:r>
            <a:endParaRPr sz="190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1" name="Shape 2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2" name="Google Shape;2102;p1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>
                <a:solidFill>
                  <a:schemeClr val="accent3"/>
                </a:solidFill>
              </a:rPr>
              <a:t>¿Que me llevo al campamento?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103" name="Google Shape;2103;p11"/>
          <p:cNvSpPr txBox="1"/>
          <p:nvPr/>
        </p:nvSpPr>
        <p:spPr>
          <a:xfrm>
            <a:off x="713225" y="1137275"/>
            <a:ext cx="7719000" cy="31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- </a:t>
            </a:r>
            <a:r>
              <a:rPr b="0" i="0" lang="en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Figtree"/>
                <a:ea typeface="Figtree"/>
                <a:cs typeface="Figtree"/>
                <a:sym typeface="Figtree"/>
              </a:rPr>
              <a:t>Ropa</a:t>
            </a: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 interior, ropa cómoda y algo de ropa de abrigo.</a:t>
            </a:r>
            <a:b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- </a:t>
            </a:r>
            <a:r>
              <a:rPr b="0" i="0" lang="en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Figtree"/>
                <a:ea typeface="Figtree"/>
                <a:cs typeface="Figtree"/>
                <a:sym typeface="Figtree"/>
              </a:rPr>
              <a:t>Calzado </a:t>
            </a: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cómodo, chanclas y botas de montaña.</a:t>
            </a:r>
            <a:b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- </a:t>
            </a:r>
            <a:r>
              <a:rPr b="0" i="0" lang="en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Figtree"/>
                <a:ea typeface="Figtree"/>
                <a:cs typeface="Figtree"/>
                <a:sym typeface="Figtree"/>
              </a:rPr>
              <a:t>Saco</a:t>
            </a: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 de dormir y </a:t>
            </a:r>
            <a:r>
              <a:rPr b="0" i="0" lang="en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Figtree"/>
                <a:ea typeface="Figtree"/>
                <a:cs typeface="Figtree"/>
                <a:sym typeface="Figtree"/>
              </a:rPr>
              <a:t>sábana bajera</a:t>
            </a: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. Almohada y pijama. Esterilla</a:t>
            </a:r>
            <a:b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- </a:t>
            </a:r>
            <a:r>
              <a:rPr b="0" i="0" lang="en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Figtree"/>
                <a:ea typeface="Figtree"/>
                <a:cs typeface="Figtree"/>
                <a:sym typeface="Figtree"/>
              </a:rPr>
              <a:t>Bañadores</a:t>
            </a: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, toallas de aseo, ducha y piscina.</a:t>
            </a:r>
            <a:b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- </a:t>
            </a:r>
            <a:r>
              <a:rPr b="0" i="0" lang="en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Figtree"/>
                <a:ea typeface="Figtree"/>
                <a:cs typeface="Figtree"/>
                <a:sym typeface="Figtree"/>
              </a:rPr>
              <a:t>Bolsa de aseo completa</a:t>
            </a: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; gel, champú y loción antipiojos.</a:t>
            </a:r>
            <a:endParaRPr b="0" i="0" sz="19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- </a:t>
            </a:r>
            <a:r>
              <a:rPr b="0" i="0" lang="en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Figtree"/>
                <a:ea typeface="Figtree"/>
                <a:cs typeface="Figtree"/>
                <a:sym typeface="Figtree"/>
              </a:rPr>
              <a:t>Linterna y mochila pequeña</a:t>
            </a: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; cantimplora y gorra; protector solar y cacao labial.</a:t>
            </a:r>
            <a:endParaRPr b="0" i="0" sz="19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- </a:t>
            </a:r>
            <a:r>
              <a:rPr b="0" i="0" lang="en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Figtree"/>
                <a:ea typeface="Figtree"/>
                <a:cs typeface="Figtree"/>
                <a:sym typeface="Figtree"/>
              </a:rPr>
              <a:t>Cubiertos</a:t>
            </a: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: 2 platos (</a:t>
            </a:r>
            <a:r>
              <a:rPr b="0" i="0" lang="en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Figtree"/>
                <a:ea typeface="Figtree"/>
                <a:cs typeface="Figtree"/>
                <a:sym typeface="Figtree"/>
              </a:rPr>
              <a:t>1 llano </a:t>
            </a:r>
            <a:r>
              <a:rPr lang="en" sz="1900">
                <a:highlight>
                  <a:srgbClr val="FFFF00"/>
                </a:highlight>
                <a:latin typeface="Figtree"/>
                <a:ea typeface="Figtree"/>
                <a:cs typeface="Figtree"/>
                <a:sym typeface="Figtree"/>
              </a:rPr>
              <a:t>y otro hondo</a:t>
            </a:r>
            <a:r>
              <a:rPr lang="en" sz="1900">
                <a:latin typeface="Figtree"/>
                <a:ea typeface="Figtree"/>
                <a:cs typeface="Figtree"/>
                <a:sym typeface="Figtree"/>
              </a:rPr>
              <a:t>)</a:t>
            </a: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, 2 vasos, cuchara, tenedor, cuchillo, cucharita, servilleta y bolsa de tela para guardarlo todo.</a:t>
            </a:r>
            <a:b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- </a:t>
            </a:r>
            <a:r>
              <a:rPr b="0" i="0" lang="en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Figtree"/>
                <a:ea typeface="Figtree"/>
                <a:cs typeface="Figtree"/>
                <a:sym typeface="Figtree"/>
              </a:rPr>
              <a:t>Comida y almuerzo del 1er. Día</a:t>
            </a:r>
            <a:r>
              <a:rPr b="0" i="0" lang="en" sz="19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 (preferiblemente bocadillo).</a:t>
            </a:r>
            <a:endParaRPr b="0" i="0" sz="19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7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8" name="Google Shape;2108;p15"/>
          <p:cNvSpPr txBox="1"/>
          <p:nvPr>
            <p:ph type="title"/>
          </p:nvPr>
        </p:nvSpPr>
        <p:spPr>
          <a:xfrm>
            <a:off x="3891300" y="1091350"/>
            <a:ext cx="4532700" cy="140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lang="en" sz="1400"/>
              <a:t>Para diferentes actividades podría ser necesario llevar algo extra a la lista anterior. </a:t>
            </a:r>
            <a:r>
              <a:rPr b="0" lang="en" sz="1400">
                <a:highlight>
                  <a:srgbClr val="FFFF00"/>
                </a:highlight>
              </a:rPr>
              <a:t>Para ello os pedimos que estéis atentos a nuestras redes sociales y correos electrónicos</a:t>
            </a:r>
            <a:endParaRPr b="0" sz="1400">
              <a:highlight>
                <a:srgbClr val="FFFF00"/>
              </a:highlight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b="0" sz="1400"/>
          </a:p>
          <a:p>
            <a:pPr indent="-31750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b="0" lang="en" sz="1400"/>
              <a:t>Ropa para manchar</a:t>
            </a:r>
            <a:endParaRPr b="0" sz="1400"/>
          </a:p>
        </p:txBody>
      </p:sp>
      <p:grpSp>
        <p:nvGrpSpPr>
          <p:cNvPr id="2109" name="Google Shape;2109;p15"/>
          <p:cNvGrpSpPr/>
          <p:nvPr/>
        </p:nvGrpSpPr>
        <p:grpSpPr>
          <a:xfrm>
            <a:off x="4387925" y="3277526"/>
            <a:ext cx="3366811" cy="1345524"/>
            <a:chOff x="4387925" y="3277526"/>
            <a:chExt cx="3366811" cy="1345524"/>
          </a:xfrm>
        </p:grpSpPr>
        <p:grpSp>
          <p:nvGrpSpPr>
            <p:cNvPr id="2110" name="Google Shape;2110;p15"/>
            <p:cNvGrpSpPr/>
            <p:nvPr/>
          </p:nvGrpSpPr>
          <p:grpSpPr>
            <a:xfrm>
              <a:off x="4387925" y="3277526"/>
              <a:ext cx="3098123" cy="1345524"/>
              <a:chOff x="894937" y="1998001"/>
              <a:chExt cx="3098123" cy="1345524"/>
            </a:xfrm>
          </p:grpSpPr>
          <p:sp>
            <p:nvSpPr>
              <p:cNvPr id="2111" name="Google Shape;2111;p15"/>
              <p:cNvSpPr/>
              <p:nvPr/>
            </p:nvSpPr>
            <p:spPr>
              <a:xfrm>
                <a:off x="1096152" y="1998001"/>
                <a:ext cx="2896908" cy="1139399"/>
              </a:xfrm>
              <a:custGeom>
                <a:rect b="b" l="l" r="r" t="t"/>
                <a:pathLst>
                  <a:path extrusionOk="0" h="6478" w="16470">
                    <a:moveTo>
                      <a:pt x="4037" y="0"/>
                    </a:moveTo>
                    <a:cubicBezTo>
                      <a:pt x="4026" y="14"/>
                      <a:pt x="4011" y="26"/>
                      <a:pt x="4007" y="41"/>
                    </a:cubicBezTo>
                    <a:cubicBezTo>
                      <a:pt x="3992" y="77"/>
                      <a:pt x="3973" y="115"/>
                      <a:pt x="3959" y="152"/>
                    </a:cubicBezTo>
                    <a:cubicBezTo>
                      <a:pt x="2438" y="3799"/>
                      <a:pt x="1" y="6415"/>
                      <a:pt x="1" y="6415"/>
                    </a:cubicBezTo>
                    <a:lnTo>
                      <a:pt x="888" y="6422"/>
                    </a:lnTo>
                    <a:lnTo>
                      <a:pt x="1670" y="6429"/>
                    </a:lnTo>
                    <a:lnTo>
                      <a:pt x="1987" y="6429"/>
                    </a:lnTo>
                    <a:lnTo>
                      <a:pt x="2479" y="6433"/>
                    </a:lnTo>
                    <a:lnTo>
                      <a:pt x="5083" y="6456"/>
                    </a:lnTo>
                    <a:lnTo>
                      <a:pt x="5279" y="6459"/>
                    </a:lnTo>
                    <a:lnTo>
                      <a:pt x="5380" y="6459"/>
                    </a:lnTo>
                    <a:lnTo>
                      <a:pt x="6482" y="6466"/>
                    </a:lnTo>
                    <a:lnTo>
                      <a:pt x="6537" y="6466"/>
                    </a:lnTo>
                    <a:lnTo>
                      <a:pt x="7266" y="6459"/>
                    </a:lnTo>
                    <a:cubicBezTo>
                      <a:pt x="7266" y="6459"/>
                      <a:pt x="7755" y="6466"/>
                      <a:pt x="8516" y="6470"/>
                    </a:cubicBezTo>
                    <a:lnTo>
                      <a:pt x="8542" y="6470"/>
                    </a:lnTo>
                    <a:cubicBezTo>
                      <a:pt x="9094" y="6475"/>
                      <a:pt x="9787" y="6478"/>
                      <a:pt x="10542" y="6478"/>
                    </a:cubicBezTo>
                    <a:cubicBezTo>
                      <a:pt x="11033" y="6478"/>
                      <a:pt x="11550" y="6476"/>
                      <a:pt x="12071" y="6473"/>
                    </a:cubicBezTo>
                    <a:lnTo>
                      <a:pt x="12112" y="6473"/>
                    </a:lnTo>
                    <a:cubicBezTo>
                      <a:pt x="13744" y="6463"/>
                      <a:pt x="15416" y="6437"/>
                      <a:pt x="16469" y="6370"/>
                    </a:cubicBezTo>
                    <a:cubicBezTo>
                      <a:pt x="15448" y="5368"/>
                      <a:pt x="14480" y="3108"/>
                      <a:pt x="13913" y="1598"/>
                    </a:cubicBezTo>
                    <a:cubicBezTo>
                      <a:pt x="13588" y="736"/>
                      <a:pt x="13396" y="118"/>
                      <a:pt x="13396" y="118"/>
                    </a:cubicBezTo>
                    <a:cubicBezTo>
                      <a:pt x="12093" y="418"/>
                      <a:pt x="10840" y="547"/>
                      <a:pt x="9693" y="574"/>
                    </a:cubicBezTo>
                    <a:lnTo>
                      <a:pt x="9623" y="574"/>
                    </a:lnTo>
                    <a:cubicBezTo>
                      <a:pt x="9488" y="576"/>
                      <a:pt x="9355" y="578"/>
                      <a:pt x="9223" y="578"/>
                    </a:cubicBezTo>
                    <a:cubicBezTo>
                      <a:pt x="6808" y="578"/>
                      <a:pt x="4943" y="150"/>
                      <a:pt x="4266" y="41"/>
                    </a:cubicBezTo>
                    <a:cubicBezTo>
                      <a:pt x="4258" y="37"/>
                      <a:pt x="4251" y="37"/>
                      <a:pt x="4244" y="33"/>
                    </a:cubicBezTo>
                    <a:cubicBezTo>
                      <a:pt x="4173" y="14"/>
                      <a:pt x="4103" y="4"/>
                      <a:pt x="40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2" name="Google Shape;2112;p15"/>
              <p:cNvSpPr/>
              <p:nvPr/>
            </p:nvSpPr>
            <p:spPr>
              <a:xfrm>
                <a:off x="2220422" y="2279066"/>
                <a:ext cx="1772619" cy="858683"/>
              </a:xfrm>
              <a:custGeom>
                <a:rect b="b" l="l" r="r" t="t"/>
                <a:pathLst>
                  <a:path extrusionOk="0" h="4882" w="10078">
                    <a:moveTo>
                      <a:pt x="7521" y="0"/>
                    </a:moveTo>
                    <a:cubicBezTo>
                      <a:pt x="7241" y="274"/>
                      <a:pt x="6756" y="680"/>
                      <a:pt x="6027" y="1051"/>
                    </a:cubicBezTo>
                    <a:cubicBezTo>
                      <a:pt x="5580" y="1276"/>
                      <a:pt x="5047" y="1487"/>
                      <a:pt x="4411" y="1650"/>
                    </a:cubicBezTo>
                    <a:cubicBezTo>
                      <a:pt x="4388" y="1657"/>
                      <a:pt x="4366" y="1661"/>
                      <a:pt x="4344" y="1668"/>
                    </a:cubicBezTo>
                    <a:cubicBezTo>
                      <a:pt x="3804" y="1802"/>
                      <a:pt x="3190" y="1898"/>
                      <a:pt x="2502" y="1935"/>
                    </a:cubicBezTo>
                    <a:cubicBezTo>
                      <a:pt x="2300" y="1945"/>
                      <a:pt x="2092" y="1950"/>
                      <a:pt x="1877" y="1950"/>
                    </a:cubicBezTo>
                    <a:cubicBezTo>
                      <a:pt x="1301" y="1950"/>
                      <a:pt x="677" y="1911"/>
                      <a:pt x="1" y="1820"/>
                    </a:cubicBezTo>
                    <a:lnTo>
                      <a:pt x="1" y="1820"/>
                    </a:lnTo>
                    <a:lnTo>
                      <a:pt x="2150" y="4872"/>
                    </a:lnTo>
                    <a:cubicBezTo>
                      <a:pt x="2702" y="4877"/>
                      <a:pt x="3395" y="4880"/>
                      <a:pt x="4150" y="4880"/>
                    </a:cubicBezTo>
                    <a:cubicBezTo>
                      <a:pt x="4641" y="4880"/>
                      <a:pt x="5158" y="4878"/>
                      <a:pt x="5679" y="4875"/>
                    </a:cubicBezTo>
                    <a:cubicBezTo>
                      <a:pt x="5687" y="4879"/>
                      <a:pt x="5694" y="4881"/>
                      <a:pt x="5701" y="4881"/>
                    </a:cubicBezTo>
                    <a:cubicBezTo>
                      <a:pt x="5708" y="4881"/>
                      <a:pt x="5715" y="4879"/>
                      <a:pt x="5720" y="4875"/>
                    </a:cubicBezTo>
                    <a:cubicBezTo>
                      <a:pt x="7352" y="4865"/>
                      <a:pt x="9024" y="4839"/>
                      <a:pt x="10077" y="4772"/>
                    </a:cubicBezTo>
                    <a:cubicBezTo>
                      <a:pt x="9056" y="3770"/>
                      <a:pt x="8088" y="1510"/>
                      <a:pt x="75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3" name="Google Shape;2113;p15"/>
              <p:cNvSpPr/>
              <p:nvPr/>
            </p:nvSpPr>
            <p:spPr>
              <a:xfrm>
                <a:off x="1201508" y="2147503"/>
                <a:ext cx="1133083" cy="1074497"/>
              </a:xfrm>
              <a:custGeom>
                <a:rect b="b" l="l" r="r" t="t"/>
                <a:pathLst>
                  <a:path extrusionOk="0" h="6109" w="6442">
                    <a:moveTo>
                      <a:pt x="3490" y="1"/>
                    </a:moveTo>
                    <a:cubicBezTo>
                      <a:pt x="3490" y="1"/>
                      <a:pt x="1373" y="5590"/>
                      <a:pt x="1" y="5657"/>
                    </a:cubicBezTo>
                    <a:lnTo>
                      <a:pt x="1703" y="5953"/>
                    </a:lnTo>
                    <a:cubicBezTo>
                      <a:pt x="1703" y="5953"/>
                      <a:pt x="2916" y="3493"/>
                      <a:pt x="3427" y="1459"/>
                    </a:cubicBezTo>
                    <a:cubicBezTo>
                      <a:pt x="3675" y="3541"/>
                      <a:pt x="4795" y="6108"/>
                      <a:pt x="4795" y="6108"/>
                    </a:cubicBezTo>
                    <a:lnTo>
                      <a:pt x="6442" y="5761"/>
                    </a:lnTo>
                    <a:cubicBezTo>
                      <a:pt x="5092" y="5520"/>
                      <a:pt x="3490" y="1"/>
                      <a:pt x="349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4" name="Google Shape;2114;p15"/>
              <p:cNvSpPr/>
              <p:nvPr/>
            </p:nvSpPr>
            <p:spPr>
              <a:xfrm>
                <a:off x="1443001" y="2319871"/>
                <a:ext cx="600664" cy="817525"/>
              </a:xfrm>
              <a:custGeom>
                <a:rect b="b" l="l" r="r" t="t"/>
                <a:pathLst>
                  <a:path extrusionOk="0" h="4648" w="3415">
                    <a:moveTo>
                      <a:pt x="2057" y="1"/>
                    </a:moveTo>
                    <a:cubicBezTo>
                      <a:pt x="2057" y="1"/>
                      <a:pt x="1484" y="2775"/>
                      <a:pt x="0" y="4618"/>
                    </a:cubicBezTo>
                    <a:lnTo>
                      <a:pt x="3415" y="4648"/>
                    </a:lnTo>
                    <a:cubicBezTo>
                      <a:pt x="3030" y="3941"/>
                      <a:pt x="2290" y="1935"/>
                      <a:pt x="20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5" name="Google Shape;2115;p15"/>
              <p:cNvSpPr/>
              <p:nvPr/>
            </p:nvSpPr>
            <p:spPr>
              <a:xfrm>
                <a:off x="2788538" y="2094034"/>
                <a:ext cx="441308" cy="1043716"/>
              </a:xfrm>
              <a:custGeom>
                <a:rect b="b" l="l" r="r" t="t"/>
                <a:pathLst>
                  <a:path extrusionOk="0" h="5934" w="2509">
                    <a:moveTo>
                      <a:pt x="36" y="0"/>
                    </a:moveTo>
                    <a:cubicBezTo>
                      <a:pt x="19" y="0"/>
                      <a:pt x="3" y="11"/>
                      <a:pt x="1" y="28"/>
                    </a:cubicBezTo>
                    <a:cubicBezTo>
                      <a:pt x="1" y="31"/>
                      <a:pt x="4" y="38"/>
                      <a:pt x="4" y="42"/>
                    </a:cubicBezTo>
                    <a:cubicBezTo>
                      <a:pt x="26" y="94"/>
                      <a:pt x="49" y="146"/>
                      <a:pt x="71" y="197"/>
                    </a:cubicBezTo>
                    <a:cubicBezTo>
                      <a:pt x="130" y="342"/>
                      <a:pt x="189" y="482"/>
                      <a:pt x="245" y="627"/>
                    </a:cubicBezTo>
                    <a:cubicBezTo>
                      <a:pt x="322" y="805"/>
                      <a:pt x="397" y="986"/>
                      <a:pt x="470" y="1167"/>
                    </a:cubicBezTo>
                    <a:cubicBezTo>
                      <a:pt x="482" y="1193"/>
                      <a:pt x="492" y="1215"/>
                      <a:pt x="504" y="1240"/>
                    </a:cubicBezTo>
                    <a:cubicBezTo>
                      <a:pt x="504" y="1248"/>
                      <a:pt x="508" y="1252"/>
                      <a:pt x="508" y="1256"/>
                    </a:cubicBezTo>
                    <a:cubicBezTo>
                      <a:pt x="530" y="1311"/>
                      <a:pt x="552" y="1363"/>
                      <a:pt x="574" y="1418"/>
                    </a:cubicBezTo>
                    <a:cubicBezTo>
                      <a:pt x="641" y="1577"/>
                      <a:pt x="707" y="1740"/>
                      <a:pt x="774" y="1899"/>
                    </a:cubicBezTo>
                    <a:cubicBezTo>
                      <a:pt x="785" y="1921"/>
                      <a:pt x="793" y="1944"/>
                      <a:pt x="800" y="1962"/>
                    </a:cubicBezTo>
                    <a:cubicBezTo>
                      <a:pt x="810" y="1984"/>
                      <a:pt x="818" y="2007"/>
                      <a:pt x="825" y="2029"/>
                    </a:cubicBezTo>
                    <a:cubicBezTo>
                      <a:pt x="921" y="2258"/>
                      <a:pt x="1018" y="2487"/>
                      <a:pt x="1114" y="2720"/>
                    </a:cubicBezTo>
                    <a:cubicBezTo>
                      <a:pt x="1136" y="2768"/>
                      <a:pt x="1155" y="2820"/>
                      <a:pt x="1177" y="2872"/>
                    </a:cubicBezTo>
                    <a:cubicBezTo>
                      <a:pt x="1295" y="3153"/>
                      <a:pt x="1414" y="3438"/>
                      <a:pt x="1529" y="3723"/>
                    </a:cubicBezTo>
                    <a:cubicBezTo>
                      <a:pt x="1565" y="3812"/>
                      <a:pt x="1602" y="3900"/>
                      <a:pt x="1640" y="3986"/>
                    </a:cubicBezTo>
                    <a:cubicBezTo>
                      <a:pt x="1713" y="4163"/>
                      <a:pt x="1787" y="4341"/>
                      <a:pt x="1858" y="4518"/>
                    </a:cubicBezTo>
                    <a:cubicBezTo>
                      <a:pt x="1950" y="4740"/>
                      <a:pt x="2043" y="4966"/>
                      <a:pt x="2138" y="5188"/>
                    </a:cubicBezTo>
                    <a:cubicBezTo>
                      <a:pt x="2205" y="5350"/>
                      <a:pt x="2272" y="5510"/>
                      <a:pt x="2338" y="5672"/>
                    </a:cubicBezTo>
                    <a:cubicBezTo>
                      <a:pt x="2368" y="5746"/>
                      <a:pt x="2401" y="5824"/>
                      <a:pt x="2431" y="5898"/>
                    </a:cubicBezTo>
                    <a:cubicBezTo>
                      <a:pt x="2435" y="5902"/>
                      <a:pt x="2435" y="5905"/>
                      <a:pt x="2435" y="5910"/>
                    </a:cubicBezTo>
                    <a:cubicBezTo>
                      <a:pt x="2439" y="5917"/>
                      <a:pt x="2446" y="5924"/>
                      <a:pt x="2449" y="5927"/>
                    </a:cubicBezTo>
                    <a:cubicBezTo>
                      <a:pt x="2457" y="5931"/>
                      <a:pt x="2464" y="5933"/>
                      <a:pt x="2471" y="5933"/>
                    </a:cubicBezTo>
                    <a:cubicBezTo>
                      <a:pt x="2478" y="5933"/>
                      <a:pt x="2485" y="5931"/>
                      <a:pt x="2490" y="5927"/>
                    </a:cubicBezTo>
                    <a:cubicBezTo>
                      <a:pt x="2502" y="5920"/>
                      <a:pt x="2509" y="5905"/>
                      <a:pt x="2502" y="5891"/>
                    </a:cubicBezTo>
                    <a:cubicBezTo>
                      <a:pt x="2479" y="5838"/>
                      <a:pt x="2461" y="5787"/>
                      <a:pt x="2439" y="5736"/>
                    </a:cubicBezTo>
                    <a:cubicBezTo>
                      <a:pt x="2379" y="5591"/>
                      <a:pt x="2320" y="5451"/>
                      <a:pt x="2261" y="5306"/>
                    </a:cubicBezTo>
                    <a:cubicBezTo>
                      <a:pt x="2172" y="5095"/>
                      <a:pt x="2087" y="4889"/>
                      <a:pt x="1998" y="4677"/>
                    </a:cubicBezTo>
                    <a:cubicBezTo>
                      <a:pt x="1902" y="4445"/>
                      <a:pt x="1809" y="4215"/>
                      <a:pt x="1713" y="3986"/>
                    </a:cubicBezTo>
                    <a:cubicBezTo>
                      <a:pt x="1703" y="3960"/>
                      <a:pt x="1691" y="3934"/>
                      <a:pt x="1680" y="3904"/>
                    </a:cubicBezTo>
                    <a:cubicBezTo>
                      <a:pt x="1561" y="3623"/>
                      <a:pt x="1447" y="3342"/>
                      <a:pt x="1329" y="3061"/>
                    </a:cubicBezTo>
                    <a:cubicBezTo>
                      <a:pt x="1281" y="2942"/>
                      <a:pt x="1232" y="2820"/>
                      <a:pt x="1181" y="2702"/>
                    </a:cubicBezTo>
                    <a:cubicBezTo>
                      <a:pt x="1114" y="2539"/>
                      <a:pt x="1044" y="2372"/>
                      <a:pt x="977" y="2210"/>
                    </a:cubicBezTo>
                    <a:cubicBezTo>
                      <a:pt x="943" y="2128"/>
                      <a:pt x="907" y="2043"/>
                      <a:pt x="873" y="1962"/>
                    </a:cubicBezTo>
                    <a:cubicBezTo>
                      <a:pt x="848" y="1892"/>
                      <a:pt x="818" y="1826"/>
                      <a:pt x="788" y="1759"/>
                    </a:cubicBezTo>
                    <a:cubicBezTo>
                      <a:pt x="744" y="1644"/>
                      <a:pt x="696" y="1529"/>
                      <a:pt x="648" y="1415"/>
                    </a:cubicBezTo>
                    <a:cubicBezTo>
                      <a:pt x="626" y="1359"/>
                      <a:pt x="600" y="1300"/>
                      <a:pt x="574" y="1240"/>
                    </a:cubicBezTo>
                    <a:cubicBezTo>
                      <a:pt x="559" y="1204"/>
                      <a:pt x="544" y="1163"/>
                      <a:pt x="530" y="1126"/>
                    </a:cubicBezTo>
                    <a:cubicBezTo>
                      <a:pt x="474" y="1000"/>
                      <a:pt x="422" y="871"/>
                      <a:pt x="371" y="745"/>
                    </a:cubicBezTo>
                    <a:cubicBezTo>
                      <a:pt x="304" y="583"/>
                      <a:pt x="238" y="423"/>
                      <a:pt x="171" y="260"/>
                    </a:cubicBezTo>
                    <a:cubicBezTo>
                      <a:pt x="137" y="187"/>
                      <a:pt x="108" y="109"/>
                      <a:pt x="74" y="31"/>
                    </a:cubicBezTo>
                    <a:cubicBezTo>
                      <a:pt x="74" y="31"/>
                      <a:pt x="74" y="28"/>
                      <a:pt x="71" y="28"/>
                    </a:cubicBezTo>
                    <a:lnTo>
                      <a:pt x="71" y="23"/>
                    </a:lnTo>
                    <a:cubicBezTo>
                      <a:pt x="64" y="7"/>
                      <a:pt x="50" y="0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6" name="Google Shape;2116;p15"/>
              <p:cNvSpPr/>
              <p:nvPr/>
            </p:nvSpPr>
            <p:spPr>
              <a:xfrm>
                <a:off x="2546517" y="2325851"/>
                <a:ext cx="875229" cy="477710"/>
              </a:xfrm>
              <a:custGeom>
                <a:rect b="b" l="l" r="r" t="t"/>
                <a:pathLst>
                  <a:path extrusionOk="0" h="2716" w="4976">
                    <a:moveTo>
                      <a:pt x="3829" y="1"/>
                    </a:moveTo>
                    <a:cubicBezTo>
                      <a:pt x="3829" y="1"/>
                      <a:pt x="3190" y="56"/>
                      <a:pt x="2283" y="89"/>
                    </a:cubicBezTo>
                    <a:cubicBezTo>
                      <a:pt x="2249" y="89"/>
                      <a:pt x="2216" y="93"/>
                      <a:pt x="2179" y="93"/>
                    </a:cubicBezTo>
                    <a:cubicBezTo>
                      <a:pt x="2080" y="97"/>
                      <a:pt x="1976" y="100"/>
                      <a:pt x="1868" y="100"/>
                    </a:cubicBezTo>
                    <a:cubicBezTo>
                      <a:pt x="1831" y="104"/>
                      <a:pt x="1798" y="104"/>
                      <a:pt x="1765" y="104"/>
                    </a:cubicBezTo>
                    <a:cubicBezTo>
                      <a:pt x="1504" y="111"/>
                      <a:pt x="1230" y="115"/>
                      <a:pt x="950" y="115"/>
                    </a:cubicBezTo>
                    <a:cubicBezTo>
                      <a:pt x="639" y="115"/>
                      <a:pt x="320" y="110"/>
                      <a:pt x="1" y="100"/>
                    </a:cubicBezTo>
                    <a:lnTo>
                      <a:pt x="1" y="100"/>
                    </a:lnTo>
                    <a:cubicBezTo>
                      <a:pt x="89" y="381"/>
                      <a:pt x="385" y="1070"/>
                      <a:pt x="648" y="1669"/>
                    </a:cubicBezTo>
                    <a:lnTo>
                      <a:pt x="685" y="1758"/>
                    </a:lnTo>
                    <a:cubicBezTo>
                      <a:pt x="729" y="1857"/>
                      <a:pt x="774" y="1954"/>
                      <a:pt x="810" y="2043"/>
                    </a:cubicBezTo>
                    <a:cubicBezTo>
                      <a:pt x="825" y="2072"/>
                      <a:pt x="840" y="2101"/>
                      <a:pt x="851" y="2131"/>
                    </a:cubicBezTo>
                    <a:cubicBezTo>
                      <a:pt x="1003" y="2475"/>
                      <a:pt x="1114" y="2716"/>
                      <a:pt x="1114" y="2716"/>
                    </a:cubicBezTo>
                    <a:lnTo>
                      <a:pt x="4976" y="2620"/>
                    </a:lnTo>
                    <a:lnTo>
                      <a:pt x="38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7" name="Google Shape;2117;p15"/>
              <p:cNvSpPr/>
              <p:nvPr/>
            </p:nvSpPr>
            <p:spPr>
              <a:xfrm>
                <a:off x="2480735" y="2260070"/>
                <a:ext cx="842865" cy="189431"/>
              </a:xfrm>
              <a:custGeom>
                <a:rect b="b" l="l" r="r" t="t"/>
                <a:pathLst>
                  <a:path extrusionOk="0" h="1077" w="4792">
                    <a:moveTo>
                      <a:pt x="4335" y="1"/>
                    </a:moveTo>
                    <a:cubicBezTo>
                      <a:pt x="4330" y="1"/>
                      <a:pt x="4326" y="1"/>
                      <a:pt x="4322" y="1"/>
                    </a:cubicBezTo>
                    <a:cubicBezTo>
                      <a:pt x="3548" y="134"/>
                      <a:pt x="3648" y="201"/>
                      <a:pt x="2546" y="286"/>
                    </a:cubicBezTo>
                    <a:cubicBezTo>
                      <a:pt x="2434" y="294"/>
                      <a:pt x="2319" y="298"/>
                      <a:pt x="2205" y="298"/>
                    </a:cubicBezTo>
                    <a:cubicBezTo>
                      <a:pt x="1543" y="298"/>
                      <a:pt x="895" y="171"/>
                      <a:pt x="696" y="130"/>
                    </a:cubicBezTo>
                    <a:cubicBezTo>
                      <a:pt x="660" y="122"/>
                      <a:pt x="637" y="115"/>
                      <a:pt x="637" y="115"/>
                    </a:cubicBezTo>
                    <a:cubicBezTo>
                      <a:pt x="112" y="197"/>
                      <a:pt x="1" y="970"/>
                      <a:pt x="612" y="1070"/>
                    </a:cubicBezTo>
                    <a:cubicBezTo>
                      <a:pt x="629" y="1073"/>
                      <a:pt x="648" y="1077"/>
                      <a:pt x="667" y="1077"/>
                    </a:cubicBezTo>
                    <a:lnTo>
                      <a:pt x="4351" y="962"/>
                    </a:lnTo>
                    <a:cubicBezTo>
                      <a:pt x="4599" y="955"/>
                      <a:pt x="4791" y="748"/>
                      <a:pt x="4784" y="500"/>
                    </a:cubicBezTo>
                    <a:lnTo>
                      <a:pt x="4784" y="433"/>
                    </a:lnTo>
                    <a:cubicBezTo>
                      <a:pt x="4773" y="193"/>
                      <a:pt x="4573" y="1"/>
                      <a:pt x="43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8" name="Google Shape;2118;p15"/>
              <p:cNvSpPr/>
              <p:nvPr/>
            </p:nvSpPr>
            <p:spPr>
              <a:xfrm>
                <a:off x="2480735" y="2280297"/>
                <a:ext cx="160236" cy="167973"/>
              </a:xfrm>
              <a:custGeom>
                <a:rect b="b" l="l" r="r" t="t"/>
                <a:pathLst>
                  <a:path extrusionOk="0" h="955" w="911">
                    <a:moveTo>
                      <a:pt x="637" y="0"/>
                    </a:moveTo>
                    <a:cubicBezTo>
                      <a:pt x="112" y="82"/>
                      <a:pt x="1" y="855"/>
                      <a:pt x="612" y="955"/>
                    </a:cubicBezTo>
                    <a:cubicBezTo>
                      <a:pt x="911" y="533"/>
                      <a:pt x="803" y="193"/>
                      <a:pt x="696" y="15"/>
                    </a:cubicBezTo>
                    <a:cubicBezTo>
                      <a:pt x="660" y="7"/>
                      <a:pt x="637" y="0"/>
                      <a:pt x="6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9" name="Google Shape;2119;p15"/>
              <p:cNvSpPr/>
              <p:nvPr/>
            </p:nvSpPr>
            <p:spPr>
              <a:xfrm>
                <a:off x="2865400" y="2291554"/>
                <a:ext cx="63320" cy="168676"/>
              </a:xfrm>
              <a:custGeom>
                <a:rect b="b" l="l" r="r" t="t"/>
                <a:pathLst>
                  <a:path extrusionOk="0" h="959" w="360">
                    <a:moveTo>
                      <a:pt x="112" y="0"/>
                    </a:moveTo>
                    <a:cubicBezTo>
                      <a:pt x="99" y="0"/>
                      <a:pt x="85" y="2"/>
                      <a:pt x="71" y="7"/>
                    </a:cubicBezTo>
                    <a:cubicBezTo>
                      <a:pt x="23" y="32"/>
                      <a:pt x="0" y="103"/>
                      <a:pt x="30" y="148"/>
                    </a:cubicBezTo>
                    <a:cubicBezTo>
                      <a:pt x="52" y="177"/>
                      <a:pt x="85" y="251"/>
                      <a:pt x="89" y="262"/>
                    </a:cubicBezTo>
                    <a:cubicBezTo>
                      <a:pt x="115" y="332"/>
                      <a:pt x="134" y="402"/>
                      <a:pt x="141" y="476"/>
                    </a:cubicBezTo>
                    <a:cubicBezTo>
                      <a:pt x="156" y="576"/>
                      <a:pt x="137" y="758"/>
                      <a:pt x="119" y="802"/>
                    </a:cubicBezTo>
                    <a:cubicBezTo>
                      <a:pt x="72" y="882"/>
                      <a:pt x="144" y="958"/>
                      <a:pt x="215" y="958"/>
                    </a:cubicBezTo>
                    <a:cubicBezTo>
                      <a:pt x="246" y="958"/>
                      <a:pt x="276" y="944"/>
                      <a:pt x="296" y="909"/>
                    </a:cubicBezTo>
                    <a:cubicBezTo>
                      <a:pt x="348" y="798"/>
                      <a:pt x="359" y="665"/>
                      <a:pt x="351" y="543"/>
                    </a:cubicBezTo>
                    <a:cubicBezTo>
                      <a:pt x="341" y="398"/>
                      <a:pt x="299" y="0"/>
                      <a:pt x="1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0" name="Google Shape;2120;p15"/>
              <p:cNvSpPr/>
              <p:nvPr/>
            </p:nvSpPr>
            <p:spPr>
              <a:xfrm>
                <a:off x="2931006" y="2288212"/>
                <a:ext cx="63320" cy="168324"/>
              </a:xfrm>
              <a:custGeom>
                <a:rect b="b" l="l" r="r" t="t"/>
                <a:pathLst>
                  <a:path extrusionOk="0" h="957" w="360">
                    <a:moveTo>
                      <a:pt x="114" y="0"/>
                    </a:moveTo>
                    <a:cubicBezTo>
                      <a:pt x="101" y="0"/>
                      <a:pt x="87" y="2"/>
                      <a:pt x="71" y="7"/>
                    </a:cubicBezTo>
                    <a:cubicBezTo>
                      <a:pt x="27" y="34"/>
                      <a:pt x="0" y="100"/>
                      <a:pt x="30" y="148"/>
                    </a:cubicBezTo>
                    <a:cubicBezTo>
                      <a:pt x="53" y="174"/>
                      <a:pt x="86" y="247"/>
                      <a:pt x="94" y="259"/>
                    </a:cubicBezTo>
                    <a:cubicBezTo>
                      <a:pt x="119" y="329"/>
                      <a:pt x="133" y="399"/>
                      <a:pt x="145" y="473"/>
                    </a:cubicBezTo>
                    <a:cubicBezTo>
                      <a:pt x="156" y="577"/>
                      <a:pt x="138" y="754"/>
                      <a:pt x="123" y="799"/>
                    </a:cubicBezTo>
                    <a:cubicBezTo>
                      <a:pt x="74" y="879"/>
                      <a:pt x="145" y="957"/>
                      <a:pt x="216" y="957"/>
                    </a:cubicBezTo>
                    <a:cubicBezTo>
                      <a:pt x="246" y="957"/>
                      <a:pt x="277" y="942"/>
                      <a:pt x="297" y="906"/>
                    </a:cubicBezTo>
                    <a:cubicBezTo>
                      <a:pt x="348" y="795"/>
                      <a:pt x="360" y="662"/>
                      <a:pt x="355" y="540"/>
                    </a:cubicBezTo>
                    <a:cubicBezTo>
                      <a:pt x="342" y="399"/>
                      <a:pt x="300" y="0"/>
                      <a:pt x="1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1" name="Google Shape;2121;p15"/>
              <p:cNvSpPr/>
              <p:nvPr/>
            </p:nvSpPr>
            <p:spPr>
              <a:xfrm>
                <a:off x="2690393" y="3233068"/>
                <a:ext cx="59275" cy="110457"/>
              </a:xfrm>
              <a:custGeom>
                <a:rect b="b" l="l" r="r" t="t"/>
                <a:pathLst>
                  <a:path extrusionOk="0" h="628" w="337">
                    <a:moveTo>
                      <a:pt x="226" y="0"/>
                    </a:moveTo>
                    <a:cubicBezTo>
                      <a:pt x="219" y="0"/>
                      <a:pt x="211" y="1"/>
                      <a:pt x="204" y="3"/>
                    </a:cubicBezTo>
                    <a:cubicBezTo>
                      <a:pt x="85" y="28"/>
                      <a:pt x="0" y="132"/>
                      <a:pt x="0" y="250"/>
                    </a:cubicBezTo>
                    <a:lnTo>
                      <a:pt x="0" y="628"/>
                    </a:lnTo>
                    <a:lnTo>
                      <a:pt x="337" y="628"/>
                    </a:lnTo>
                    <a:lnTo>
                      <a:pt x="337" y="110"/>
                    </a:lnTo>
                    <a:cubicBezTo>
                      <a:pt x="337" y="48"/>
                      <a:pt x="284" y="0"/>
                      <a:pt x="22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2" name="Google Shape;2122;p15"/>
              <p:cNvSpPr/>
              <p:nvPr/>
            </p:nvSpPr>
            <p:spPr>
              <a:xfrm>
                <a:off x="2685820" y="3271059"/>
                <a:ext cx="75105" cy="44500"/>
              </a:xfrm>
              <a:custGeom>
                <a:rect b="b" l="l" r="r" t="t"/>
                <a:pathLst>
                  <a:path extrusionOk="0" h="253" w="427">
                    <a:moveTo>
                      <a:pt x="376" y="0"/>
                    </a:moveTo>
                    <a:cubicBezTo>
                      <a:pt x="370" y="0"/>
                      <a:pt x="365" y="2"/>
                      <a:pt x="359" y="5"/>
                    </a:cubicBezTo>
                    <a:cubicBezTo>
                      <a:pt x="322" y="24"/>
                      <a:pt x="277" y="31"/>
                      <a:pt x="233" y="39"/>
                    </a:cubicBezTo>
                    <a:cubicBezTo>
                      <a:pt x="189" y="46"/>
                      <a:pt x="141" y="49"/>
                      <a:pt x="93" y="53"/>
                    </a:cubicBezTo>
                    <a:cubicBezTo>
                      <a:pt x="86" y="53"/>
                      <a:pt x="78" y="53"/>
                      <a:pt x="71" y="53"/>
                    </a:cubicBezTo>
                    <a:cubicBezTo>
                      <a:pt x="55" y="53"/>
                      <a:pt x="39" y="54"/>
                      <a:pt x="26" y="64"/>
                    </a:cubicBezTo>
                    <a:cubicBezTo>
                      <a:pt x="0" y="87"/>
                      <a:pt x="0" y="123"/>
                      <a:pt x="26" y="145"/>
                    </a:cubicBezTo>
                    <a:cubicBezTo>
                      <a:pt x="71" y="179"/>
                      <a:pt x="122" y="201"/>
                      <a:pt x="178" y="220"/>
                    </a:cubicBezTo>
                    <a:cubicBezTo>
                      <a:pt x="237" y="242"/>
                      <a:pt x="300" y="253"/>
                      <a:pt x="363" y="253"/>
                    </a:cubicBezTo>
                    <a:cubicBezTo>
                      <a:pt x="407" y="249"/>
                      <a:pt x="407" y="183"/>
                      <a:pt x="363" y="183"/>
                    </a:cubicBezTo>
                    <a:cubicBezTo>
                      <a:pt x="357" y="183"/>
                      <a:pt x="352" y="183"/>
                      <a:pt x="347" y="183"/>
                    </a:cubicBezTo>
                    <a:cubicBezTo>
                      <a:pt x="267" y="183"/>
                      <a:pt x="187" y="158"/>
                      <a:pt x="115" y="120"/>
                    </a:cubicBezTo>
                    <a:lnTo>
                      <a:pt x="126" y="120"/>
                    </a:lnTo>
                    <a:cubicBezTo>
                      <a:pt x="170" y="116"/>
                      <a:pt x="218" y="112"/>
                      <a:pt x="262" y="105"/>
                    </a:cubicBezTo>
                    <a:cubicBezTo>
                      <a:pt x="307" y="97"/>
                      <a:pt x="351" y="87"/>
                      <a:pt x="392" y="64"/>
                    </a:cubicBezTo>
                    <a:cubicBezTo>
                      <a:pt x="427" y="46"/>
                      <a:pt x="405" y="0"/>
                      <a:pt x="3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3" name="Google Shape;2123;p15"/>
              <p:cNvSpPr/>
              <p:nvPr/>
            </p:nvSpPr>
            <p:spPr>
              <a:xfrm>
                <a:off x="906194" y="3233068"/>
                <a:ext cx="59451" cy="110457"/>
              </a:xfrm>
              <a:custGeom>
                <a:rect b="b" l="l" r="r" t="t"/>
                <a:pathLst>
                  <a:path extrusionOk="0" h="628" w="338">
                    <a:moveTo>
                      <a:pt x="112" y="0"/>
                    </a:moveTo>
                    <a:cubicBezTo>
                      <a:pt x="53" y="0"/>
                      <a:pt x="1" y="48"/>
                      <a:pt x="1" y="110"/>
                    </a:cubicBezTo>
                    <a:lnTo>
                      <a:pt x="1" y="628"/>
                    </a:lnTo>
                    <a:lnTo>
                      <a:pt x="337" y="628"/>
                    </a:lnTo>
                    <a:lnTo>
                      <a:pt x="337" y="250"/>
                    </a:lnTo>
                    <a:cubicBezTo>
                      <a:pt x="337" y="132"/>
                      <a:pt x="252" y="28"/>
                      <a:pt x="134" y="3"/>
                    </a:cubicBezTo>
                    <a:cubicBezTo>
                      <a:pt x="127" y="1"/>
                      <a:pt x="119" y="0"/>
                      <a:pt x="11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4" name="Google Shape;2124;p15"/>
              <p:cNvSpPr/>
              <p:nvPr/>
            </p:nvSpPr>
            <p:spPr>
              <a:xfrm>
                <a:off x="894937" y="3271059"/>
                <a:ext cx="75809" cy="44500"/>
              </a:xfrm>
              <a:custGeom>
                <a:rect b="b" l="l" r="r" t="t"/>
                <a:pathLst>
                  <a:path extrusionOk="0" h="253" w="431">
                    <a:moveTo>
                      <a:pt x="52" y="0"/>
                    </a:moveTo>
                    <a:cubicBezTo>
                      <a:pt x="22" y="0"/>
                      <a:pt x="1" y="46"/>
                      <a:pt x="35" y="64"/>
                    </a:cubicBezTo>
                    <a:cubicBezTo>
                      <a:pt x="109" y="105"/>
                      <a:pt x="202" y="112"/>
                      <a:pt x="283" y="120"/>
                    </a:cubicBezTo>
                    <a:lnTo>
                      <a:pt x="313" y="120"/>
                    </a:lnTo>
                    <a:cubicBezTo>
                      <a:pt x="283" y="135"/>
                      <a:pt x="253" y="150"/>
                      <a:pt x="220" y="157"/>
                    </a:cubicBezTo>
                    <a:cubicBezTo>
                      <a:pt x="175" y="173"/>
                      <a:pt x="130" y="183"/>
                      <a:pt x="85" y="183"/>
                    </a:cubicBezTo>
                    <a:cubicBezTo>
                      <a:pt x="78" y="183"/>
                      <a:pt x="72" y="183"/>
                      <a:pt x="65" y="183"/>
                    </a:cubicBezTo>
                    <a:cubicBezTo>
                      <a:pt x="21" y="183"/>
                      <a:pt x="21" y="249"/>
                      <a:pt x="65" y="253"/>
                    </a:cubicBezTo>
                    <a:cubicBezTo>
                      <a:pt x="69" y="253"/>
                      <a:pt x="74" y="253"/>
                      <a:pt x="78" y="253"/>
                    </a:cubicBezTo>
                    <a:cubicBezTo>
                      <a:pt x="182" y="253"/>
                      <a:pt x="294" y="214"/>
                      <a:pt x="383" y="157"/>
                    </a:cubicBezTo>
                    <a:cubicBezTo>
                      <a:pt x="409" y="142"/>
                      <a:pt x="431" y="116"/>
                      <a:pt x="417" y="83"/>
                    </a:cubicBezTo>
                    <a:cubicBezTo>
                      <a:pt x="405" y="57"/>
                      <a:pt x="376" y="53"/>
                      <a:pt x="350" y="53"/>
                    </a:cubicBezTo>
                    <a:cubicBezTo>
                      <a:pt x="306" y="53"/>
                      <a:pt x="261" y="49"/>
                      <a:pt x="212" y="42"/>
                    </a:cubicBezTo>
                    <a:cubicBezTo>
                      <a:pt x="187" y="39"/>
                      <a:pt x="161" y="34"/>
                      <a:pt x="132" y="27"/>
                    </a:cubicBezTo>
                    <a:cubicBezTo>
                      <a:pt x="109" y="20"/>
                      <a:pt x="87" y="17"/>
                      <a:pt x="68" y="5"/>
                    </a:cubicBezTo>
                    <a:cubicBezTo>
                      <a:pt x="63" y="2"/>
                      <a:pt x="57" y="0"/>
                      <a:pt x="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5" name="Google Shape;2125;p15"/>
              <p:cNvSpPr/>
              <p:nvPr/>
            </p:nvSpPr>
            <p:spPr>
              <a:xfrm>
                <a:off x="905314" y="2000111"/>
                <a:ext cx="1800234" cy="1291190"/>
              </a:xfrm>
              <a:custGeom>
                <a:rect b="b" l="l" r="r" t="t"/>
                <a:pathLst>
                  <a:path extrusionOk="0" h="7341" w="10235">
                    <a:moveTo>
                      <a:pt x="5120" y="0"/>
                    </a:moveTo>
                    <a:cubicBezTo>
                      <a:pt x="5111" y="0"/>
                      <a:pt x="5103" y="4"/>
                      <a:pt x="5096" y="14"/>
                    </a:cubicBezTo>
                    <a:cubicBezTo>
                      <a:pt x="4930" y="255"/>
                      <a:pt x="4763" y="499"/>
                      <a:pt x="4597" y="739"/>
                    </a:cubicBezTo>
                    <a:cubicBezTo>
                      <a:pt x="3960" y="1667"/>
                      <a:pt x="3320" y="2596"/>
                      <a:pt x="2684" y="3528"/>
                    </a:cubicBezTo>
                    <a:cubicBezTo>
                      <a:pt x="2026" y="4486"/>
                      <a:pt x="1367" y="5445"/>
                      <a:pt x="708" y="6403"/>
                    </a:cubicBezTo>
                    <a:cubicBezTo>
                      <a:pt x="667" y="6499"/>
                      <a:pt x="1" y="7340"/>
                      <a:pt x="110" y="7340"/>
                    </a:cubicBezTo>
                    <a:cubicBezTo>
                      <a:pt x="118" y="7340"/>
                      <a:pt x="130" y="7336"/>
                      <a:pt x="146" y="7327"/>
                    </a:cubicBezTo>
                    <a:cubicBezTo>
                      <a:pt x="1806" y="4913"/>
                      <a:pt x="3466" y="2495"/>
                      <a:pt x="5122" y="81"/>
                    </a:cubicBezTo>
                    <a:lnTo>
                      <a:pt x="5122" y="81"/>
                    </a:lnTo>
                    <a:cubicBezTo>
                      <a:pt x="6404" y="1922"/>
                      <a:pt x="7683" y="3759"/>
                      <a:pt x="8965" y="5596"/>
                    </a:cubicBezTo>
                    <a:cubicBezTo>
                      <a:pt x="9364" y="6169"/>
                      <a:pt x="9760" y="6739"/>
                      <a:pt x="10160" y="7309"/>
                    </a:cubicBezTo>
                    <a:cubicBezTo>
                      <a:pt x="10164" y="7327"/>
                      <a:pt x="10179" y="7335"/>
                      <a:pt x="10193" y="7335"/>
                    </a:cubicBezTo>
                    <a:cubicBezTo>
                      <a:pt x="10214" y="7335"/>
                      <a:pt x="10235" y="7317"/>
                      <a:pt x="10219" y="7290"/>
                    </a:cubicBezTo>
                    <a:cubicBezTo>
                      <a:pt x="8532" y="4871"/>
                      <a:pt x="6846" y="2448"/>
                      <a:pt x="5155" y="25"/>
                    </a:cubicBezTo>
                    <a:cubicBezTo>
                      <a:pt x="5148" y="11"/>
                      <a:pt x="5134" y="0"/>
                      <a:pt x="51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26" name="Google Shape;2126;p15"/>
            <p:cNvGrpSpPr/>
            <p:nvPr/>
          </p:nvGrpSpPr>
          <p:grpSpPr>
            <a:xfrm rot="-349789">
              <a:off x="7028329" y="4245258"/>
              <a:ext cx="713051" cy="299290"/>
              <a:chOff x="2863654" y="773535"/>
              <a:chExt cx="1775184" cy="745100"/>
            </a:xfrm>
          </p:grpSpPr>
          <p:sp>
            <p:nvSpPr>
              <p:cNvPr id="2127" name="Google Shape;2127;p15"/>
              <p:cNvSpPr/>
              <p:nvPr/>
            </p:nvSpPr>
            <p:spPr>
              <a:xfrm>
                <a:off x="2863654" y="773535"/>
                <a:ext cx="1775184" cy="745100"/>
              </a:xfrm>
              <a:custGeom>
                <a:rect b="b" l="l" r="r" t="t"/>
                <a:pathLst>
                  <a:path extrusionOk="0" h="1289" w="3071">
                    <a:moveTo>
                      <a:pt x="629" y="1"/>
                    </a:moveTo>
                    <a:cubicBezTo>
                      <a:pt x="303" y="1"/>
                      <a:pt x="8" y="356"/>
                      <a:pt x="4" y="682"/>
                    </a:cubicBezTo>
                    <a:cubicBezTo>
                      <a:pt x="1" y="997"/>
                      <a:pt x="189" y="1270"/>
                      <a:pt x="644" y="1289"/>
                    </a:cubicBezTo>
                    <a:lnTo>
                      <a:pt x="733" y="1289"/>
                    </a:lnTo>
                    <a:cubicBezTo>
                      <a:pt x="755" y="1285"/>
                      <a:pt x="774" y="1285"/>
                      <a:pt x="796" y="1285"/>
                    </a:cubicBezTo>
                    <a:cubicBezTo>
                      <a:pt x="796" y="1285"/>
                      <a:pt x="800" y="1285"/>
                      <a:pt x="803" y="1282"/>
                    </a:cubicBezTo>
                    <a:lnTo>
                      <a:pt x="810" y="1282"/>
                    </a:lnTo>
                    <a:cubicBezTo>
                      <a:pt x="859" y="1278"/>
                      <a:pt x="907" y="1275"/>
                      <a:pt x="959" y="1263"/>
                    </a:cubicBezTo>
                    <a:lnTo>
                      <a:pt x="962" y="1263"/>
                    </a:lnTo>
                    <a:cubicBezTo>
                      <a:pt x="1148" y="1230"/>
                      <a:pt x="1348" y="1211"/>
                      <a:pt x="1547" y="1203"/>
                    </a:cubicBezTo>
                    <a:cubicBezTo>
                      <a:pt x="1650" y="1200"/>
                      <a:pt x="1754" y="1196"/>
                      <a:pt x="1854" y="1196"/>
                    </a:cubicBezTo>
                    <a:cubicBezTo>
                      <a:pt x="2191" y="1196"/>
                      <a:pt x="2487" y="1215"/>
                      <a:pt x="2649" y="1226"/>
                    </a:cubicBezTo>
                    <a:cubicBezTo>
                      <a:pt x="2658" y="1226"/>
                      <a:pt x="2666" y="1227"/>
                      <a:pt x="2675" y="1227"/>
                    </a:cubicBezTo>
                    <a:cubicBezTo>
                      <a:pt x="2755" y="1227"/>
                      <a:pt x="2833" y="1193"/>
                      <a:pt x="2890" y="1133"/>
                    </a:cubicBezTo>
                    <a:cubicBezTo>
                      <a:pt x="3067" y="930"/>
                      <a:pt x="3071" y="701"/>
                      <a:pt x="3019" y="512"/>
                    </a:cubicBezTo>
                    <a:cubicBezTo>
                      <a:pt x="2990" y="412"/>
                      <a:pt x="2946" y="320"/>
                      <a:pt x="2905" y="249"/>
                    </a:cubicBezTo>
                    <a:cubicBezTo>
                      <a:pt x="2852" y="159"/>
                      <a:pt x="2758" y="105"/>
                      <a:pt x="2654" y="105"/>
                    </a:cubicBezTo>
                    <a:cubicBezTo>
                      <a:pt x="2648" y="105"/>
                      <a:pt x="2641" y="105"/>
                      <a:pt x="2635" y="105"/>
                    </a:cubicBezTo>
                    <a:cubicBezTo>
                      <a:pt x="2516" y="114"/>
                      <a:pt x="2395" y="117"/>
                      <a:pt x="2274" y="117"/>
                    </a:cubicBezTo>
                    <a:cubicBezTo>
                      <a:pt x="2076" y="117"/>
                      <a:pt x="1878" y="108"/>
                      <a:pt x="1691" y="94"/>
                    </a:cubicBezTo>
                    <a:cubicBezTo>
                      <a:pt x="1584" y="87"/>
                      <a:pt x="1484" y="76"/>
                      <a:pt x="1388" y="68"/>
                    </a:cubicBezTo>
                    <a:cubicBezTo>
                      <a:pt x="1095" y="39"/>
                      <a:pt x="844" y="9"/>
                      <a:pt x="682" y="1"/>
                    </a:cubicBezTo>
                    <a:lnTo>
                      <a:pt x="648" y="1"/>
                    </a:lnTo>
                    <a:cubicBezTo>
                      <a:pt x="642" y="1"/>
                      <a:pt x="635" y="1"/>
                      <a:pt x="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8" name="Google Shape;2128;p15"/>
              <p:cNvSpPr/>
              <p:nvPr/>
            </p:nvSpPr>
            <p:spPr>
              <a:xfrm>
                <a:off x="3287354" y="1068913"/>
                <a:ext cx="1351475" cy="449719"/>
              </a:xfrm>
              <a:custGeom>
                <a:rect b="b" l="l" r="r" t="t"/>
                <a:pathLst>
                  <a:path extrusionOk="0" h="778" w="2338">
                    <a:moveTo>
                      <a:pt x="2286" y="1"/>
                    </a:moveTo>
                    <a:cubicBezTo>
                      <a:pt x="2113" y="167"/>
                      <a:pt x="1750" y="216"/>
                      <a:pt x="1378" y="216"/>
                    </a:cubicBezTo>
                    <a:cubicBezTo>
                      <a:pt x="828" y="216"/>
                      <a:pt x="259" y="108"/>
                      <a:pt x="259" y="108"/>
                    </a:cubicBezTo>
                    <a:cubicBezTo>
                      <a:pt x="259" y="108"/>
                      <a:pt x="115" y="441"/>
                      <a:pt x="0" y="778"/>
                    </a:cubicBezTo>
                    <a:cubicBezTo>
                      <a:pt x="22" y="774"/>
                      <a:pt x="41" y="774"/>
                      <a:pt x="63" y="774"/>
                    </a:cubicBezTo>
                    <a:cubicBezTo>
                      <a:pt x="63" y="774"/>
                      <a:pt x="67" y="774"/>
                      <a:pt x="70" y="771"/>
                    </a:cubicBezTo>
                    <a:lnTo>
                      <a:pt x="77" y="771"/>
                    </a:lnTo>
                    <a:cubicBezTo>
                      <a:pt x="126" y="767"/>
                      <a:pt x="174" y="764"/>
                      <a:pt x="226" y="752"/>
                    </a:cubicBezTo>
                    <a:lnTo>
                      <a:pt x="229" y="752"/>
                    </a:lnTo>
                    <a:cubicBezTo>
                      <a:pt x="519" y="700"/>
                      <a:pt x="849" y="685"/>
                      <a:pt x="1148" y="685"/>
                    </a:cubicBezTo>
                    <a:cubicBezTo>
                      <a:pt x="1472" y="685"/>
                      <a:pt x="1759" y="703"/>
                      <a:pt x="1916" y="715"/>
                    </a:cubicBezTo>
                    <a:cubicBezTo>
                      <a:pt x="1925" y="715"/>
                      <a:pt x="1933" y="716"/>
                      <a:pt x="1942" y="716"/>
                    </a:cubicBezTo>
                    <a:cubicBezTo>
                      <a:pt x="2022" y="716"/>
                      <a:pt x="2100" y="682"/>
                      <a:pt x="2157" y="622"/>
                    </a:cubicBezTo>
                    <a:cubicBezTo>
                      <a:pt x="2334" y="419"/>
                      <a:pt x="2338" y="190"/>
                      <a:pt x="22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Google Shape;2129;p15"/>
              <p:cNvSpPr/>
              <p:nvPr/>
            </p:nvSpPr>
            <p:spPr>
              <a:xfrm>
                <a:off x="2863654" y="773535"/>
                <a:ext cx="594811" cy="745100"/>
              </a:xfrm>
              <a:custGeom>
                <a:rect b="b" l="l" r="r" t="t"/>
                <a:pathLst>
                  <a:path extrusionOk="0" h="1289" w="1029">
                    <a:moveTo>
                      <a:pt x="629" y="1"/>
                    </a:moveTo>
                    <a:cubicBezTo>
                      <a:pt x="303" y="1"/>
                      <a:pt x="8" y="356"/>
                      <a:pt x="4" y="682"/>
                    </a:cubicBezTo>
                    <a:cubicBezTo>
                      <a:pt x="1" y="997"/>
                      <a:pt x="189" y="1270"/>
                      <a:pt x="644" y="1289"/>
                    </a:cubicBezTo>
                    <a:lnTo>
                      <a:pt x="660" y="1289"/>
                    </a:lnTo>
                    <a:cubicBezTo>
                      <a:pt x="699" y="1289"/>
                      <a:pt x="748" y="1289"/>
                      <a:pt x="796" y="1285"/>
                    </a:cubicBezTo>
                    <a:cubicBezTo>
                      <a:pt x="940" y="1145"/>
                      <a:pt x="1022" y="934"/>
                      <a:pt x="1025" y="712"/>
                    </a:cubicBezTo>
                    <a:cubicBezTo>
                      <a:pt x="1029" y="438"/>
                      <a:pt x="885" y="175"/>
                      <a:pt x="682" y="1"/>
                    </a:cubicBezTo>
                    <a:lnTo>
                      <a:pt x="648" y="1"/>
                    </a:lnTo>
                    <a:cubicBezTo>
                      <a:pt x="642" y="1"/>
                      <a:pt x="635" y="1"/>
                      <a:pt x="6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0" name="Google Shape;2130;p15"/>
              <p:cNvSpPr/>
              <p:nvPr/>
            </p:nvSpPr>
            <p:spPr>
              <a:xfrm>
                <a:off x="2926081" y="859663"/>
                <a:ext cx="506370" cy="580357"/>
              </a:xfrm>
              <a:custGeom>
                <a:rect b="b" l="l" r="r" t="t"/>
                <a:pathLst>
                  <a:path extrusionOk="0" h="1004" w="876">
                    <a:moveTo>
                      <a:pt x="380" y="0"/>
                    </a:moveTo>
                    <a:cubicBezTo>
                      <a:pt x="375" y="0"/>
                      <a:pt x="371" y="0"/>
                      <a:pt x="366" y="1"/>
                    </a:cubicBezTo>
                    <a:cubicBezTo>
                      <a:pt x="185" y="23"/>
                      <a:pt x="81" y="315"/>
                      <a:pt x="192" y="500"/>
                    </a:cubicBezTo>
                    <a:cubicBezTo>
                      <a:pt x="222" y="563"/>
                      <a:pt x="251" y="626"/>
                      <a:pt x="311" y="667"/>
                    </a:cubicBezTo>
                    <a:cubicBezTo>
                      <a:pt x="334" y="682"/>
                      <a:pt x="364" y="689"/>
                      <a:pt x="394" y="689"/>
                    </a:cubicBezTo>
                    <a:cubicBezTo>
                      <a:pt x="458" y="689"/>
                      <a:pt x="525" y="657"/>
                      <a:pt x="547" y="603"/>
                    </a:cubicBezTo>
                    <a:cubicBezTo>
                      <a:pt x="562" y="585"/>
                      <a:pt x="565" y="502"/>
                      <a:pt x="551" y="502"/>
                    </a:cubicBezTo>
                    <a:cubicBezTo>
                      <a:pt x="548" y="502"/>
                      <a:pt x="545" y="506"/>
                      <a:pt x="540" y="515"/>
                    </a:cubicBezTo>
                    <a:cubicBezTo>
                      <a:pt x="530" y="575"/>
                      <a:pt x="471" y="618"/>
                      <a:pt x="413" y="618"/>
                    </a:cubicBezTo>
                    <a:cubicBezTo>
                      <a:pt x="386" y="618"/>
                      <a:pt x="358" y="608"/>
                      <a:pt x="337" y="585"/>
                    </a:cubicBezTo>
                    <a:cubicBezTo>
                      <a:pt x="267" y="492"/>
                      <a:pt x="233" y="322"/>
                      <a:pt x="270" y="215"/>
                    </a:cubicBezTo>
                    <a:cubicBezTo>
                      <a:pt x="289" y="152"/>
                      <a:pt x="359" y="121"/>
                      <a:pt x="432" y="121"/>
                    </a:cubicBezTo>
                    <a:cubicBezTo>
                      <a:pt x="486" y="121"/>
                      <a:pt x="541" y="138"/>
                      <a:pt x="577" y="171"/>
                    </a:cubicBezTo>
                    <a:cubicBezTo>
                      <a:pt x="702" y="286"/>
                      <a:pt x="766" y="482"/>
                      <a:pt x="729" y="641"/>
                    </a:cubicBezTo>
                    <a:cubicBezTo>
                      <a:pt x="656" y="835"/>
                      <a:pt x="550" y="920"/>
                      <a:pt x="443" y="920"/>
                    </a:cubicBezTo>
                    <a:cubicBezTo>
                      <a:pt x="311" y="920"/>
                      <a:pt x="179" y="789"/>
                      <a:pt x="111" y="574"/>
                    </a:cubicBezTo>
                    <a:cubicBezTo>
                      <a:pt x="93" y="530"/>
                      <a:pt x="93" y="482"/>
                      <a:pt x="77" y="441"/>
                    </a:cubicBezTo>
                    <a:cubicBezTo>
                      <a:pt x="63" y="428"/>
                      <a:pt x="50" y="422"/>
                      <a:pt x="38" y="422"/>
                    </a:cubicBezTo>
                    <a:cubicBezTo>
                      <a:pt x="19" y="422"/>
                      <a:pt x="5" y="437"/>
                      <a:pt x="0" y="460"/>
                    </a:cubicBezTo>
                    <a:cubicBezTo>
                      <a:pt x="43" y="773"/>
                      <a:pt x="245" y="1003"/>
                      <a:pt x="449" y="1003"/>
                    </a:cubicBezTo>
                    <a:cubicBezTo>
                      <a:pt x="583" y="1003"/>
                      <a:pt x="718" y="905"/>
                      <a:pt x="810" y="667"/>
                    </a:cubicBezTo>
                    <a:cubicBezTo>
                      <a:pt x="875" y="390"/>
                      <a:pt x="623" y="0"/>
                      <a:pt x="3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1" name="Google Shape;2131;p15"/>
              <p:cNvSpPr/>
              <p:nvPr/>
            </p:nvSpPr>
            <p:spPr>
              <a:xfrm>
                <a:off x="3915679" y="831917"/>
                <a:ext cx="317348" cy="639896"/>
              </a:xfrm>
              <a:custGeom>
                <a:rect b="b" l="l" r="r" t="t"/>
                <a:pathLst>
                  <a:path extrusionOk="0" h="1107" w="549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208" y="178"/>
                      <a:pt x="226" y="629"/>
                    </a:cubicBezTo>
                    <a:lnTo>
                      <a:pt x="226" y="648"/>
                    </a:lnTo>
                    <a:cubicBezTo>
                      <a:pt x="230" y="778"/>
                      <a:pt x="219" y="925"/>
                      <a:pt x="182" y="1099"/>
                    </a:cubicBezTo>
                    <a:lnTo>
                      <a:pt x="486" y="1107"/>
                    </a:lnTo>
                    <a:cubicBezTo>
                      <a:pt x="486" y="1107"/>
                      <a:pt x="549" y="873"/>
                      <a:pt x="533" y="619"/>
                    </a:cubicBezTo>
                    <a:cubicBezTo>
                      <a:pt x="533" y="592"/>
                      <a:pt x="530" y="563"/>
                      <a:pt x="530" y="537"/>
                    </a:cubicBezTo>
                    <a:cubicBezTo>
                      <a:pt x="508" y="352"/>
                      <a:pt x="423" y="192"/>
                      <a:pt x="300" y="1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Google Shape;2132;p15"/>
              <p:cNvSpPr/>
              <p:nvPr/>
            </p:nvSpPr>
            <p:spPr>
              <a:xfrm>
                <a:off x="4020303" y="1189146"/>
                <a:ext cx="212721" cy="282664"/>
              </a:xfrm>
              <a:custGeom>
                <a:rect b="b" l="l" r="r" t="t"/>
                <a:pathLst>
                  <a:path extrusionOk="0" h="489" w="368">
                    <a:moveTo>
                      <a:pt x="352" y="1"/>
                    </a:moveTo>
                    <a:lnTo>
                      <a:pt x="352" y="1"/>
                    </a:lnTo>
                    <a:cubicBezTo>
                      <a:pt x="252" y="8"/>
                      <a:pt x="149" y="11"/>
                      <a:pt x="45" y="11"/>
                    </a:cubicBezTo>
                    <a:lnTo>
                      <a:pt x="45" y="30"/>
                    </a:lnTo>
                    <a:cubicBezTo>
                      <a:pt x="49" y="160"/>
                      <a:pt x="38" y="307"/>
                      <a:pt x="1" y="481"/>
                    </a:cubicBezTo>
                    <a:lnTo>
                      <a:pt x="305" y="489"/>
                    </a:lnTo>
                    <a:cubicBezTo>
                      <a:pt x="305" y="489"/>
                      <a:pt x="368" y="255"/>
                      <a:pt x="3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3" name="Google Shape;2133;p15"/>
              <p:cNvSpPr/>
              <p:nvPr/>
            </p:nvSpPr>
            <p:spPr>
              <a:xfrm>
                <a:off x="3665389" y="812264"/>
                <a:ext cx="302319" cy="657237"/>
              </a:xfrm>
              <a:custGeom>
                <a:rect b="b" l="l" r="r" t="t"/>
                <a:pathLst>
                  <a:path extrusionOk="0" h="1137" w="523">
                    <a:moveTo>
                      <a:pt x="1" y="1"/>
                    </a:moveTo>
                    <a:lnTo>
                      <a:pt x="1" y="1"/>
                    </a:lnTo>
                    <a:cubicBezTo>
                      <a:pt x="49" y="64"/>
                      <a:pt x="178" y="257"/>
                      <a:pt x="205" y="638"/>
                    </a:cubicBezTo>
                    <a:lnTo>
                      <a:pt x="205" y="641"/>
                    </a:lnTo>
                    <a:cubicBezTo>
                      <a:pt x="215" y="796"/>
                      <a:pt x="171" y="1056"/>
                      <a:pt x="160" y="1136"/>
                    </a:cubicBezTo>
                    <a:cubicBezTo>
                      <a:pt x="263" y="1133"/>
                      <a:pt x="367" y="1129"/>
                      <a:pt x="467" y="1129"/>
                    </a:cubicBezTo>
                    <a:cubicBezTo>
                      <a:pt x="478" y="1085"/>
                      <a:pt x="523" y="882"/>
                      <a:pt x="515" y="656"/>
                    </a:cubicBezTo>
                    <a:lnTo>
                      <a:pt x="515" y="630"/>
                    </a:lnTo>
                    <a:cubicBezTo>
                      <a:pt x="511" y="600"/>
                      <a:pt x="511" y="571"/>
                      <a:pt x="507" y="542"/>
                    </a:cubicBezTo>
                    <a:cubicBezTo>
                      <a:pt x="485" y="360"/>
                      <a:pt x="412" y="201"/>
                      <a:pt x="304" y="27"/>
                    </a:cubicBezTo>
                    <a:cubicBezTo>
                      <a:pt x="197" y="20"/>
                      <a:pt x="97" y="9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4" name="Google Shape;2134;p15"/>
              <p:cNvSpPr/>
              <p:nvPr/>
            </p:nvSpPr>
            <p:spPr>
              <a:xfrm>
                <a:off x="3757875" y="1180475"/>
                <a:ext cx="209831" cy="289023"/>
              </a:xfrm>
              <a:custGeom>
                <a:rect b="b" l="l" r="r" t="t"/>
                <a:pathLst>
                  <a:path extrusionOk="0" h="500" w="363">
                    <a:moveTo>
                      <a:pt x="45" y="1"/>
                    </a:moveTo>
                    <a:lnTo>
                      <a:pt x="45" y="4"/>
                    </a:lnTo>
                    <a:cubicBezTo>
                      <a:pt x="55" y="159"/>
                      <a:pt x="11" y="419"/>
                      <a:pt x="0" y="499"/>
                    </a:cubicBezTo>
                    <a:cubicBezTo>
                      <a:pt x="103" y="496"/>
                      <a:pt x="207" y="492"/>
                      <a:pt x="307" y="492"/>
                    </a:cubicBezTo>
                    <a:cubicBezTo>
                      <a:pt x="318" y="448"/>
                      <a:pt x="363" y="245"/>
                      <a:pt x="355" y="19"/>
                    </a:cubicBezTo>
                    <a:cubicBezTo>
                      <a:pt x="248" y="16"/>
                      <a:pt x="144" y="8"/>
                      <a:pt x="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35" name="Google Shape;2135;p15"/>
          <p:cNvGrpSpPr/>
          <p:nvPr/>
        </p:nvGrpSpPr>
        <p:grpSpPr>
          <a:xfrm>
            <a:off x="-91235" y="1091353"/>
            <a:ext cx="3762738" cy="3705423"/>
            <a:chOff x="266040" y="968528"/>
            <a:chExt cx="3762738" cy="3705423"/>
          </a:xfrm>
        </p:grpSpPr>
        <p:grpSp>
          <p:nvGrpSpPr>
            <p:cNvPr id="2136" name="Google Shape;2136;p15"/>
            <p:cNvGrpSpPr/>
            <p:nvPr/>
          </p:nvGrpSpPr>
          <p:grpSpPr>
            <a:xfrm>
              <a:off x="2862441" y="2003127"/>
              <a:ext cx="1166337" cy="2364862"/>
              <a:chOff x="4398272" y="113210"/>
              <a:chExt cx="1130719" cy="2292866"/>
            </a:xfrm>
          </p:grpSpPr>
          <p:sp>
            <p:nvSpPr>
              <p:cNvPr id="2137" name="Google Shape;2137;p15"/>
              <p:cNvSpPr/>
              <p:nvPr/>
            </p:nvSpPr>
            <p:spPr>
              <a:xfrm>
                <a:off x="4699024" y="2303533"/>
                <a:ext cx="691281" cy="102543"/>
              </a:xfrm>
              <a:custGeom>
                <a:rect b="b" l="l" r="r" t="t"/>
                <a:pathLst>
                  <a:path extrusionOk="0" h="522" w="3519">
                    <a:moveTo>
                      <a:pt x="1758" y="1"/>
                    </a:moveTo>
                    <a:cubicBezTo>
                      <a:pt x="788" y="1"/>
                      <a:pt x="1" y="119"/>
                      <a:pt x="1" y="264"/>
                    </a:cubicBezTo>
                    <a:cubicBezTo>
                      <a:pt x="1" y="404"/>
                      <a:pt x="788" y="522"/>
                      <a:pt x="1758" y="522"/>
                    </a:cubicBezTo>
                    <a:cubicBezTo>
                      <a:pt x="2731" y="522"/>
                      <a:pt x="3518" y="404"/>
                      <a:pt x="3518" y="264"/>
                    </a:cubicBezTo>
                    <a:cubicBezTo>
                      <a:pt x="3518" y="119"/>
                      <a:pt x="2731" y="1"/>
                      <a:pt x="1758" y="1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15"/>
              <p:cNvSpPr/>
              <p:nvPr/>
            </p:nvSpPr>
            <p:spPr>
              <a:xfrm>
                <a:off x="5196806" y="113210"/>
                <a:ext cx="287985" cy="277180"/>
              </a:xfrm>
              <a:custGeom>
                <a:rect b="b" l="l" r="r" t="t"/>
                <a:pathLst>
                  <a:path extrusionOk="0" h="1411" w="1466">
                    <a:moveTo>
                      <a:pt x="570" y="1"/>
                    </a:moveTo>
                    <a:cubicBezTo>
                      <a:pt x="549" y="1"/>
                      <a:pt x="528" y="10"/>
                      <a:pt x="514" y="24"/>
                    </a:cubicBezTo>
                    <a:cubicBezTo>
                      <a:pt x="492" y="42"/>
                      <a:pt x="477" y="72"/>
                      <a:pt x="467" y="97"/>
                    </a:cubicBezTo>
                    <a:cubicBezTo>
                      <a:pt x="407" y="234"/>
                      <a:pt x="359" y="379"/>
                      <a:pt x="333" y="530"/>
                    </a:cubicBezTo>
                    <a:cubicBezTo>
                      <a:pt x="267" y="449"/>
                      <a:pt x="200" y="390"/>
                      <a:pt x="127" y="342"/>
                    </a:cubicBezTo>
                    <a:cubicBezTo>
                      <a:pt x="109" y="330"/>
                      <a:pt x="87" y="321"/>
                      <a:pt x="66" y="321"/>
                    </a:cubicBezTo>
                    <a:cubicBezTo>
                      <a:pt x="60" y="321"/>
                      <a:pt x="54" y="321"/>
                      <a:pt x="48" y="323"/>
                    </a:cubicBezTo>
                    <a:cubicBezTo>
                      <a:pt x="19" y="330"/>
                      <a:pt x="4" y="360"/>
                      <a:pt x="0" y="386"/>
                    </a:cubicBezTo>
                    <a:cubicBezTo>
                      <a:pt x="0" y="415"/>
                      <a:pt x="8" y="445"/>
                      <a:pt x="19" y="471"/>
                    </a:cubicBezTo>
                    <a:cubicBezTo>
                      <a:pt x="93" y="663"/>
                      <a:pt x="182" y="845"/>
                      <a:pt x="285" y="1018"/>
                    </a:cubicBezTo>
                    <a:cubicBezTo>
                      <a:pt x="429" y="1255"/>
                      <a:pt x="685" y="1300"/>
                      <a:pt x="866" y="1411"/>
                    </a:cubicBezTo>
                    <a:cubicBezTo>
                      <a:pt x="1076" y="1270"/>
                      <a:pt x="1266" y="1085"/>
                      <a:pt x="1402" y="871"/>
                    </a:cubicBezTo>
                    <a:cubicBezTo>
                      <a:pt x="1436" y="823"/>
                      <a:pt x="1465" y="760"/>
                      <a:pt x="1424" y="712"/>
                    </a:cubicBezTo>
                    <a:cubicBezTo>
                      <a:pt x="1406" y="690"/>
                      <a:pt x="1380" y="678"/>
                      <a:pt x="1351" y="678"/>
                    </a:cubicBezTo>
                    <a:cubicBezTo>
                      <a:pt x="1291" y="678"/>
                      <a:pt x="1243" y="715"/>
                      <a:pt x="1203" y="756"/>
                    </a:cubicBezTo>
                    <a:cubicBezTo>
                      <a:pt x="1165" y="786"/>
                      <a:pt x="1132" y="818"/>
                      <a:pt x="1092" y="837"/>
                    </a:cubicBezTo>
                    <a:cubicBezTo>
                      <a:pt x="1165" y="715"/>
                      <a:pt x="1240" y="604"/>
                      <a:pt x="1295" y="482"/>
                    </a:cubicBezTo>
                    <a:cubicBezTo>
                      <a:pt x="1310" y="456"/>
                      <a:pt x="1310" y="423"/>
                      <a:pt x="1298" y="397"/>
                    </a:cubicBezTo>
                    <a:cubicBezTo>
                      <a:pt x="1284" y="372"/>
                      <a:pt x="1261" y="363"/>
                      <a:pt x="1237" y="363"/>
                    </a:cubicBezTo>
                    <a:cubicBezTo>
                      <a:pt x="1218" y="363"/>
                      <a:pt x="1198" y="368"/>
                      <a:pt x="1180" y="374"/>
                    </a:cubicBezTo>
                    <a:cubicBezTo>
                      <a:pt x="1062" y="412"/>
                      <a:pt x="958" y="485"/>
                      <a:pt x="881" y="582"/>
                    </a:cubicBezTo>
                    <a:cubicBezTo>
                      <a:pt x="921" y="478"/>
                      <a:pt x="965" y="390"/>
                      <a:pt x="999" y="297"/>
                    </a:cubicBezTo>
                    <a:cubicBezTo>
                      <a:pt x="1018" y="241"/>
                      <a:pt x="1029" y="168"/>
                      <a:pt x="965" y="145"/>
                    </a:cubicBezTo>
                    <a:cubicBezTo>
                      <a:pt x="955" y="140"/>
                      <a:pt x="944" y="138"/>
                      <a:pt x="933" y="138"/>
                    </a:cubicBezTo>
                    <a:cubicBezTo>
                      <a:pt x="911" y="138"/>
                      <a:pt x="890" y="146"/>
                      <a:pt x="873" y="161"/>
                    </a:cubicBezTo>
                    <a:cubicBezTo>
                      <a:pt x="770" y="238"/>
                      <a:pt x="677" y="335"/>
                      <a:pt x="603" y="441"/>
                    </a:cubicBezTo>
                    <a:cubicBezTo>
                      <a:pt x="622" y="323"/>
                      <a:pt x="633" y="219"/>
                      <a:pt x="637" y="116"/>
                    </a:cubicBezTo>
                    <a:cubicBezTo>
                      <a:pt x="641" y="75"/>
                      <a:pt x="633" y="24"/>
                      <a:pt x="593" y="5"/>
                    </a:cubicBezTo>
                    <a:cubicBezTo>
                      <a:pt x="585" y="2"/>
                      <a:pt x="577" y="1"/>
                      <a:pt x="570" y="1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15"/>
              <p:cNvSpPr/>
              <p:nvPr/>
            </p:nvSpPr>
            <p:spPr>
              <a:xfrm>
                <a:off x="5013723" y="325564"/>
                <a:ext cx="356936" cy="704443"/>
              </a:xfrm>
              <a:custGeom>
                <a:rect b="b" l="l" r="r" t="t"/>
                <a:pathLst>
                  <a:path extrusionOk="0" h="3586" w="1817">
                    <a:moveTo>
                      <a:pt x="1303" y="0"/>
                    </a:moveTo>
                    <a:lnTo>
                      <a:pt x="0" y="2542"/>
                    </a:lnTo>
                    <a:lnTo>
                      <a:pt x="622" y="3585"/>
                    </a:lnTo>
                    <a:lnTo>
                      <a:pt x="1817" y="270"/>
                    </a:lnTo>
                    <a:lnTo>
                      <a:pt x="1303" y="0"/>
                    </a:ln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15"/>
              <p:cNvSpPr/>
              <p:nvPr/>
            </p:nvSpPr>
            <p:spPr>
              <a:xfrm>
                <a:off x="4398272" y="929621"/>
                <a:ext cx="234945" cy="235142"/>
              </a:xfrm>
              <a:custGeom>
                <a:rect b="b" l="l" r="r" t="t"/>
                <a:pathLst>
                  <a:path extrusionOk="0" h="1197" w="1196">
                    <a:moveTo>
                      <a:pt x="540" y="0"/>
                    </a:moveTo>
                    <a:cubicBezTo>
                      <a:pt x="452" y="0"/>
                      <a:pt x="377" y="50"/>
                      <a:pt x="374" y="143"/>
                    </a:cubicBezTo>
                    <a:cubicBezTo>
                      <a:pt x="365" y="142"/>
                      <a:pt x="357" y="142"/>
                      <a:pt x="349" y="142"/>
                    </a:cubicBezTo>
                    <a:cubicBezTo>
                      <a:pt x="222" y="142"/>
                      <a:pt x="165" y="274"/>
                      <a:pt x="196" y="343"/>
                    </a:cubicBezTo>
                    <a:cubicBezTo>
                      <a:pt x="115" y="369"/>
                      <a:pt x="22" y="440"/>
                      <a:pt x="63" y="640"/>
                    </a:cubicBezTo>
                    <a:cubicBezTo>
                      <a:pt x="0" y="702"/>
                      <a:pt x="4" y="824"/>
                      <a:pt x="59" y="895"/>
                    </a:cubicBezTo>
                    <a:cubicBezTo>
                      <a:pt x="180" y="1057"/>
                      <a:pt x="384" y="1197"/>
                      <a:pt x="585" y="1197"/>
                    </a:cubicBezTo>
                    <a:cubicBezTo>
                      <a:pt x="600" y="1197"/>
                      <a:pt x="614" y="1196"/>
                      <a:pt x="629" y="1195"/>
                    </a:cubicBezTo>
                    <a:cubicBezTo>
                      <a:pt x="810" y="1035"/>
                      <a:pt x="987" y="854"/>
                      <a:pt x="1088" y="635"/>
                    </a:cubicBezTo>
                    <a:cubicBezTo>
                      <a:pt x="1154" y="495"/>
                      <a:pt x="1195" y="418"/>
                      <a:pt x="1143" y="302"/>
                    </a:cubicBezTo>
                    <a:cubicBezTo>
                      <a:pt x="1111" y="233"/>
                      <a:pt x="1039" y="206"/>
                      <a:pt x="976" y="206"/>
                    </a:cubicBezTo>
                    <a:cubicBezTo>
                      <a:pt x="938" y="206"/>
                      <a:pt x="902" y="216"/>
                      <a:pt x="880" y="232"/>
                    </a:cubicBezTo>
                    <a:cubicBezTo>
                      <a:pt x="806" y="140"/>
                      <a:pt x="721" y="44"/>
                      <a:pt x="610" y="10"/>
                    </a:cubicBezTo>
                    <a:cubicBezTo>
                      <a:pt x="586" y="4"/>
                      <a:pt x="563" y="0"/>
                      <a:pt x="540" y="0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15"/>
              <p:cNvSpPr/>
              <p:nvPr/>
            </p:nvSpPr>
            <p:spPr>
              <a:xfrm>
                <a:off x="4446793" y="959284"/>
                <a:ext cx="99793" cy="97043"/>
              </a:xfrm>
              <a:custGeom>
                <a:rect b="b" l="l" r="r" t="t"/>
                <a:pathLst>
                  <a:path extrusionOk="0" h="494" w="508">
                    <a:moveTo>
                      <a:pt x="119" y="0"/>
                    </a:moveTo>
                    <a:lnTo>
                      <a:pt x="1" y="259"/>
                    </a:lnTo>
                    <a:cubicBezTo>
                      <a:pt x="1" y="259"/>
                      <a:pt x="225" y="493"/>
                      <a:pt x="365" y="493"/>
                    </a:cubicBezTo>
                    <a:cubicBezTo>
                      <a:pt x="396" y="493"/>
                      <a:pt x="422" y="482"/>
                      <a:pt x="441" y="455"/>
                    </a:cubicBezTo>
                    <a:cubicBezTo>
                      <a:pt x="508" y="363"/>
                      <a:pt x="375" y="182"/>
                      <a:pt x="264" y="74"/>
                    </a:cubicBezTo>
                    <a:cubicBezTo>
                      <a:pt x="189" y="4"/>
                      <a:pt x="119" y="0"/>
                      <a:pt x="119" y="0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2" name="Google Shape;2142;p15"/>
              <p:cNvSpPr/>
              <p:nvPr/>
            </p:nvSpPr>
            <p:spPr>
              <a:xfrm>
                <a:off x="4446204" y="957712"/>
                <a:ext cx="92328" cy="100382"/>
              </a:xfrm>
              <a:custGeom>
                <a:rect b="b" l="l" r="r" t="t"/>
                <a:pathLst>
                  <a:path extrusionOk="0" h="511" w="470">
                    <a:moveTo>
                      <a:pt x="122" y="0"/>
                    </a:moveTo>
                    <a:lnTo>
                      <a:pt x="122" y="12"/>
                    </a:lnTo>
                    <a:lnTo>
                      <a:pt x="122" y="16"/>
                    </a:lnTo>
                    <a:cubicBezTo>
                      <a:pt x="130" y="16"/>
                      <a:pt x="197" y="23"/>
                      <a:pt x="263" y="86"/>
                    </a:cubicBezTo>
                    <a:cubicBezTo>
                      <a:pt x="307" y="130"/>
                      <a:pt x="355" y="186"/>
                      <a:pt x="392" y="245"/>
                    </a:cubicBezTo>
                    <a:cubicBezTo>
                      <a:pt x="429" y="301"/>
                      <a:pt x="455" y="359"/>
                      <a:pt x="455" y="404"/>
                    </a:cubicBezTo>
                    <a:cubicBezTo>
                      <a:pt x="455" y="426"/>
                      <a:pt x="451" y="444"/>
                      <a:pt x="441" y="459"/>
                    </a:cubicBezTo>
                    <a:cubicBezTo>
                      <a:pt x="422" y="485"/>
                      <a:pt x="396" y="492"/>
                      <a:pt x="370" y="497"/>
                    </a:cubicBezTo>
                    <a:cubicBezTo>
                      <a:pt x="337" y="497"/>
                      <a:pt x="296" y="482"/>
                      <a:pt x="255" y="459"/>
                    </a:cubicBezTo>
                    <a:cubicBezTo>
                      <a:pt x="197" y="426"/>
                      <a:pt x="133" y="378"/>
                      <a:pt x="89" y="337"/>
                    </a:cubicBezTo>
                    <a:cubicBezTo>
                      <a:pt x="67" y="315"/>
                      <a:pt x="45" y="297"/>
                      <a:pt x="33" y="285"/>
                    </a:cubicBezTo>
                    <a:cubicBezTo>
                      <a:pt x="26" y="278"/>
                      <a:pt x="19" y="275"/>
                      <a:pt x="15" y="270"/>
                    </a:cubicBezTo>
                    <a:cubicBezTo>
                      <a:pt x="11" y="267"/>
                      <a:pt x="11" y="263"/>
                      <a:pt x="11" y="263"/>
                    </a:cubicBezTo>
                    <a:lnTo>
                      <a:pt x="0" y="275"/>
                    </a:lnTo>
                    <a:cubicBezTo>
                      <a:pt x="0" y="275"/>
                      <a:pt x="55" y="333"/>
                      <a:pt x="130" y="393"/>
                    </a:cubicBezTo>
                    <a:cubicBezTo>
                      <a:pt x="166" y="419"/>
                      <a:pt x="207" y="448"/>
                      <a:pt x="248" y="470"/>
                    </a:cubicBezTo>
                    <a:cubicBezTo>
                      <a:pt x="292" y="492"/>
                      <a:pt x="333" y="511"/>
                      <a:pt x="370" y="511"/>
                    </a:cubicBezTo>
                    <a:cubicBezTo>
                      <a:pt x="400" y="511"/>
                      <a:pt x="429" y="497"/>
                      <a:pt x="451" y="467"/>
                    </a:cubicBezTo>
                    <a:cubicBezTo>
                      <a:pt x="463" y="448"/>
                      <a:pt x="470" y="426"/>
                      <a:pt x="470" y="404"/>
                    </a:cubicBezTo>
                    <a:cubicBezTo>
                      <a:pt x="470" y="352"/>
                      <a:pt x="444" y="293"/>
                      <a:pt x="403" y="238"/>
                    </a:cubicBezTo>
                    <a:cubicBezTo>
                      <a:pt x="366" y="178"/>
                      <a:pt x="318" y="123"/>
                      <a:pt x="270" y="75"/>
                    </a:cubicBezTo>
                    <a:cubicBezTo>
                      <a:pt x="197" y="4"/>
                      <a:pt x="125" y="0"/>
                      <a:pt x="122" y="0"/>
                    </a:cubicBezTo>
                    <a:close/>
                  </a:path>
                </a:pathLst>
              </a:custGeom>
              <a:solidFill>
                <a:srgbClr val="A9596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3" name="Google Shape;2143;p15"/>
              <p:cNvSpPr/>
              <p:nvPr/>
            </p:nvSpPr>
            <p:spPr>
              <a:xfrm>
                <a:off x="4506512" y="979517"/>
                <a:ext cx="85060" cy="91739"/>
              </a:xfrm>
              <a:custGeom>
                <a:rect b="b" l="l" r="r" t="t"/>
                <a:pathLst>
                  <a:path extrusionOk="0" h="467" w="433">
                    <a:moveTo>
                      <a:pt x="318" y="0"/>
                    </a:moveTo>
                    <a:cubicBezTo>
                      <a:pt x="318" y="0"/>
                      <a:pt x="0" y="337"/>
                      <a:pt x="111" y="437"/>
                    </a:cubicBezTo>
                    <a:cubicBezTo>
                      <a:pt x="134" y="458"/>
                      <a:pt x="161" y="466"/>
                      <a:pt x="189" y="466"/>
                    </a:cubicBezTo>
                    <a:cubicBezTo>
                      <a:pt x="300" y="466"/>
                      <a:pt x="433" y="333"/>
                      <a:pt x="433" y="333"/>
                    </a:cubicBezTo>
                    <a:lnTo>
                      <a:pt x="318" y="0"/>
                    </a:ln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4" name="Google Shape;2144;p15"/>
              <p:cNvSpPr/>
              <p:nvPr/>
            </p:nvSpPr>
            <p:spPr>
              <a:xfrm>
                <a:off x="4522423" y="978142"/>
                <a:ext cx="69934" cy="94685"/>
              </a:xfrm>
              <a:custGeom>
                <a:rect b="b" l="l" r="r" t="t"/>
                <a:pathLst>
                  <a:path extrusionOk="0" h="482" w="356">
                    <a:moveTo>
                      <a:pt x="234" y="0"/>
                    </a:moveTo>
                    <a:cubicBezTo>
                      <a:pt x="234" y="0"/>
                      <a:pt x="174" y="63"/>
                      <a:pt x="119" y="141"/>
                    </a:cubicBezTo>
                    <a:cubicBezTo>
                      <a:pt x="89" y="181"/>
                      <a:pt x="60" y="222"/>
                      <a:pt x="38" y="267"/>
                    </a:cubicBezTo>
                    <a:cubicBezTo>
                      <a:pt x="15" y="308"/>
                      <a:pt x="0" y="348"/>
                      <a:pt x="0" y="385"/>
                    </a:cubicBezTo>
                    <a:cubicBezTo>
                      <a:pt x="0" y="411"/>
                      <a:pt x="8" y="433"/>
                      <a:pt x="26" y="451"/>
                    </a:cubicBezTo>
                    <a:cubicBezTo>
                      <a:pt x="48" y="474"/>
                      <a:pt x="78" y="482"/>
                      <a:pt x="108" y="482"/>
                    </a:cubicBezTo>
                    <a:cubicBezTo>
                      <a:pt x="167" y="482"/>
                      <a:pt x="226" y="448"/>
                      <a:pt x="275" y="415"/>
                    </a:cubicBezTo>
                    <a:cubicBezTo>
                      <a:pt x="323" y="381"/>
                      <a:pt x="355" y="348"/>
                      <a:pt x="355" y="348"/>
                    </a:cubicBezTo>
                    <a:lnTo>
                      <a:pt x="345" y="337"/>
                    </a:lnTo>
                    <a:cubicBezTo>
                      <a:pt x="337" y="344"/>
                      <a:pt x="304" y="378"/>
                      <a:pt x="260" y="407"/>
                    </a:cubicBezTo>
                    <a:cubicBezTo>
                      <a:pt x="212" y="437"/>
                      <a:pt x="156" y="466"/>
                      <a:pt x="108" y="466"/>
                    </a:cubicBezTo>
                    <a:cubicBezTo>
                      <a:pt x="82" y="466"/>
                      <a:pt x="56" y="459"/>
                      <a:pt x="38" y="441"/>
                    </a:cubicBezTo>
                    <a:cubicBezTo>
                      <a:pt x="22" y="426"/>
                      <a:pt x="15" y="407"/>
                      <a:pt x="15" y="385"/>
                    </a:cubicBezTo>
                    <a:cubicBezTo>
                      <a:pt x="15" y="355"/>
                      <a:pt x="30" y="315"/>
                      <a:pt x="48" y="274"/>
                    </a:cubicBezTo>
                    <a:cubicBezTo>
                      <a:pt x="82" y="211"/>
                      <a:pt x="130" y="144"/>
                      <a:pt x="171" y="96"/>
                    </a:cubicBezTo>
                    <a:cubicBezTo>
                      <a:pt x="193" y="71"/>
                      <a:pt x="212" y="48"/>
                      <a:pt x="222" y="33"/>
                    </a:cubicBezTo>
                    <a:cubicBezTo>
                      <a:pt x="230" y="26"/>
                      <a:pt x="234" y="23"/>
                      <a:pt x="237" y="19"/>
                    </a:cubicBezTo>
                    <a:lnTo>
                      <a:pt x="244" y="11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A9596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5" name="Google Shape;2145;p15"/>
              <p:cNvSpPr/>
              <p:nvPr/>
            </p:nvSpPr>
            <p:spPr>
              <a:xfrm>
                <a:off x="4430096" y="997001"/>
                <a:ext cx="92524" cy="98614"/>
              </a:xfrm>
              <a:custGeom>
                <a:rect b="b" l="l" r="r" t="t"/>
                <a:pathLst>
                  <a:path extrusionOk="0" h="502" w="471">
                    <a:moveTo>
                      <a:pt x="86" y="0"/>
                    </a:moveTo>
                    <a:lnTo>
                      <a:pt x="1" y="304"/>
                    </a:lnTo>
                    <a:cubicBezTo>
                      <a:pt x="1" y="304"/>
                      <a:pt x="194" y="501"/>
                      <a:pt x="325" y="501"/>
                    </a:cubicBezTo>
                    <a:cubicBezTo>
                      <a:pt x="357" y="501"/>
                      <a:pt x="386" y="489"/>
                      <a:pt x="407" y="459"/>
                    </a:cubicBezTo>
                    <a:cubicBezTo>
                      <a:pt x="470" y="367"/>
                      <a:pt x="341" y="186"/>
                      <a:pt x="230" y="75"/>
                    </a:cubicBezTo>
                    <a:cubicBezTo>
                      <a:pt x="156" y="8"/>
                      <a:pt x="86" y="0"/>
                      <a:pt x="86" y="0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15"/>
              <p:cNvSpPr/>
              <p:nvPr/>
            </p:nvSpPr>
            <p:spPr>
              <a:xfrm>
                <a:off x="4429507" y="995625"/>
                <a:ext cx="85845" cy="101168"/>
              </a:xfrm>
              <a:custGeom>
                <a:rect b="b" l="l" r="r" t="t"/>
                <a:pathLst>
                  <a:path extrusionOk="0" h="515" w="437">
                    <a:moveTo>
                      <a:pt x="89" y="0"/>
                    </a:moveTo>
                    <a:lnTo>
                      <a:pt x="89" y="15"/>
                    </a:lnTo>
                    <a:cubicBezTo>
                      <a:pt x="96" y="15"/>
                      <a:pt x="159" y="26"/>
                      <a:pt x="226" y="89"/>
                    </a:cubicBezTo>
                    <a:cubicBezTo>
                      <a:pt x="270" y="133"/>
                      <a:pt x="321" y="188"/>
                      <a:pt x="359" y="244"/>
                    </a:cubicBezTo>
                    <a:cubicBezTo>
                      <a:pt x="396" y="304"/>
                      <a:pt x="422" y="359"/>
                      <a:pt x="422" y="407"/>
                    </a:cubicBezTo>
                    <a:cubicBezTo>
                      <a:pt x="422" y="425"/>
                      <a:pt x="415" y="444"/>
                      <a:pt x="403" y="459"/>
                    </a:cubicBezTo>
                    <a:cubicBezTo>
                      <a:pt x="384" y="488"/>
                      <a:pt x="359" y="499"/>
                      <a:pt x="326" y="499"/>
                    </a:cubicBezTo>
                    <a:cubicBezTo>
                      <a:pt x="296" y="499"/>
                      <a:pt x="259" y="488"/>
                      <a:pt x="226" y="470"/>
                    </a:cubicBezTo>
                    <a:cubicBezTo>
                      <a:pt x="171" y="444"/>
                      <a:pt x="118" y="403"/>
                      <a:pt x="77" y="366"/>
                    </a:cubicBezTo>
                    <a:cubicBezTo>
                      <a:pt x="55" y="352"/>
                      <a:pt x="41" y="337"/>
                      <a:pt x="26" y="326"/>
                    </a:cubicBezTo>
                    <a:cubicBezTo>
                      <a:pt x="22" y="318"/>
                      <a:pt x="19" y="314"/>
                      <a:pt x="15" y="311"/>
                    </a:cubicBezTo>
                    <a:lnTo>
                      <a:pt x="11" y="307"/>
                    </a:lnTo>
                    <a:lnTo>
                      <a:pt x="0" y="318"/>
                    </a:lnTo>
                    <a:cubicBezTo>
                      <a:pt x="0" y="318"/>
                      <a:pt x="48" y="366"/>
                      <a:pt x="111" y="415"/>
                    </a:cubicBezTo>
                    <a:cubicBezTo>
                      <a:pt x="144" y="441"/>
                      <a:pt x="181" y="466"/>
                      <a:pt x="218" y="485"/>
                    </a:cubicBezTo>
                    <a:cubicBezTo>
                      <a:pt x="255" y="504"/>
                      <a:pt x="292" y="514"/>
                      <a:pt x="326" y="514"/>
                    </a:cubicBezTo>
                    <a:cubicBezTo>
                      <a:pt x="362" y="514"/>
                      <a:pt x="396" y="504"/>
                      <a:pt x="418" y="470"/>
                    </a:cubicBezTo>
                    <a:cubicBezTo>
                      <a:pt x="429" y="451"/>
                      <a:pt x="437" y="429"/>
                      <a:pt x="437" y="407"/>
                    </a:cubicBezTo>
                    <a:cubicBezTo>
                      <a:pt x="437" y="355"/>
                      <a:pt x="407" y="296"/>
                      <a:pt x="370" y="237"/>
                    </a:cubicBezTo>
                    <a:cubicBezTo>
                      <a:pt x="333" y="181"/>
                      <a:pt x="282" y="122"/>
                      <a:pt x="237" y="77"/>
                    </a:cubicBezTo>
                    <a:cubicBezTo>
                      <a:pt x="163" y="7"/>
                      <a:pt x="89" y="0"/>
                      <a:pt x="89" y="0"/>
                    </a:cubicBezTo>
                    <a:close/>
                  </a:path>
                </a:pathLst>
              </a:custGeom>
              <a:solidFill>
                <a:srgbClr val="A9596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7" name="Google Shape;2147;p15"/>
              <p:cNvSpPr/>
              <p:nvPr/>
            </p:nvSpPr>
            <p:spPr>
              <a:xfrm>
                <a:off x="4413988" y="1052986"/>
                <a:ext cx="91935" cy="71505"/>
              </a:xfrm>
              <a:custGeom>
                <a:rect b="b" l="l" r="r" t="t"/>
                <a:pathLst>
                  <a:path extrusionOk="0" h="364" w="468">
                    <a:moveTo>
                      <a:pt x="84" y="1"/>
                    </a:moveTo>
                    <a:cubicBezTo>
                      <a:pt x="27" y="1"/>
                      <a:pt x="1" y="38"/>
                      <a:pt x="1" y="38"/>
                    </a:cubicBezTo>
                    <a:lnTo>
                      <a:pt x="86" y="267"/>
                    </a:lnTo>
                    <a:cubicBezTo>
                      <a:pt x="86" y="267"/>
                      <a:pt x="221" y="364"/>
                      <a:pt x="322" y="364"/>
                    </a:cubicBezTo>
                    <a:cubicBezTo>
                      <a:pt x="355" y="364"/>
                      <a:pt x="385" y="353"/>
                      <a:pt x="405" y="326"/>
                    </a:cubicBezTo>
                    <a:cubicBezTo>
                      <a:pt x="467" y="237"/>
                      <a:pt x="250" y="67"/>
                      <a:pt x="175" y="26"/>
                    </a:cubicBezTo>
                    <a:cubicBezTo>
                      <a:pt x="139" y="7"/>
                      <a:pt x="109" y="1"/>
                      <a:pt x="84" y="1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8" name="Google Shape;2148;p15"/>
              <p:cNvSpPr/>
              <p:nvPr/>
            </p:nvSpPr>
            <p:spPr>
              <a:xfrm>
                <a:off x="4413398" y="1051611"/>
                <a:ext cx="83685" cy="74255"/>
              </a:xfrm>
              <a:custGeom>
                <a:rect b="b" l="l" r="r" t="t"/>
                <a:pathLst>
                  <a:path extrusionOk="0" h="378" w="426">
                    <a:moveTo>
                      <a:pt x="86" y="0"/>
                    </a:moveTo>
                    <a:cubicBezTo>
                      <a:pt x="56" y="0"/>
                      <a:pt x="34" y="7"/>
                      <a:pt x="23" y="19"/>
                    </a:cubicBezTo>
                    <a:cubicBezTo>
                      <a:pt x="8" y="29"/>
                      <a:pt x="0" y="37"/>
                      <a:pt x="0" y="37"/>
                    </a:cubicBezTo>
                    <a:lnTo>
                      <a:pt x="12" y="48"/>
                    </a:lnTo>
                    <a:cubicBezTo>
                      <a:pt x="12" y="48"/>
                      <a:pt x="19" y="37"/>
                      <a:pt x="31" y="29"/>
                    </a:cubicBezTo>
                    <a:cubicBezTo>
                      <a:pt x="41" y="22"/>
                      <a:pt x="60" y="14"/>
                      <a:pt x="86" y="14"/>
                    </a:cubicBezTo>
                    <a:cubicBezTo>
                      <a:pt x="111" y="14"/>
                      <a:pt x="142" y="22"/>
                      <a:pt x="174" y="41"/>
                    </a:cubicBezTo>
                    <a:cubicBezTo>
                      <a:pt x="208" y="55"/>
                      <a:pt x="267" y="100"/>
                      <a:pt x="319" y="148"/>
                    </a:cubicBezTo>
                    <a:cubicBezTo>
                      <a:pt x="345" y="174"/>
                      <a:pt x="367" y="200"/>
                      <a:pt x="381" y="226"/>
                    </a:cubicBezTo>
                    <a:cubicBezTo>
                      <a:pt x="400" y="251"/>
                      <a:pt x="411" y="277"/>
                      <a:pt x="411" y="296"/>
                    </a:cubicBezTo>
                    <a:cubicBezTo>
                      <a:pt x="411" y="307"/>
                      <a:pt x="408" y="318"/>
                      <a:pt x="400" y="330"/>
                    </a:cubicBezTo>
                    <a:cubicBezTo>
                      <a:pt x="393" y="340"/>
                      <a:pt x="381" y="352"/>
                      <a:pt x="367" y="355"/>
                    </a:cubicBezTo>
                    <a:cubicBezTo>
                      <a:pt x="356" y="362"/>
                      <a:pt x="341" y="362"/>
                      <a:pt x="326" y="362"/>
                    </a:cubicBezTo>
                    <a:cubicBezTo>
                      <a:pt x="278" y="362"/>
                      <a:pt x="219" y="340"/>
                      <a:pt x="174" y="314"/>
                    </a:cubicBezTo>
                    <a:cubicBezTo>
                      <a:pt x="149" y="303"/>
                      <a:pt x="130" y="292"/>
                      <a:pt x="115" y="281"/>
                    </a:cubicBezTo>
                    <a:cubicBezTo>
                      <a:pt x="108" y="277"/>
                      <a:pt x="104" y="274"/>
                      <a:pt x="101" y="270"/>
                    </a:cubicBezTo>
                    <a:cubicBezTo>
                      <a:pt x="97" y="266"/>
                      <a:pt x="93" y="266"/>
                      <a:pt x="93" y="266"/>
                    </a:cubicBezTo>
                    <a:lnTo>
                      <a:pt x="86" y="277"/>
                    </a:lnTo>
                    <a:cubicBezTo>
                      <a:pt x="86" y="277"/>
                      <a:pt x="119" y="303"/>
                      <a:pt x="167" y="330"/>
                    </a:cubicBezTo>
                    <a:cubicBezTo>
                      <a:pt x="212" y="352"/>
                      <a:pt x="270" y="377"/>
                      <a:pt x="326" y="377"/>
                    </a:cubicBezTo>
                    <a:cubicBezTo>
                      <a:pt x="341" y="377"/>
                      <a:pt x="359" y="374"/>
                      <a:pt x="374" y="369"/>
                    </a:cubicBezTo>
                    <a:cubicBezTo>
                      <a:pt x="389" y="362"/>
                      <a:pt x="400" y="352"/>
                      <a:pt x="411" y="337"/>
                    </a:cubicBezTo>
                    <a:cubicBezTo>
                      <a:pt x="422" y="325"/>
                      <a:pt x="426" y="311"/>
                      <a:pt x="426" y="296"/>
                    </a:cubicBezTo>
                    <a:cubicBezTo>
                      <a:pt x="426" y="270"/>
                      <a:pt x="415" y="244"/>
                      <a:pt x="396" y="219"/>
                    </a:cubicBezTo>
                    <a:cubicBezTo>
                      <a:pt x="341" y="137"/>
                      <a:pt x="234" y="52"/>
                      <a:pt x="182" y="26"/>
                    </a:cubicBezTo>
                    <a:cubicBezTo>
                      <a:pt x="145" y="7"/>
                      <a:pt x="111" y="0"/>
                      <a:pt x="86" y="0"/>
                    </a:cubicBezTo>
                    <a:close/>
                  </a:path>
                </a:pathLst>
              </a:custGeom>
              <a:solidFill>
                <a:srgbClr val="A9596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9" name="Google Shape;2149;p15"/>
              <p:cNvSpPr/>
              <p:nvPr/>
            </p:nvSpPr>
            <p:spPr>
              <a:xfrm>
                <a:off x="4513583" y="983839"/>
                <a:ext cx="311361" cy="273841"/>
              </a:xfrm>
              <a:custGeom>
                <a:rect b="b" l="l" r="r" t="t"/>
                <a:pathLst>
                  <a:path extrusionOk="0" h="1394" w="1585">
                    <a:moveTo>
                      <a:pt x="1329" y="1"/>
                    </a:moveTo>
                    <a:lnTo>
                      <a:pt x="937" y="644"/>
                    </a:lnTo>
                    <a:lnTo>
                      <a:pt x="368" y="501"/>
                    </a:lnTo>
                    <a:lnTo>
                      <a:pt x="1" y="914"/>
                    </a:lnTo>
                    <a:lnTo>
                      <a:pt x="841" y="1344"/>
                    </a:lnTo>
                    <a:cubicBezTo>
                      <a:pt x="903" y="1377"/>
                      <a:pt x="970" y="1393"/>
                      <a:pt x="1036" y="1393"/>
                    </a:cubicBezTo>
                    <a:cubicBezTo>
                      <a:pt x="1154" y="1393"/>
                      <a:pt x="1269" y="1342"/>
                      <a:pt x="1355" y="1247"/>
                    </a:cubicBezTo>
                    <a:lnTo>
                      <a:pt x="1585" y="996"/>
                    </a:lnTo>
                    <a:lnTo>
                      <a:pt x="1329" y="1"/>
                    </a:ln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15"/>
              <p:cNvSpPr/>
              <p:nvPr/>
            </p:nvSpPr>
            <p:spPr>
              <a:xfrm>
                <a:off x="5020205" y="735341"/>
                <a:ext cx="230427" cy="358508"/>
              </a:xfrm>
              <a:custGeom>
                <a:rect b="b" l="l" r="r" t="t"/>
                <a:pathLst>
                  <a:path extrusionOk="0" h="1825" w="1173">
                    <a:moveTo>
                      <a:pt x="422" y="1"/>
                    </a:moveTo>
                    <a:lnTo>
                      <a:pt x="0" y="996"/>
                    </a:lnTo>
                    <a:lnTo>
                      <a:pt x="411" y="1824"/>
                    </a:lnTo>
                    <a:lnTo>
                      <a:pt x="1173" y="781"/>
                    </a:lnTo>
                    <a:lnTo>
                      <a:pt x="42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1" name="Google Shape;2151;p15"/>
              <p:cNvSpPr/>
              <p:nvPr/>
            </p:nvSpPr>
            <p:spPr>
              <a:xfrm>
                <a:off x="4683702" y="939640"/>
                <a:ext cx="186227" cy="260286"/>
              </a:xfrm>
              <a:custGeom>
                <a:rect b="b" l="l" r="r" t="t"/>
                <a:pathLst>
                  <a:path extrusionOk="0" h="1325" w="948">
                    <a:moveTo>
                      <a:pt x="586" y="0"/>
                    </a:moveTo>
                    <a:lnTo>
                      <a:pt x="0" y="710"/>
                    </a:lnTo>
                    <a:lnTo>
                      <a:pt x="774" y="1325"/>
                    </a:lnTo>
                    <a:lnTo>
                      <a:pt x="948" y="574"/>
                    </a:lnTo>
                    <a:lnTo>
                      <a:pt x="840" y="41"/>
                    </a:lnTo>
                    <a:lnTo>
                      <a:pt x="58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2" name="Google Shape;2152;p15"/>
              <p:cNvSpPr/>
              <p:nvPr/>
            </p:nvSpPr>
            <p:spPr>
              <a:xfrm>
                <a:off x="5180109" y="1469442"/>
                <a:ext cx="278555" cy="274234"/>
              </a:xfrm>
              <a:custGeom>
                <a:rect b="b" l="l" r="r" t="t"/>
                <a:pathLst>
                  <a:path extrusionOk="0" h="1396" w="1418">
                    <a:moveTo>
                      <a:pt x="970" y="0"/>
                    </a:moveTo>
                    <a:lnTo>
                      <a:pt x="0" y="366"/>
                    </a:lnTo>
                    <a:cubicBezTo>
                      <a:pt x="0" y="366"/>
                      <a:pt x="133" y="706"/>
                      <a:pt x="282" y="906"/>
                    </a:cubicBezTo>
                    <a:cubicBezTo>
                      <a:pt x="458" y="1140"/>
                      <a:pt x="717" y="1396"/>
                      <a:pt x="1018" y="1396"/>
                    </a:cubicBezTo>
                    <a:cubicBezTo>
                      <a:pt x="1065" y="1396"/>
                      <a:pt x="1113" y="1390"/>
                      <a:pt x="1161" y="1376"/>
                    </a:cubicBezTo>
                    <a:cubicBezTo>
                      <a:pt x="1161" y="1376"/>
                      <a:pt x="1417" y="914"/>
                      <a:pt x="1192" y="366"/>
                    </a:cubicBezTo>
                    <a:cubicBezTo>
                      <a:pt x="1144" y="248"/>
                      <a:pt x="1069" y="126"/>
                      <a:pt x="9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Google Shape;2153;p15"/>
              <p:cNvSpPr/>
              <p:nvPr/>
            </p:nvSpPr>
            <p:spPr>
              <a:xfrm>
                <a:off x="5235309" y="1541340"/>
                <a:ext cx="223355" cy="202336"/>
              </a:xfrm>
              <a:custGeom>
                <a:rect b="b" l="l" r="r" t="t"/>
                <a:pathLst>
                  <a:path extrusionOk="0" h="1030" w="1137">
                    <a:moveTo>
                      <a:pt x="911" y="0"/>
                    </a:moveTo>
                    <a:cubicBezTo>
                      <a:pt x="1118" y="666"/>
                      <a:pt x="855" y="914"/>
                      <a:pt x="855" y="914"/>
                    </a:cubicBezTo>
                    <a:cubicBezTo>
                      <a:pt x="834" y="916"/>
                      <a:pt x="813" y="918"/>
                      <a:pt x="791" y="918"/>
                    </a:cubicBezTo>
                    <a:cubicBezTo>
                      <a:pt x="519" y="918"/>
                      <a:pt x="199" y="709"/>
                      <a:pt x="1" y="540"/>
                    </a:cubicBezTo>
                    <a:lnTo>
                      <a:pt x="1" y="540"/>
                    </a:lnTo>
                    <a:cubicBezTo>
                      <a:pt x="177" y="774"/>
                      <a:pt x="436" y="1030"/>
                      <a:pt x="737" y="1030"/>
                    </a:cubicBezTo>
                    <a:cubicBezTo>
                      <a:pt x="784" y="1030"/>
                      <a:pt x="832" y="1024"/>
                      <a:pt x="880" y="1010"/>
                    </a:cubicBezTo>
                    <a:cubicBezTo>
                      <a:pt x="880" y="1010"/>
                      <a:pt x="1136" y="548"/>
                      <a:pt x="9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4" name="Google Shape;2154;p15"/>
              <p:cNvSpPr/>
              <p:nvPr/>
            </p:nvSpPr>
            <p:spPr>
              <a:xfrm>
                <a:off x="4634984" y="1933437"/>
                <a:ext cx="258125" cy="180531"/>
              </a:xfrm>
              <a:custGeom>
                <a:rect b="b" l="l" r="r" t="t"/>
                <a:pathLst>
                  <a:path extrusionOk="0" h="919" w="1314">
                    <a:moveTo>
                      <a:pt x="387" y="0"/>
                    </a:moveTo>
                    <a:cubicBezTo>
                      <a:pt x="237" y="0"/>
                      <a:pt x="140" y="45"/>
                      <a:pt x="82" y="90"/>
                    </a:cubicBezTo>
                    <a:cubicBezTo>
                      <a:pt x="23" y="142"/>
                      <a:pt x="1" y="191"/>
                      <a:pt x="1" y="191"/>
                    </a:cubicBezTo>
                    <a:lnTo>
                      <a:pt x="1166" y="919"/>
                    </a:lnTo>
                    <a:lnTo>
                      <a:pt x="1206" y="819"/>
                    </a:lnTo>
                    <a:lnTo>
                      <a:pt x="1300" y="586"/>
                    </a:lnTo>
                    <a:lnTo>
                      <a:pt x="1314" y="439"/>
                    </a:lnTo>
                    <a:lnTo>
                      <a:pt x="589" y="24"/>
                    </a:lnTo>
                    <a:cubicBezTo>
                      <a:pt x="513" y="7"/>
                      <a:pt x="446" y="0"/>
                      <a:pt x="3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5" name="Google Shape;2155;p15"/>
              <p:cNvSpPr/>
              <p:nvPr/>
            </p:nvSpPr>
            <p:spPr>
              <a:xfrm>
                <a:off x="4634984" y="1951117"/>
                <a:ext cx="237106" cy="162851"/>
              </a:xfrm>
              <a:custGeom>
                <a:rect b="b" l="l" r="r" t="t"/>
                <a:pathLst>
                  <a:path extrusionOk="0" h="829" w="1207">
                    <a:moveTo>
                      <a:pt x="82" y="0"/>
                    </a:moveTo>
                    <a:cubicBezTo>
                      <a:pt x="23" y="52"/>
                      <a:pt x="1" y="101"/>
                      <a:pt x="1" y="101"/>
                    </a:cubicBezTo>
                    <a:lnTo>
                      <a:pt x="1166" y="829"/>
                    </a:lnTo>
                    <a:lnTo>
                      <a:pt x="1206" y="729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Google Shape;2156;p15"/>
              <p:cNvSpPr/>
              <p:nvPr/>
            </p:nvSpPr>
            <p:spPr>
              <a:xfrm>
                <a:off x="4747741" y="1460602"/>
                <a:ext cx="289949" cy="569094"/>
              </a:xfrm>
              <a:custGeom>
                <a:rect b="b" l="l" r="r" t="t"/>
                <a:pathLst>
                  <a:path extrusionOk="0" h="2897" w="1476">
                    <a:moveTo>
                      <a:pt x="499" y="1"/>
                    </a:moveTo>
                    <a:lnTo>
                      <a:pt x="474" y="130"/>
                    </a:lnTo>
                    <a:lnTo>
                      <a:pt x="374" y="618"/>
                    </a:lnTo>
                    <a:lnTo>
                      <a:pt x="292" y="1017"/>
                    </a:lnTo>
                    <a:lnTo>
                      <a:pt x="0" y="2453"/>
                    </a:lnTo>
                    <a:lnTo>
                      <a:pt x="707" y="2897"/>
                    </a:lnTo>
                    <a:lnTo>
                      <a:pt x="1162" y="1476"/>
                    </a:lnTo>
                    <a:lnTo>
                      <a:pt x="1339" y="929"/>
                    </a:lnTo>
                    <a:lnTo>
                      <a:pt x="1476" y="493"/>
                    </a:lnTo>
                    <a:lnTo>
                      <a:pt x="851" y="179"/>
                    </a:lnTo>
                    <a:lnTo>
                      <a:pt x="499" y="1"/>
                    </a:ln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7" name="Google Shape;2157;p15"/>
              <p:cNvSpPr/>
              <p:nvPr/>
            </p:nvSpPr>
            <p:spPr>
              <a:xfrm>
                <a:off x="4805102" y="1581807"/>
                <a:ext cx="205872" cy="168941"/>
              </a:xfrm>
              <a:custGeom>
                <a:rect b="b" l="l" r="r" t="t"/>
                <a:pathLst>
                  <a:path extrusionOk="0" h="860" w="1048">
                    <a:moveTo>
                      <a:pt x="82" y="1"/>
                    </a:moveTo>
                    <a:lnTo>
                      <a:pt x="0" y="400"/>
                    </a:lnTo>
                    <a:lnTo>
                      <a:pt x="870" y="859"/>
                    </a:lnTo>
                    <a:lnTo>
                      <a:pt x="1047" y="312"/>
                    </a:lnTo>
                    <a:lnTo>
                      <a:pt x="82" y="1"/>
                    </a:ln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8" name="Google Shape;2158;p15"/>
              <p:cNvSpPr/>
              <p:nvPr/>
            </p:nvSpPr>
            <p:spPr>
              <a:xfrm>
                <a:off x="5219201" y="1375543"/>
                <a:ext cx="309790" cy="271876"/>
              </a:xfrm>
              <a:custGeom>
                <a:rect b="b" l="l" r="r" t="t"/>
                <a:pathLst>
                  <a:path extrusionOk="0" h="1384" w="1577">
                    <a:moveTo>
                      <a:pt x="807" y="1"/>
                    </a:moveTo>
                    <a:lnTo>
                      <a:pt x="1" y="970"/>
                    </a:lnTo>
                    <a:lnTo>
                      <a:pt x="511" y="1221"/>
                    </a:lnTo>
                    <a:lnTo>
                      <a:pt x="723" y="1325"/>
                    </a:lnTo>
                    <a:cubicBezTo>
                      <a:pt x="800" y="1366"/>
                      <a:pt x="885" y="1384"/>
                      <a:pt x="967" y="1384"/>
                    </a:cubicBezTo>
                    <a:cubicBezTo>
                      <a:pt x="1140" y="1384"/>
                      <a:pt x="1310" y="1303"/>
                      <a:pt x="1414" y="1151"/>
                    </a:cubicBezTo>
                    <a:cubicBezTo>
                      <a:pt x="1577" y="922"/>
                      <a:pt x="1536" y="607"/>
                      <a:pt x="1318" y="426"/>
                    </a:cubicBezTo>
                    <a:lnTo>
                      <a:pt x="993" y="153"/>
                    </a:lnTo>
                    <a:lnTo>
                      <a:pt x="807" y="1"/>
                    </a:ln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9" name="Google Shape;2159;p15"/>
              <p:cNvSpPr/>
              <p:nvPr/>
            </p:nvSpPr>
            <p:spPr>
              <a:xfrm>
                <a:off x="5219201" y="1375543"/>
                <a:ext cx="195067" cy="240053"/>
              </a:xfrm>
              <a:custGeom>
                <a:rect b="b" l="l" r="r" t="t"/>
                <a:pathLst>
                  <a:path extrusionOk="0" h="1222" w="993">
                    <a:moveTo>
                      <a:pt x="807" y="1"/>
                    </a:moveTo>
                    <a:lnTo>
                      <a:pt x="1" y="970"/>
                    </a:lnTo>
                    <a:lnTo>
                      <a:pt x="511" y="1221"/>
                    </a:lnTo>
                    <a:lnTo>
                      <a:pt x="993" y="153"/>
                    </a:lnTo>
                    <a:lnTo>
                      <a:pt x="807" y="1"/>
                    </a:ln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0" name="Google Shape;2160;p15"/>
              <p:cNvSpPr/>
              <p:nvPr/>
            </p:nvSpPr>
            <p:spPr>
              <a:xfrm>
                <a:off x="4776815" y="1227426"/>
                <a:ext cx="635295" cy="466551"/>
              </a:xfrm>
              <a:custGeom>
                <a:rect b="b" l="l" r="r" t="t"/>
                <a:pathLst>
                  <a:path extrusionOk="0" h="2375" w="3234">
                    <a:moveTo>
                      <a:pt x="2242" y="0"/>
                    </a:moveTo>
                    <a:lnTo>
                      <a:pt x="1443" y="74"/>
                    </a:lnTo>
                    <a:lnTo>
                      <a:pt x="636" y="148"/>
                    </a:lnTo>
                    <a:lnTo>
                      <a:pt x="422" y="507"/>
                    </a:lnTo>
                    <a:lnTo>
                      <a:pt x="303" y="707"/>
                    </a:lnTo>
                    <a:lnTo>
                      <a:pt x="237" y="984"/>
                    </a:lnTo>
                    <a:lnTo>
                      <a:pt x="1" y="2023"/>
                    </a:lnTo>
                    <a:lnTo>
                      <a:pt x="1295" y="2375"/>
                    </a:lnTo>
                    <a:lnTo>
                      <a:pt x="1572" y="1402"/>
                    </a:lnTo>
                    <a:lnTo>
                      <a:pt x="2490" y="1957"/>
                    </a:lnTo>
                    <a:lnTo>
                      <a:pt x="3233" y="788"/>
                    </a:lnTo>
                    <a:lnTo>
                      <a:pt x="2290" y="41"/>
                    </a:lnTo>
                    <a:lnTo>
                      <a:pt x="224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1" name="Google Shape;2161;p15"/>
              <p:cNvSpPr/>
              <p:nvPr/>
            </p:nvSpPr>
            <p:spPr>
              <a:xfrm>
                <a:off x="4823175" y="1227426"/>
                <a:ext cx="403689" cy="193299"/>
              </a:xfrm>
              <a:custGeom>
                <a:rect b="b" l="l" r="r" t="t"/>
                <a:pathLst>
                  <a:path extrusionOk="0" h="984" w="2055">
                    <a:moveTo>
                      <a:pt x="2006" y="0"/>
                    </a:moveTo>
                    <a:lnTo>
                      <a:pt x="1207" y="74"/>
                    </a:lnTo>
                    <a:lnTo>
                      <a:pt x="186" y="507"/>
                    </a:lnTo>
                    <a:lnTo>
                      <a:pt x="67" y="707"/>
                    </a:lnTo>
                    <a:lnTo>
                      <a:pt x="1" y="984"/>
                    </a:lnTo>
                    <a:lnTo>
                      <a:pt x="1" y="984"/>
                    </a:lnTo>
                    <a:lnTo>
                      <a:pt x="2054" y="41"/>
                    </a:lnTo>
                    <a:lnTo>
                      <a:pt x="200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Google Shape;2162;p15"/>
              <p:cNvSpPr/>
              <p:nvPr/>
            </p:nvSpPr>
            <p:spPr>
              <a:xfrm>
                <a:off x="4797048" y="921371"/>
                <a:ext cx="423923" cy="444353"/>
              </a:xfrm>
              <a:custGeom>
                <a:rect b="b" l="l" r="r" t="t"/>
                <a:pathLst>
                  <a:path extrusionOk="0" h="2262" w="2158">
                    <a:moveTo>
                      <a:pt x="1407" y="1"/>
                    </a:moveTo>
                    <a:lnTo>
                      <a:pt x="115" y="83"/>
                    </a:lnTo>
                    <a:cubicBezTo>
                      <a:pt x="115" y="83"/>
                      <a:pt x="60" y="319"/>
                      <a:pt x="26" y="655"/>
                    </a:cubicBezTo>
                    <a:cubicBezTo>
                      <a:pt x="19" y="744"/>
                      <a:pt x="12" y="837"/>
                      <a:pt x="9" y="937"/>
                    </a:cubicBezTo>
                    <a:cubicBezTo>
                      <a:pt x="4" y="1007"/>
                      <a:pt x="4" y="1077"/>
                      <a:pt x="1" y="1151"/>
                    </a:cubicBezTo>
                    <a:cubicBezTo>
                      <a:pt x="1" y="1262"/>
                      <a:pt x="4" y="1373"/>
                      <a:pt x="16" y="1484"/>
                    </a:cubicBezTo>
                    <a:cubicBezTo>
                      <a:pt x="23" y="1580"/>
                      <a:pt x="34" y="1676"/>
                      <a:pt x="53" y="1769"/>
                    </a:cubicBezTo>
                    <a:cubicBezTo>
                      <a:pt x="67" y="1854"/>
                      <a:pt x="86" y="1939"/>
                      <a:pt x="108" y="2021"/>
                    </a:cubicBezTo>
                    <a:cubicBezTo>
                      <a:pt x="134" y="2102"/>
                      <a:pt x="164" y="2183"/>
                      <a:pt x="197" y="2261"/>
                    </a:cubicBezTo>
                    <a:lnTo>
                      <a:pt x="2157" y="1570"/>
                    </a:lnTo>
                    <a:cubicBezTo>
                      <a:pt x="2157" y="1570"/>
                      <a:pt x="2128" y="1543"/>
                      <a:pt x="2087" y="1491"/>
                    </a:cubicBezTo>
                    <a:cubicBezTo>
                      <a:pt x="2046" y="1447"/>
                      <a:pt x="1995" y="1380"/>
                      <a:pt x="1935" y="1299"/>
                    </a:cubicBezTo>
                    <a:cubicBezTo>
                      <a:pt x="1887" y="1232"/>
                      <a:pt x="1839" y="1155"/>
                      <a:pt x="1788" y="1070"/>
                    </a:cubicBezTo>
                    <a:cubicBezTo>
                      <a:pt x="1747" y="1000"/>
                      <a:pt x="1706" y="921"/>
                      <a:pt x="1665" y="837"/>
                    </a:cubicBezTo>
                    <a:cubicBezTo>
                      <a:pt x="1639" y="778"/>
                      <a:pt x="1610" y="715"/>
                      <a:pt x="1584" y="648"/>
                    </a:cubicBezTo>
                    <a:cubicBezTo>
                      <a:pt x="1562" y="589"/>
                      <a:pt x="1536" y="522"/>
                      <a:pt x="1518" y="460"/>
                    </a:cubicBezTo>
                    <a:cubicBezTo>
                      <a:pt x="1469" y="319"/>
                      <a:pt x="1433" y="167"/>
                      <a:pt x="14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3" name="Google Shape;2163;p15"/>
              <p:cNvSpPr/>
              <p:nvPr/>
            </p:nvSpPr>
            <p:spPr>
              <a:xfrm>
                <a:off x="4847337" y="933157"/>
                <a:ext cx="188388" cy="86631"/>
              </a:xfrm>
              <a:custGeom>
                <a:rect b="b" l="l" r="r" t="t"/>
                <a:pathLst>
                  <a:path extrusionOk="0" h="441" w="959">
                    <a:moveTo>
                      <a:pt x="0" y="0"/>
                    </a:moveTo>
                    <a:cubicBezTo>
                      <a:pt x="0" y="0"/>
                      <a:pt x="100" y="170"/>
                      <a:pt x="222" y="300"/>
                    </a:cubicBezTo>
                    <a:cubicBezTo>
                      <a:pt x="295" y="377"/>
                      <a:pt x="379" y="440"/>
                      <a:pt x="453" y="440"/>
                    </a:cubicBezTo>
                    <a:cubicBezTo>
                      <a:pt x="458" y="440"/>
                      <a:pt x="462" y="440"/>
                      <a:pt x="466" y="440"/>
                    </a:cubicBezTo>
                    <a:cubicBezTo>
                      <a:pt x="562" y="429"/>
                      <a:pt x="677" y="333"/>
                      <a:pt x="769" y="233"/>
                    </a:cubicBezTo>
                    <a:cubicBezTo>
                      <a:pt x="877" y="118"/>
                      <a:pt x="958" y="0"/>
                      <a:pt x="958" y="0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4" name="Google Shape;2164;p15"/>
              <p:cNvSpPr/>
              <p:nvPr/>
            </p:nvSpPr>
            <p:spPr>
              <a:xfrm>
                <a:off x="4847337" y="933157"/>
                <a:ext cx="188388" cy="59129"/>
              </a:xfrm>
              <a:custGeom>
                <a:rect b="b" l="l" r="r" t="t"/>
                <a:pathLst>
                  <a:path extrusionOk="0" h="301" w="959">
                    <a:moveTo>
                      <a:pt x="0" y="0"/>
                    </a:moveTo>
                    <a:cubicBezTo>
                      <a:pt x="0" y="0"/>
                      <a:pt x="100" y="170"/>
                      <a:pt x="222" y="300"/>
                    </a:cubicBezTo>
                    <a:cubicBezTo>
                      <a:pt x="240" y="300"/>
                      <a:pt x="258" y="300"/>
                      <a:pt x="275" y="300"/>
                    </a:cubicBezTo>
                    <a:cubicBezTo>
                      <a:pt x="450" y="300"/>
                      <a:pt x="628" y="270"/>
                      <a:pt x="769" y="233"/>
                    </a:cubicBezTo>
                    <a:cubicBezTo>
                      <a:pt x="877" y="118"/>
                      <a:pt x="958" y="0"/>
                      <a:pt x="958" y="0"/>
                    </a:cubicBez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5" name="Google Shape;2165;p15"/>
              <p:cNvSpPr/>
              <p:nvPr/>
            </p:nvSpPr>
            <p:spPr>
              <a:xfrm>
                <a:off x="4797048" y="1085792"/>
                <a:ext cx="351239" cy="127295"/>
              </a:xfrm>
              <a:custGeom>
                <a:rect b="b" l="l" r="r" t="t"/>
                <a:pathLst>
                  <a:path extrusionOk="0" h="648" w="1788">
                    <a:moveTo>
                      <a:pt x="1665" y="0"/>
                    </a:moveTo>
                    <a:lnTo>
                      <a:pt x="1" y="314"/>
                    </a:lnTo>
                    <a:cubicBezTo>
                      <a:pt x="1" y="425"/>
                      <a:pt x="4" y="536"/>
                      <a:pt x="16" y="647"/>
                    </a:cubicBezTo>
                    <a:lnTo>
                      <a:pt x="1788" y="233"/>
                    </a:lnTo>
                    <a:cubicBezTo>
                      <a:pt x="1747" y="163"/>
                      <a:pt x="1706" y="84"/>
                      <a:pt x="166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6" name="Google Shape;2166;p15"/>
              <p:cNvSpPr/>
              <p:nvPr/>
            </p:nvSpPr>
            <p:spPr>
              <a:xfrm>
                <a:off x="4557979" y="700963"/>
                <a:ext cx="182692" cy="147135"/>
              </a:xfrm>
              <a:custGeom>
                <a:rect b="b" l="l" r="r" t="t"/>
                <a:pathLst>
                  <a:path extrusionOk="0" h="749" w="930">
                    <a:moveTo>
                      <a:pt x="429" y="1"/>
                    </a:moveTo>
                    <a:cubicBezTo>
                      <a:pt x="264" y="1"/>
                      <a:pt x="118" y="92"/>
                      <a:pt x="67" y="239"/>
                    </a:cubicBezTo>
                    <a:cubicBezTo>
                      <a:pt x="0" y="431"/>
                      <a:pt x="126" y="645"/>
                      <a:pt x="345" y="723"/>
                    </a:cubicBezTo>
                    <a:cubicBezTo>
                      <a:pt x="396" y="740"/>
                      <a:pt x="447" y="748"/>
                      <a:pt x="496" y="748"/>
                    </a:cubicBezTo>
                    <a:cubicBezTo>
                      <a:pt x="663" y="748"/>
                      <a:pt x="811" y="657"/>
                      <a:pt x="862" y="508"/>
                    </a:cubicBezTo>
                    <a:cubicBezTo>
                      <a:pt x="929" y="317"/>
                      <a:pt x="804" y="102"/>
                      <a:pt x="585" y="28"/>
                    </a:cubicBezTo>
                    <a:cubicBezTo>
                      <a:pt x="533" y="10"/>
                      <a:pt x="480" y="1"/>
                      <a:pt x="429" y="1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7" name="Google Shape;2167;p15"/>
              <p:cNvSpPr/>
              <p:nvPr/>
            </p:nvSpPr>
            <p:spPr>
              <a:xfrm>
                <a:off x="4586463" y="749484"/>
                <a:ext cx="123562" cy="88399"/>
              </a:xfrm>
              <a:custGeom>
                <a:rect b="b" l="l" r="r" t="t"/>
                <a:pathLst>
                  <a:path extrusionOk="0" h="450" w="629">
                    <a:moveTo>
                      <a:pt x="261" y="0"/>
                    </a:moveTo>
                    <a:cubicBezTo>
                      <a:pt x="154" y="0"/>
                      <a:pt x="64" y="48"/>
                      <a:pt x="37" y="132"/>
                    </a:cubicBezTo>
                    <a:cubicBezTo>
                      <a:pt x="0" y="243"/>
                      <a:pt x="92" y="376"/>
                      <a:pt x="244" y="428"/>
                    </a:cubicBezTo>
                    <a:cubicBezTo>
                      <a:pt x="286" y="442"/>
                      <a:pt x="327" y="449"/>
                      <a:pt x="367" y="449"/>
                    </a:cubicBezTo>
                    <a:cubicBezTo>
                      <a:pt x="472" y="449"/>
                      <a:pt x="563" y="402"/>
                      <a:pt x="592" y="321"/>
                    </a:cubicBezTo>
                    <a:cubicBezTo>
                      <a:pt x="629" y="206"/>
                      <a:pt x="536" y="73"/>
                      <a:pt x="385" y="21"/>
                    </a:cubicBezTo>
                    <a:cubicBezTo>
                      <a:pt x="342" y="7"/>
                      <a:pt x="300" y="0"/>
                      <a:pt x="261" y="0"/>
                    </a:cubicBez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8" name="Google Shape;2168;p15"/>
              <p:cNvSpPr/>
              <p:nvPr/>
            </p:nvSpPr>
            <p:spPr>
              <a:xfrm>
                <a:off x="5094264" y="746734"/>
                <a:ext cx="178959" cy="145957"/>
              </a:xfrm>
              <a:custGeom>
                <a:rect b="b" l="l" r="r" t="t"/>
                <a:pathLst>
                  <a:path extrusionOk="0" h="743" w="911">
                    <a:moveTo>
                      <a:pt x="477" y="1"/>
                    </a:moveTo>
                    <a:cubicBezTo>
                      <a:pt x="442" y="1"/>
                      <a:pt x="406" y="4"/>
                      <a:pt x="371" y="13"/>
                    </a:cubicBezTo>
                    <a:cubicBezTo>
                      <a:pt x="145" y="69"/>
                      <a:pt x="0" y="272"/>
                      <a:pt x="45" y="468"/>
                    </a:cubicBezTo>
                    <a:cubicBezTo>
                      <a:pt x="86" y="633"/>
                      <a:pt x="246" y="743"/>
                      <a:pt x="431" y="743"/>
                    </a:cubicBezTo>
                    <a:cubicBezTo>
                      <a:pt x="466" y="743"/>
                      <a:pt x="502" y="739"/>
                      <a:pt x="538" y="731"/>
                    </a:cubicBezTo>
                    <a:cubicBezTo>
                      <a:pt x="767" y="675"/>
                      <a:pt x="910" y="475"/>
                      <a:pt x="862" y="275"/>
                    </a:cubicBezTo>
                    <a:cubicBezTo>
                      <a:pt x="825" y="110"/>
                      <a:pt x="662" y="1"/>
                      <a:pt x="477" y="1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9" name="Google Shape;2169;p15"/>
              <p:cNvSpPr/>
              <p:nvPr/>
            </p:nvSpPr>
            <p:spPr>
              <a:xfrm>
                <a:off x="5131391" y="793487"/>
                <a:ext cx="122187" cy="86631"/>
              </a:xfrm>
              <a:custGeom>
                <a:rect b="b" l="l" r="r" t="t"/>
                <a:pathLst>
                  <a:path extrusionOk="0" h="441" w="622">
                    <a:moveTo>
                      <a:pt x="353" y="1"/>
                    </a:moveTo>
                    <a:cubicBezTo>
                      <a:pt x="324" y="1"/>
                      <a:pt x="294" y="4"/>
                      <a:pt x="263" y="12"/>
                    </a:cubicBezTo>
                    <a:cubicBezTo>
                      <a:pt x="104" y="49"/>
                      <a:pt x="1" y="171"/>
                      <a:pt x="26" y="285"/>
                    </a:cubicBezTo>
                    <a:cubicBezTo>
                      <a:pt x="50" y="381"/>
                      <a:pt x="151" y="441"/>
                      <a:pt x="270" y="441"/>
                    </a:cubicBezTo>
                    <a:cubicBezTo>
                      <a:pt x="299" y="441"/>
                      <a:pt x="329" y="437"/>
                      <a:pt x="359" y="430"/>
                    </a:cubicBezTo>
                    <a:cubicBezTo>
                      <a:pt x="518" y="393"/>
                      <a:pt x="622" y="271"/>
                      <a:pt x="596" y="152"/>
                    </a:cubicBezTo>
                    <a:cubicBezTo>
                      <a:pt x="576" y="60"/>
                      <a:pt x="473" y="1"/>
                      <a:pt x="353" y="1"/>
                    </a:cubicBez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0" name="Google Shape;2170;p15"/>
              <p:cNvSpPr/>
              <p:nvPr/>
            </p:nvSpPr>
            <p:spPr>
              <a:xfrm>
                <a:off x="4653253" y="447947"/>
                <a:ext cx="545128" cy="514483"/>
              </a:xfrm>
              <a:custGeom>
                <a:rect b="b" l="l" r="r" t="t"/>
                <a:pathLst>
                  <a:path extrusionOk="0" h="2619" w="2775">
                    <a:moveTo>
                      <a:pt x="1575" y="1"/>
                    </a:moveTo>
                    <a:cubicBezTo>
                      <a:pt x="747" y="1"/>
                      <a:pt x="98" y="831"/>
                      <a:pt x="53" y="1530"/>
                    </a:cubicBezTo>
                    <a:cubicBezTo>
                      <a:pt x="0" y="2263"/>
                      <a:pt x="541" y="2544"/>
                      <a:pt x="1262" y="2607"/>
                    </a:cubicBezTo>
                    <a:cubicBezTo>
                      <a:pt x="1343" y="2614"/>
                      <a:pt x="1423" y="2618"/>
                      <a:pt x="1502" y="2618"/>
                    </a:cubicBezTo>
                    <a:cubicBezTo>
                      <a:pt x="2141" y="2618"/>
                      <a:pt x="2677" y="2368"/>
                      <a:pt x="2723" y="1716"/>
                    </a:cubicBezTo>
                    <a:cubicBezTo>
                      <a:pt x="2775" y="983"/>
                      <a:pt x="2431" y="80"/>
                      <a:pt x="1695" y="7"/>
                    </a:cubicBezTo>
                    <a:cubicBezTo>
                      <a:pt x="1655" y="3"/>
                      <a:pt x="1615" y="1"/>
                      <a:pt x="1575" y="1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1" name="Google Shape;2171;p15"/>
              <p:cNvSpPr/>
              <p:nvPr/>
            </p:nvSpPr>
            <p:spPr>
              <a:xfrm>
                <a:off x="4664843" y="468769"/>
                <a:ext cx="522733" cy="284842"/>
              </a:xfrm>
              <a:custGeom>
                <a:rect b="b" l="l" r="r" t="t"/>
                <a:pathLst>
                  <a:path extrusionOk="0" h="1450" w="2661">
                    <a:moveTo>
                      <a:pt x="1444" y="1"/>
                    </a:moveTo>
                    <a:cubicBezTo>
                      <a:pt x="1214" y="1"/>
                      <a:pt x="986" y="41"/>
                      <a:pt x="777" y="133"/>
                    </a:cubicBezTo>
                    <a:cubicBezTo>
                      <a:pt x="411" y="296"/>
                      <a:pt x="112" y="647"/>
                      <a:pt x="1" y="1224"/>
                    </a:cubicBezTo>
                    <a:cubicBezTo>
                      <a:pt x="112" y="980"/>
                      <a:pt x="267" y="758"/>
                      <a:pt x="463" y="562"/>
                    </a:cubicBezTo>
                    <a:cubicBezTo>
                      <a:pt x="505" y="594"/>
                      <a:pt x="555" y="607"/>
                      <a:pt x="608" y="607"/>
                    </a:cubicBezTo>
                    <a:cubicBezTo>
                      <a:pt x="676" y="607"/>
                      <a:pt x="749" y="586"/>
                      <a:pt x="815" y="558"/>
                    </a:cubicBezTo>
                    <a:cubicBezTo>
                      <a:pt x="910" y="522"/>
                      <a:pt x="1010" y="475"/>
                      <a:pt x="1109" y="475"/>
                    </a:cubicBezTo>
                    <a:cubicBezTo>
                      <a:pt x="1129" y="475"/>
                      <a:pt x="1150" y="477"/>
                      <a:pt x="1170" y="481"/>
                    </a:cubicBezTo>
                    <a:cubicBezTo>
                      <a:pt x="1269" y="503"/>
                      <a:pt x="1351" y="577"/>
                      <a:pt x="1450" y="584"/>
                    </a:cubicBezTo>
                    <a:cubicBezTo>
                      <a:pt x="1455" y="585"/>
                      <a:pt x="1460" y="585"/>
                      <a:pt x="1464" y="585"/>
                    </a:cubicBezTo>
                    <a:cubicBezTo>
                      <a:pt x="1578" y="585"/>
                      <a:pt x="1677" y="495"/>
                      <a:pt x="1795" y="492"/>
                    </a:cubicBezTo>
                    <a:cubicBezTo>
                      <a:pt x="1876" y="492"/>
                      <a:pt x="1950" y="536"/>
                      <a:pt x="2027" y="566"/>
                    </a:cubicBezTo>
                    <a:cubicBezTo>
                      <a:pt x="2066" y="581"/>
                      <a:pt x="2110" y="591"/>
                      <a:pt x="2154" y="591"/>
                    </a:cubicBezTo>
                    <a:cubicBezTo>
                      <a:pt x="2198" y="591"/>
                      <a:pt x="2244" y="581"/>
                      <a:pt x="2287" y="555"/>
                    </a:cubicBezTo>
                    <a:cubicBezTo>
                      <a:pt x="2413" y="855"/>
                      <a:pt x="2534" y="1151"/>
                      <a:pt x="2660" y="1450"/>
                    </a:cubicBezTo>
                    <a:cubicBezTo>
                      <a:pt x="2623" y="1255"/>
                      <a:pt x="2638" y="1050"/>
                      <a:pt x="2630" y="851"/>
                    </a:cubicBezTo>
                    <a:cubicBezTo>
                      <a:pt x="2620" y="655"/>
                      <a:pt x="2575" y="444"/>
                      <a:pt x="2439" y="296"/>
                    </a:cubicBezTo>
                    <a:cubicBezTo>
                      <a:pt x="2316" y="163"/>
                      <a:pt x="2135" y="104"/>
                      <a:pt x="1961" y="63"/>
                    </a:cubicBezTo>
                    <a:cubicBezTo>
                      <a:pt x="1793" y="23"/>
                      <a:pt x="1618" y="1"/>
                      <a:pt x="1444" y="1"/>
                    </a:cubicBez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2" name="Google Shape;2172;p15"/>
              <p:cNvSpPr/>
              <p:nvPr/>
            </p:nvSpPr>
            <p:spPr>
              <a:xfrm>
                <a:off x="4709828" y="694677"/>
                <a:ext cx="144189" cy="122973"/>
              </a:xfrm>
              <a:custGeom>
                <a:rect b="b" l="l" r="r" t="t"/>
                <a:pathLst>
                  <a:path extrusionOk="0" h="626" w="734">
                    <a:moveTo>
                      <a:pt x="367" y="0"/>
                    </a:moveTo>
                    <a:cubicBezTo>
                      <a:pt x="362" y="0"/>
                      <a:pt x="357" y="0"/>
                      <a:pt x="352" y="1"/>
                    </a:cubicBezTo>
                    <a:cubicBezTo>
                      <a:pt x="156" y="8"/>
                      <a:pt x="1" y="160"/>
                      <a:pt x="9" y="337"/>
                    </a:cubicBezTo>
                    <a:cubicBezTo>
                      <a:pt x="16" y="511"/>
                      <a:pt x="168" y="626"/>
                      <a:pt x="374" y="626"/>
                    </a:cubicBezTo>
                    <a:cubicBezTo>
                      <a:pt x="608" y="626"/>
                      <a:pt x="733" y="485"/>
                      <a:pt x="726" y="308"/>
                    </a:cubicBezTo>
                    <a:cubicBezTo>
                      <a:pt x="719" y="135"/>
                      <a:pt x="560" y="0"/>
                      <a:pt x="3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3" name="Google Shape;2173;p15"/>
              <p:cNvSpPr/>
              <p:nvPr/>
            </p:nvSpPr>
            <p:spPr>
              <a:xfrm>
                <a:off x="4709828" y="684855"/>
                <a:ext cx="144778" cy="76809"/>
              </a:xfrm>
              <a:custGeom>
                <a:rect b="b" l="l" r="r" t="t"/>
                <a:pathLst>
                  <a:path extrusionOk="0" h="391" w="737">
                    <a:moveTo>
                      <a:pt x="369" y="0"/>
                    </a:moveTo>
                    <a:cubicBezTo>
                      <a:pt x="261" y="0"/>
                      <a:pt x="155" y="48"/>
                      <a:pt x="86" y="136"/>
                    </a:cubicBezTo>
                    <a:cubicBezTo>
                      <a:pt x="26" y="210"/>
                      <a:pt x="1" y="302"/>
                      <a:pt x="9" y="391"/>
                    </a:cubicBezTo>
                    <a:cubicBezTo>
                      <a:pt x="16" y="310"/>
                      <a:pt x="49" y="232"/>
                      <a:pt x="112" y="169"/>
                    </a:cubicBezTo>
                    <a:cubicBezTo>
                      <a:pt x="180" y="98"/>
                      <a:pt x="274" y="61"/>
                      <a:pt x="368" y="61"/>
                    </a:cubicBezTo>
                    <a:cubicBezTo>
                      <a:pt x="422" y="61"/>
                      <a:pt x="476" y="73"/>
                      <a:pt x="526" y="99"/>
                    </a:cubicBezTo>
                    <a:cubicBezTo>
                      <a:pt x="648" y="158"/>
                      <a:pt x="714" y="273"/>
                      <a:pt x="726" y="391"/>
                    </a:cubicBezTo>
                    <a:cubicBezTo>
                      <a:pt x="737" y="258"/>
                      <a:pt x="675" y="121"/>
                      <a:pt x="545" y="47"/>
                    </a:cubicBezTo>
                    <a:cubicBezTo>
                      <a:pt x="490" y="15"/>
                      <a:pt x="430" y="0"/>
                      <a:pt x="369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4" name="Google Shape;2174;p15"/>
              <p:cNvSpPr/>
              <p:nvPr/>
            </p:nvSpPr>
            <p:spPr>
              <a:xfrm>
                <a:off x="4768171" y="727286"/>
                <a:ext cx="72684" cy="72880"/>
              </a:xfrm>
              <a:custGeom>
                <a:rect b="b" l="l" r="r" t="t"/>
                <a:pathLst>
                  <a:path extrusionOk="0" h="371" w="370">
                    <a:moveTo>
                      <a:pt x="185" y="1"/>
                    </a:moveTo>
                    <a:cubicBezTo>
                      <a:pt x="81" y="1"/>
                      <a:pt x="0" y="82"/>
                      <a:pt x="0" y="186"/>
                    </a:cubicBezTo>
                    <a:cubicBezTo>
                      <a:pt x="0" y="289"/>
                      <a:pt x="81" y="371"/>
                      <a:pt x="185" y="371"/>
                    </a:cubicBezTo>
                    <a:cubicBezTo>
                      <a:pt x="289" y="371"/>
                      <a:pt x="370" y="289"/>
                      <a:pt x="370" y="186"/>
                    </a:cubicBezTo>
                    <a:cubicBezTo>
                      <a:pt x="370" y="82"/>
                      <a:pt x="289" y="1"/>
                      <a:pt x="185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5" name="Google Shape;2175;p15"/>
              <p:cNvSpPr/>
              <p:nvPr/>
            </p:nvSpPr>
            <p:spPr>
              <a:xfrm>
                <a:off x="4773082" y="733180"/>
                <a:ext cx="17680" cy="17680"/>
              </a:xfrm>
              <a:custGeom>
                <a:rect b="b" l="l" r="r" t="t"/>
                <a:pathLst>
                  <a:path extrusionOk="0" h="90" w="90">
                    <a:moveTo>
                      <a:pt x="45" y="1"/>
                    </a:moveTo>
                    <a:cubicBezTo>
                      <a:pt x="20" y="1"/>
                      <a:pt x="1" y="20"/>
                      <a:pt x="1" y="45"/>
                    </a:cubicBezTo>
                    <a:cubicBezTo>
                      <a:pt x="1" y="67"/>
                      <a:pt x="20" y="90"/>
                      <a:pt x="45" y="90"/>
                    </a:cubicBezTo>
                    <a:cubicBezTo>
                      <a:pt x="68" y="90"/>
                      <a:pt x="90" y="67"/>
                      <a:pt x="90" y="45"/>
                    </a:cubicBezTo>
                    <a:cubicBezTo>
                      <a:pt x="90" y="20"/>
                      <a:pt x="68" y="1"/>
                      <a:pt x="4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6" name="Google Shape;2176;p15"/>
              <p:cNvSpPr/>
              <p:nvPr/>
            </p:nvSpPr>
            <p:spPr>
              <a:xfrm>
                <a:off x="4982489" y="716286"/>
                <a:ext cx="154207" cy="124937"/>
              </a:xfrm>
              <a:custGeom>
                <a:rect b="b" l="l" r="r" t="t"/>
                <a:pathLst>
                  <a:path extrusionOk="0" h="636" w="785">
                    <a:moveTo>
                      <a:pt x="373" y="0"/>
                    </a:moveTo>
                    <a:cubicBezTo>
                      <a:pt x="217" y="0"/>
                      <a:pt x="79" y="93"/>
                      <a:pt x="45" y="234"/>
                    </a:cubicBezTo>
                    <a:cubicBezTo>
                      <a:pt x="0" y="408"/>
                      <a:pt x="93" y="572"/>
                      <a:pt x="318" y="623"/>
                    </a:cubicBezTo>
                    <a:cubicBezTo>
                      <a:pt x="355" y="631"/>
                      <a:pt x="391" y="635"/>
                      <a:pt x="425" y="635"/>
                    </a:cubicBezTo>
                    <a:cubicBezTo>
                      <a:pt x="580" y="635"/>
                      <a:pt x="703" y="554"/>
                      <a:pt x="740" y="412"/>
                    </a:cubicBezTo>
                    <a:cubicBezTo>
                      <a:pt x="784" y="242"/>
                      <a:pt x="663" y="65"/>
                      <a:pt x="470" y="12"/>
                    </a:cubicBezTo>
                    <a:cubicBezTo>
                      <a:pt x="437" y="4"/>
                      <a:pt x="405" y="0"/>
                      <a:pt x="37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7" name="Google Shape;2177;p15"/>
              <p:cNvSpPr/>
              <p:nvPr/>
            </p:nvSpPr>
            <p:spPr>
              <a:xfrm>
                <a:off x="4989561" y="707249"/>
                <a:ext cx="142814" cy="90953"/>
              </a:xfrm>
              <a:custGeom>
                <a:rect b="b" l="l" r="r" t="t"/>
                <a:pathLst>
                  <a:path extrusionOk="0" h="463" w="727">
                    <a:moveTo>
                      <a:pt x="359" y="0"/>
                    </a:moveTo>
                    <a:cubicBezTo>
                      <a:pt x="323" y="0"/>
                      <a:pt x="286" y="6"/>
                      <a:pt x="249" y="18"/>
                    </a:cubicBezTo>
                    <a:cubicBezTo>
                      <a:pt x="108" y="63"/>
                      <a:pt x="16" y="181"/>
                      <a:pt x="1" y="314"/>
                    </a:cubicBezTo>
                    <a:cubicBezTo>
                      <a:pt x="34" y="203"/>
                      <a:pt x="127" y="107"/>
                      <a:pt x="256" y="70"/>
                    </a:cubicBezTo>
                    <a:cubicBezTo>
                      <a:pt x="286" y="62"/>
                      <a:pt x="316" y="58"/>
                      <a:pt x="346" y="58"/>
                    </a:cubicBezTo>
                    <a:cubicBezTo>
                      <a:pt x="466" y="58"/>
                      <a:pt x="583" y="121"/>
                      <a:pt x="649" y="225"/>
                    </a:cubicBezTo>
                    <a:cubicBezTo>
                      <a:pt x="697" y="299"/>
                      <a:pt x="711" y="384"/>
                      <a:pt x="704" y="462"/>
                    </a:cubicBezTo>
                    <a:cubicBezTo>
                      <a:pt x="726" y="377"/>
                      <a:pt x="723" y="285"/>
                      <a:pt x="678" y="199"/>
                    </a:cubicBezTo>
                    <a:cubicBezTo>
                      <a:pt x="617" y="75"/>
                      <a:pt x="491" y="0"/>
                      <a:pt x="359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8" name="Google Shape;2178;p15"/>
              <p:cNvSpPr/>
              <p:nvPr/>
            </p:nvSpPr>
            <p:spPr>
              <a:xfrm>
                <a:off x="5015687" y="759503"/>
                <a:ext cx="35163" cy="17483"/>
              </a:xfrm>
              <a:custGeom>
                <a:rect b="b" l="l" r="r" t="t"/>
                <a:pathLst>
                  <a:path extrusionOk="0" h="89" w="179">
                    <a:moveTo>
                      <a:pt x="90" y="0"/>
                    </a:moveTo>
                    <a:cubicBezTo>
                      <a:pt x="42" y="0"/>
                      <a:pt x="5" y="36"/>
                      <a:pt x="1" y="85"/>
                    </a:cubicBezTo>
                    <a:lnTo>
                      <a:pt x="178" y="89"/>
                    </a:lnTo>
                    <a:cubicBezTo>
                      <a:pt x="178" y="41"/>
                      <a:pt x="139" y="0"/>
                      <a:pt x="90" y="0"/>
                    </a:cubicBezTo>
                    <a:close/>
                  </a:path>
                </a:pathLst>
              </a:custGeom>
              <a:solidFill>
                <a:srgbClr val="05162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9" name="Google Shape;2179;p15"/>
              <p:cNvSpPr/>
              <p:nvPr/>
            </p:nvSpPr>
            <p:spPr>
              <a:xfrm>
                <a:off x="4997025" y="739662"/>
                <a:ext cx="72880" cy="73666"/>
              </a:xfrm>
              <a:custGeom>
                <a:rect b="b" l="l" r="r" t="t"/>
                <a:pathLst>
                  <a:path extrusionOk="0" h="375" w="371">
                    <a:moveTo>
                      <a:pt x="185" y="1"/>
                    </a:moveTo>
                    <a:cubicBezTo>
                      <a:pt x="82" y="1"/>
                      <a:pt x="0" y="86"/>
                      <a:pt x="0" y="186"/>
                    </a:cubicBezTo>
                    <a:cubicBezTo>
                      <a:pt x="0" y="289"/>
                      <a:pt x="82" y="374"/>
                      <a:pt x="185" y="374"/>
                    </a:cubicBezTo>
                    <a:cubicBezTo>
                      <a:pt x="289" y="374"/>
                      <a:pt x="370" y="289"/>
                      <a:pt x="370" y="186"/>
                    </a:cubicBezTo>
                    <a:cubicBezTo>
                      <a:pt x="370" y="86"/>
                      <a:pt x="289" y="1"/>
                      <a:pt x="185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0" name="Google Shape;2180;p15"/>
              <p:cNvSpPr/>
              <p:nvPr/>
            </p:nvSpPr>
            <p:spPr>
              <a:xfrm>
                <a:off x="5002722" y="744770"/>
                <a:ext cx="17680" cy="17680"/>
              </a:xfrm>
              <a:custGeom>
                <a:rect b="b" l="l" r="r" t="t"/>
                <a:pathLst>
                  <a:path extrusionOk="0" h="90" w="90">
                    <a:moveTo>
                      <a:pt x="45" y="0"/>
                    </a:moveTo>
                    <a:cubicBezTo>
                      <a:pt x="19" y="0"/>
                      <a:pt x="0" y="23"/>
                      <a:pt x="0" y="45"/>
                    </a:cubicBezTo>
                    <a:cubicBezTo>
                      <a:pt x="0" y="71"/>
                      <a:pt x="19" y="89"/>
                      <a:pt x="45" y="89"/>
                    </a:cubicBezTo>
                    <a:cubicBezTo>
                      <a:pt x="67" y="89"/>
                      <a:pt x="89" y="71"/>
                      <a:pt x="89" y="45"/>
                    </a:cubicBezTo>
                    <a:cubicBezTo>
                      <a:pt x="89" y="23"/>
                      <a:pt x="67" y="0"/>
                      <a:pt x="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1" name="Google Shape;2181;p15"/>
              <p:cNvSpPr/>
              <p:nvPr/>
            </p:nvSpPr>
            <p:spPr>
              <a:xfrm>
                <a:off x="4886625" y="784844"/>
                <a:ext cx="12572" cy="31431"/>
              </a:xfrm>
              <a:custGeom>
                <a:rect b="b" l="l" r="r" t="t"/>
                <a:pathLst>
                  <a:path extrusionOk="0" h="160" w="64">
                    <a:moveTo>
                      <a:pt x="59" y="1"/>
                    </a:moveTo>
                    <a:lnTo>
                      <a:pt x="59" y="1"/>
                    </a:lnTo>
                    <a:cubicBezTo>
                      <a:pt x="19" y="18"/>
                      <a:pt x="0" y="52"/>
                      <a:pt x="4" y="85"/>
                    </a:cubicBezTo>
                    <a:cubicBezTo>
                      <a:pt x="7" y="119"/>
                      <a:pt x="29" y="148"/>
                      <a:pt x="63" y="160"/>
                    </a:cubicBezTo>
                    <a:cubicBezTo>
                      <a:pt x="52" y="107"/>
                      <a:pt x="52" y="52"/>
                      <a:pt x="59" y="1"/>
                    </a:cubicBezTo>
                    <a:close/>
                  </a:path>
                </a:pathLst>
              </a:custGeom>
              <a:solidFill>
                <a:srgbClr val="C8697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2" name="Google Shape;2182;p15"/>
              <p:cNvSpPr/>
              <p:nvPr/>
            </p:nvSpPr>
            <p:spPr>
              <a:xfrm>
                <a:off x="4858141" y="816864"/>
                <a:ext cx="152046" cy="95864"/>
              </a:xfrm>
              <a:custGeom>
                <a:rect b="b" l="l" r="r" t="t"/>
                <a:pathLst>
                  <a:path extrusionOk="0" h="488" w="774">
                    <a:moveTo>
                      <a:pt x="670" y="0"/>
                    </a:moveTo>
                    <a:cubicBezTo>
                      <a:pt x="516" y="44"/>
                      <a:pt x="351" y="67"/>
                      <a:pt x="187" y="67"/>
                    </a:cubicBezTo>
                    <a:cubicBezTo>
                      <a:pt x="147" y="67"/>
                      <a:pt x="107" y="66"/>
                      <a:pt x="67" y="63"/>
                    </a:cubicBezTo>
                    <a:cubicBezTo>
                      <a:pt x="56" y="63"/>
                      <a:pt x="45" y="63"/>
                      <a:pt x="38" y="60"/>
                    </a:cubicBezTo>
                    <a:lnTo>
                      <a:pt x="38" y="60"/>
                    </a:lnTo>
                    <a:cubicBezTo>
                      <a:pt x="0" y="207"/>
                      <a:pt x="75" y="370"/>
                      <a:pt x="212" y="444"/>
                    </a:cubicBezTo>
                    <a:cubicBezTo>
                      <a:pt x="266" y="474"/>
                      <a:pt x="330" y="488"/>
                      <a:pt x="393" y="488"/>
                    </a:cubicBezTo>
                    <a:cubicBezTo>
                      <a:pt x="489" y="488"/>
                      <a:pt x="584" y="456"/>
                      <a:pt x="648" y="396"/>
                    </a:cubicBezTo>
                    <a:cubicBezTo>
                      <a:pt x="751" y="296"/>
                      <a:pt x="774" y="137"/>
                      <a:pt x="707" y="15"/>
                    </a:cubicBezTo>
                    <a:cubicBezTo>
                      <a:pt x="696" y="7"/>
                      <a:pt x="681" y="4"/>
                      <a:pt x="670" y="0"/>
                    </a:cubicBezTo>
                    <a:close/>
                  </a:path>
                </a:pathLst>
              </a:custGeom>
              <a:solidFill>
                <a:srgbClr val="4D22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3" name="Google Shape;2183;p15"/>
              <p:cNvSpPr/>
              <p:nvPr/>
            </p:nvSpPr>
            <p:spPr>
              <a:xfrm>
                <a:off x="4871107" y="815489"/>
                <a:ext cx="126705" cy="37128"/>
              </a:xfrm>
              <a:custGeom>
                <a:rect b="b" l="l" r="r" t="t"/>
                <a:pathLst>
                  <a:path extrusionOk="0" h="189" w="645">
                    <a:moveTo>
                      <a:pt x="630" y="0"/>
                    </a:moveTo>
                    <a:cubicBezTo>
                      <a:pt x="466" y="50"/>
                      <a:pt x="295" y="74"/>
                      <a:pt x="124" y="74"/>
                    </a:cubicBezTo>
                    <a:cubicBezTo>
                      <a:pt x="83" y="74"/>
                      <a:pt x="42" y="73"/>
                      <a:pt x="1" y="70"/>
                    </a:cubicBezTo>
                    <a:lnTo>
                      <a:pt x="1" y="70"/>
                    </a:lnTo>
                    <a:cubicBezTo>
                      <a:pt x="16" y="107"/>
                      <a:pt x="45" y="137"/>
                      <a:pt x="79" y="155"/>
                    </a:cubicBezTo>
                    <a:cubicBezTo>
                      <a:pt x="131" y="185"/>
                      <a:pt x="194" y="188"/>
                      <a:pt x="253" y="188"/>
                    </a:cubicBezTo>
                    <a:cubicBezTo>
                      <a:pt x="334" y="185"/>
                      <a:pt x="412" y="178"/>
                      <a:pt x="489" y="144"/>
                    </a:cubicBezTo>
                    <a:cubicBezTo>
                      <a:pt x="549" y="118"/>
                      <a:pt x="604" y="77"/>
                      <a:pt x="645" y="22"/>
                    </a:cubicBezTo>
                    <a:cubicBezTo>
                      <a:pt x="637" y="11"/>
                      <a:pt x="637" y="11"/>
                      <a:pt x="6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4" name="Google Shape;2184;p15"/>
              <p:cNvSpPr/>
              <p:nvPr/>
            </p:nvSpPr>
            <p:spPr>
              <a:xfrm>
                <a:off x="4717882" y="596456"/>
                <a:ext cx="114919" cy="62862"/>
              </a:xfrm>
              <a:custGeom>
                <a:rect b="b" l="l" r="r" t="t"/>
                <a:pathLst>
                  <a:path extrusionOk="0" h="320" w="585">
                    <a:moveTo>
                      <a:pt x="360" y="1"/>
                    </a:moveTo>
                    <a:cubicBezTo>
                      <a:pt x="275" y="1"/>
                      <a:pt x="194" y="41"/>
                      <a:pt x="134" y="101"/>
                    </a:cubicBezTo>
                    <a:cubicBezTo>
                      <a:pt x="71" y="161"/>
                      <a:pt x="26" y="238"/>
                      <a:pt x="1" y="320"/>
                    </a:cubicBezTo>
                    <a:cubicBezTo>
                      <a:pt x="118" y="184"/>
                      <a:pt x="304" y="112"/>
                      <a:pt x="473" y="112"/>
                    </a:cubicBezTo>
                    <a:cubicBezTo>
                      <a:pt x="511" y="112"/>
                      <a:pt x="549" y="116"/>
                      <a:pt x="585" y="123"/>
                    </a:cubicBezTo>
                    <a:cubicBezTo>
                      <a:pt x="545" y="45"/>
                      <a:pt x="456" y="1"/>
                      <a:pt x="371" y="1"/>
                    </a:cubicBezTo>
                    <a:cubicBezTo>
                      <a:pt x="367" y="1"/>
                      <a:pt x="364" y="1"/>
                      <a:pt x="360" y="1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5" name="Google Shape;2185;p15"/>
              <p:cNvSpPr/>
              <p:nvPr/>
            </p:nvSpPr>
            <p:spPr>
              <a:xfrm>
                <a:off x="5023152" y="618458"/>
                <a:ext cx="120812" cy="64040"/>
              </a:xfrm>
              <a:custGeom>
                <a:rect b="b" l="l" r="r" t="t"/>
                <a:pathLst>
                  <a:path extrusionOk="0" h="326" w="615">
                    <a:moveTo>
                      <a:pt x="264" y="0"/>
                    </a:moveTo>
                    <a:cubicBezTo>
                      <a:pt x="164" y="0"/>
                      <a:pt x="64" y="44"/>
                      <a:pt x="0" y="119"/>
                    </a:cubicBezTo>
                    <a:cubicBezTo>
                      <a:pt x="26" y="116"/>
                      <a:pt x="52" y="115"/>
                      <a:pt x="78" y="115"/>
                    </a:cubicBezTo>
                    <a:cubicBezTo>
                      <a:pt x="276" y="115"/>
                      <a:pt x="474" y="188"/>
                      <a:pt x="615" y="326"/>
                    </a:cubicBezTo>
                    <a:cubicBezTo>
                      <a:pt x="574" y="152"/>
                      <a:pt x="473" y="44"/>
                      <a:pt x="348" y="11"/>
                    </a:cubicBezTo>
                    <a:cubicBezTo>
                      <a:pt x="321" y="4"/>
                      <a:pt x="292" y="0"/>
                      <a:pt x="264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6" name="Google Shape;2186;p15"/>
              <p:cNvSpPr/>
              <p:nvPr/>
            </p:nvSpPr>
            <p:spPr>
              <a:xfrm>
                <a:off x="4657575" y="342065"/>
                <a:ext cx="568505" cy="479909"/>
              </a:xfrm>
              <a:custGeom>
                <a:rect b="b" l="l" r="r" t="t"/>
                <a:pathLst>
                  <a:path extrusionOk="0" h="2443" w="2894">
                    <a:moveTo>
                      <a:pt x="1534" y="0"/>
                    </a:moveTo>
                    <a:cubicBezTo>
                      <a:pt x="1386" y="0"/>
                      <a:pt x="1261" y="130"/>
                      <a:pt x="1118" y="179"/>
                    </a:cubicBezTo>
                    <a:cubicBezTo>
                      <a:pt x="1041" y="205"/>
                      <a:pt x="960" y="208"/>
                      <a:pt x="878" y="208"/>
                    </a:cubicBezTo>
                    <a:cubicBezTo>
                      <a:pt x="844" y="208"/>
                      <a:pt x="811" y="208"/>
                      <a:pt x="778" y="208"/>
                    </a:cubicBezTo>
                    <a:cubicBezTo>
                      <a:pt x="690" y="208"/>
                      <a:pt x="604" y="212"/>
                      <a:pt x="522" y="242"/>
                    </a:cubicBezTo>
                    <a:cubicBezTo>
                      <a:pt x="355" y="305"/>
                      <a:pt x="252" y="467"/>
                      <a:pt x="159" y="619"/>
                    </a:cubicBezTo>
                    <a:cubicBezTo>
                      <a:pt x="104" y="712"/>
                      <a:pt x="45" y="804"/>
                      <a:pt x="38" y="911"/>
                    </a:cubicBezTo>
                    <a:cubicBezTo>
                      <a:pt x="34" y="967"/>
                      <a:pt x="48" y="1029"/>
                      <a:pt x="78" y="1074"/>
                    </a:cubicBezTo>
                    <a:cubicBezTo>
                      <a:pt x="108" y="1118"/>
                      <a:pt x="145" y="1148"/>
                      <a:pt x="193" y="1159"/>
                    </a:cubicBezTo>
                    <a:cubicBezTo>
                      <a:pt x="56" y="1492"/>
                      <a:pt x="0" y="1847"/>
                      <a:pt x="23" y="2195"/>
                    </a:cubicBezTo>
                    <a:cubicBezTo>
                      <a:pt x="56" y="1796"/>
                      <a:pt x="230" y="1411"/>
                      <a:pt x="507" y="1118"/>
                    </a:cubicBezTo>
                    <a:cubicBezTo>
                      <a:pt x="540" y="1133"/>
                      <a:pt x="573" y="1139"/>
                      <a:pt x="606" y="1139"/>
                    </a:cubicBezTo>
                    <a:cubicBezTo>
                      <a:pt x="768" y="1139"/>
                      <a:pt x="941" y="996"/>
                      <a:pt x="1117" y="996"/>
                    </a:cubicBezTo>
                    <a:cubicBezTo>
                      <a:pt x="1134" y="996"/>
                      <a:pt x="1150" y="998"/>
                      <a:pt x="1166" y="1000"/>
                    </a:cubicBezTo>
                    <a:cubicBezTo>
                      <a:pt x="1287" y="1022"/>
                      <a:pt x="1398" y="1123"/>
                      <a:pt x="1515" y="1123"/>
                    </a:cubicBezTo>
                    <a:cubicBezTo>
                      <a:pt x="1533" y="1123"/>
                      <a:pt x="1551" y="1120"/>
                      <a:pt x="1569" y="1115"/>
                    </a:cubicBezTo>
                    <a:cubicBezTo>
                      <a:pt x="1624" y="1101"/>
                      <a:pt x="1669" y="1056"/>
                      <a:pt x="1724" y="1037"/>
                    </a:cubicBezTo>
                    <a:cubicBezTo>
                      <a:pt x="1749" y="1028"/>
                      <a:pt x="1774" y="1025"/>
                      <a:pt x="1799" y="1025"/>
                    </a:cubicBezTo>
                    <a:cubicBezTo>
                      <a:pt x="1876" y="1025"/>
                      <a:pt x="1955" y="1061"/>
                      <a:pt x="2028" y="1089"/>
                    </a:cubicBezTo>
                    <a:cubicBezTo>
                      <a:pt x="2080" y="1110"/>
                      <a:pt x="2139" y="1127"/>
                      <a:pt x="2194" y="1127"/>
                    </a:cubicBezTo>
                    <a:cubicBezTo>
                      <a:pt x="2244" y="1127"/>
                      <a:pt x="2291" y="1113"/>
                      <a:pt x="2327" y="1078"/>
                    </a:cubicBezTo>
                    <a:cubicBezTo>
                      <a:pt x="2561" y="1507"/>
                      <a:pt x="2675" y="1977"/>
                      <a:pt x="2682" y="2443"/>
                    </a:cubicBezTo>
                    <a:cubicBezTo>
                      <a:pt x="2838" y="2058"/>
                      <a:pt x="2886" y="1574"/>
                      <a:pt x="2812" y="1108"/>
                    </a:cubicBezTo>
                    <a:cubicBezTo>
                      <a:pt x="2894" y="1007"/>
                      <a:pt x="2872" y="841"/>
                      <a:pt x="2797" y="737"/>
                    </a:cubicBezTo>
                    <a:cubicBezTo>
                      <a:pt x="2720" y="634"/>
                      <a:pt x="2609" y="563"/>
                      <a:pt x="2542" y="452"/>
                    </a:cubicBezTo>
                    <a:cubicBezTo>
                      <a:pt x="2508" y="394"/>
                      <a:pt x="2483" y="324"/>
                      <a:pt x="2445" y="268"/>
                    </a:cubicBezTo>
                    <a:cubicBezTo>
                      <a:pt x="2428" y="246"/>
                      <a:pt x="2409" y="223"/>
                      <a:pt x="2383" y="208"/>
                    </a:cubicBezTo>
                    <a:cubicBezTo>
                      <a:pt x="2346" y="185"/>
                      <a:pt x="2305" y="178"/>
                      <a:pt x="2262" y="178"/>
                    </a:cubicBezTo>
                    <a:cubicBezTo>
                      <a:pt x="2191" y="178"/>
                      <a:pt x="2115" y="198"/>
                      <a:pt x="2043" y="198"/>
                    </a:cubicBezTo>
                    <a:cubicBezTo>
                      <a:pt x="2025" y="198"/>
                      <a:pt x="2008" y="197"/>
                      <a:pt x="1991" y="194"/>
                    </a:cubicBezTo>
                    <a:cubicBezTo>
                      <a:pt x="1832" y="172"/>
                      <a:pt x="1717" y="13"/>
                      <a:pt x="1558" y="1"/>
                    </a:cubicBezTo>
                    <a:cubicBezTo>
                      <a:pt x="1550" y="1"/>
                      <a:pt x="1542" y="0"/>
                      <a:pt x="1534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7" name="Google Shape;2187;p15"/>
              <p:cNvSpPr/>
              <p:nvPr/>
            </p:nvSpPr>
            <p:spPr>
              <a:xfrm>
                <a:off x="4664254" y="342065"/>
                <a:ext cx="473819" cy="211961"/>
              </a:xfrm>
              <a:custGeom>
                <a:rect b="b" l="l" r="r" t="t"/>
                <a:pathLst>
                  <a:path extrusionOk="0" h="1079" w="2412">
                    <a:moveTo>
                      <a:pt x="1506" y="1"/>
                    </a:moveTo>
                    <a:cubicBezTo>
                      <a:pt x="1352" y="1"/>
                      <a:pt x="1229" y="129"/>
                      <a:pt x="1084" y="179"/>
                    </a:cubicBezTo>
                    <a:cubicBezTo>
                      <a:pt x="1006" y="205"/>
                      <a:pt x="924" y="208"/>
                      <a:pt x="842" y="208"/>
                    </a:cubicBezTo>
                    <a:cubicBezTo>
                      <a:pt x="809" y="208"/>
                      <a:pt x="776" y="208"/>
                      <a:pt x="743" y="208"/>
                    </a:cubicBezTo>
                    <a:cubicBezTo>
                      <a:pt x="656" y="208"/>
                      <a:pt x="570" y="212"/>
                      <a:pt x="488" y="242"/>
                    </a:cubicBezTo>
                    <a:cubicBezTo>
                      <a:pt x="321" y="305"/>
                      <a:pt x="218" y="467"/>
                      <a:pt x="122" y="623"/>
                    </a:cubicBezTo>
                    <a:cubicBezTo>
                      <a:pt x="70" y="712"/>
                      <a:pt x="11" y="808"/>
                      <a:pt x="4" y="911"/>
                    </a:cubicBezTo>
                    <a:cubicBezTo>
                      <a:pt x="0" y="971"/>
                      <a:pt x="14" y="1029"/>
                      <a:pt x="44" y="1078"/>
                    </a:cubicBezTo>
                    <a:cubicBezTo>
                      <a:pt x="55" y="934"/>
                      <a:pt x="96" y="797"/>
                      <a:pt x="170" y="679"/>
                    </a:cubicBezTo>
                    <a:cubicBezTo>
                      <a:pt x="270" y="512"/>
                      <a:pt x="444" y="382"/>
                      <a:pt x="636" y="357"/>
                    </a:cubicBezTo>
                    <a:cubicBezTo>
                      <a:pt x="669" y="352"/>
                      <a:pt x="702" y="351"/>
                      <a:pt x="735" y="351"/>
                    </a:cubicBezTo>
                    <a:cubicBezTo>
                      <a:pt x="809" y="351"/>
                      <a:pt x="884" y="358"/>
                      <a:pt x="958" y="358"/>
                    </a:cubicBezTo>
                    <a:cubicBezTo>
                      <a:pt x="1018" y="358"/>
                      <a:pt x="1078" y="353"/>
                      <a:pt x="1136" y="334"/>
                    </a:cubicBezTo>
                    <a:cubicBezTo>
                      <a:pt x="1262" y="297"/>
                      <a:pt x="1365" y="198"/>
                      <a:pt x="1498" y="190"/>
                    </a:cubicBezTo>
                    <a:cubicBezTo>
                      <a:pt x="1500" y="190"/>
                      <a:pt x="1503" y="190"/>
                      <a:pt x="1506" y="190"/>
                    </a:cubicBezTo>
                    <a:cubicBezTo>
                      <a:pt x="1658" y="190"/>
                      <a:pt x="1785" y="312"/>
                      <a:pt x="1938" y="319"/>
                    </a:cubicBezTo>
                    <a:cubicBezTo>
                      <a:pt x="1945" y="320"/>
                      <a:pt x="1952" y="320"/>
                      <a:pt x="1958" y="320"/>
                    </a:cubicBezTo>
                    <a:cubicBezTo>
                      <a:pt x="2059" y="320"/>
                      <a:pt x="2156" y="267"/>
                      <a:pt x="2256" y="253"/>
                    </a:cubicBezTo>
                    <a:cubicBezTo>
                      <a:pt x="2272" y="250"/>
                      <a:pt x="2289" y="249"/>
                      <a:pt x="2306" y="249"/>
                    </a:cubicBezTo>
                    <a:cubicBezTo>
                      <a:pt x="2342" y="249"/>
                      <a:pt x="2378" y="255"/>
                      <a:pt x="2411" y="268"/>
                    </a:cubicBezTo>
                    <a:cubicBezTo>
                      <a:pt x="2394" y="246"/>
                      <a:pt x="2375" y="223"/>
                      <a:pt x="2345" y="208"/>
                    </a:cubicBezTo>
                    <a:cubicBezTo>
                      <a:pt x="2309" y="187"/>
                      <a:pt x="2269" y="180"/>
                      <a:pt x="2227" y="180"/>
                    </a:cubicBezTo>
                    <a:cubicBezTo>
                      <a:pt x="2158" y="180"/>
                      <a:pt x="2083" y="198"/>
                      <a:pt x="2011" y="198"/>
                    </a:cubicBezTo>
                    <a:cubicBezTo>
                      <a:pt x="1993" y="198"/>
                      <a:pt x="1975" y="197"/>
                      <a:pt x="1957" y="194"/>
                    </a:cubicBezTo>
                    <a:cubicBezTo>
                      <a:pt x="1798" y="172"/>
                      <a:pt x="1683" y="13"/>
                      <a:pt x="1524" y="1"/>
                    </a:cubicBezTo>
                    <a:cubicBezTo>
                      <a:pt x="1517" y="1"/>
                      <a:pt x="1511" y="1"/>
                      <a:pt x="1506" y="1"/>
                    </a:cubicBezTo>
                    <a:close/>
                  </a:path>
                </a:pathLst>
              </a:custGeom>
              <a:solidFill>
                <a:srgbClr val="643D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88" name="Google Shape;2188;p15"/>
            <p:cNvGrpSpPr/>
            <p:nvPr/>
          </p:nvGrpSpPr>
          <p:grpSpPr>
            <a:xfrm>
              <a:off x="1553081" y="2646694"/>
              <a:ext cx="1353399" cy="2027257"/>
              <a:chOff x="4606432" y="2391144"/>
              <a:chExt cx="1357607" cy="2033562"/>
            </a:xfrm>
          </p:grpSpPr>
          <p:sp>
            <p:nvSpPr>
              <p:cNvPr id="2189" name="Google Shape;2189;p15"/>
              <p:cNvSpPr/>
              <p:nvPr/>
            </p:nvSpPr>
            <p:spPr>
              <a:xfrm>
                <a:off x="4748066" y="4311162"/>
                <a:ext cx="997928" cy="113544"/>
              </a:xfrm>
              <a:custGeom>
                <a:rect b="b" l="l" r="r" t="t"/>
                <a:pathLst>
                  <a:path extrusionOk="0" h="578" w="5080">
                    <a:moveTo>
                      <a:pt x="2538" y="0"/>
                    </a:moveTo>
                    <a:cubicBezTo>
                      <a:pt x="1136" y="0"/>
                      <a:pt x="0" y="129"/>
                      <a:pt x="0" y="289"/>
                    </a:cubicBezTo>
                    <a:cubicBezTo>
                      <a:pt x="0" y="448"/>
                      <a:pt x="1136" y="577"/>
                      <a:pt x="2538" y="577"/>
                    </a:cubicBezTo>
                    <a:cubicBezTo>
                      <a:pt x="3944" y="577"/>
                      <a:pt x="5079" y="448"/>
                      <a:pt x="5079" y="289"/>
                    </a:cubicBezTo>
                    <a:cubicBezTo>
                      <a:pt x="5079" y="129"/>
                      <a:pt x="3944" y="0"/>
                      <a:pt x="2538" y="0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0" name="Google Shape;2190;p15"/>
              <p:cNvSpPr/>
              <p:nvPr/>
            </p:nvSpPr>
            <p:spPr>
              <a:xfrm>
                <a:off x="5497882" y="3147640"/>
                <a:ext cx="365776" cy="319416"/>
              </a:xfrm>
              <a:custGeom>
                <a:rect b="b" l="l" r="r" t="t"/>
                <a:pathLst>
                  <a:path extrusionOk="0" h="1626" w="1862">
                    <a:moveTo>
                      <a:pt x="1388" y="1"/>
                    </a:moveTo>
                    <a:lnTo>
                      <a:pt x="822" y="781"/>
                    </a:lnTo>
                    <a:lnTo>
                      <a:pt x="9" y="692"/>
                    </a:lnTo>
                    <a:lnTo>
                      <a:pt x="1" y="1532"/>
                    </a:lnTo>
                    <a:lnTo>
                      <a:pt x="793" y="1621"/>
                    </a:lnTo>
                    <a:cubicBezTo>
                      <a:pt x="818" y="1624"/>
                      <a:pt x="843" y="1625"/>
                      <a:pt x="867" y="1625"/>
                    </a:cubicBezTo>
                    <a:cubicBezTo>
                      <a:pt x="1132" y="1625"/>
                      <a:pt x="1376" y="1468"/>
                      <a:pt x="1481" y="1221"/>
                    </a:cubicBezTo>
                    <a:lnTo>
                      <a:pt x="1862" y="267"/>
                    </a:lnTo>
                    <a:lnTo>
                      <a:pt x="1388" y="1"/>
                    </a:lnTo>
                    <a:close/>
                  </a:path>
                </a:pathLst>
              </a:custGeom>
              <a:solidFill>
                <a:srgbClr val="6D3B3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1" name="Google Shape;2191;p15"/>
              <p:cNvSpPr/>
              <p:nvPr/>
            </p:nvSpPr>
            <p:spPr>
              <a:xfrm>
                <a:off x="5421074" y="3266880"/>
                <a:ext cx="210193" cy="236910"/>
              </a:xfrm>
              <a:custGeom>
                <a:rect b="b" l="l" r="r" t="t"/>
                <a:pathLst>
                  <a:path extrusionOk="0" h="1206" w="1070">
                    <a:moveTo>
                      <a:pt x="148" y="0"/>
                    </a:moveTo>
                    <a:lnTo>
                      <a:pt x="148" y="0"/>
                    </a:lnTo>
                    <a:cubicBezTo>
                      <a:pt x="0" y="348"/>
                      <a:pt x="204" y="1180"/>
                      <a:pt x="204" y="1180"/>
                    </a:cubicBezTo>
                    <a:lnTo>
                      <a:pt x="965" y="1206"/>
                    </a:lnTo>
                    <a:lnTo>
                      <a:pt x="1069" y="11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2" name="Google Shape;2192;p15"/>
              <p:cNvSpPr/>
              <p:nvPr/>
            </p:nvSpPr>
            <p:spPr>
              <a:xfrm>
                <a:off x="5691377" y="2945305"/>
                <a:ext cx="272662" cy="256947"/>
              </a:xfrm>
              <a:custGeom>
                <a:rect b="b" l="l" r="r" t="t"/>
                <a:pathLst>
                  <a:path extrusionOk="0" h="1308" w="1388">
                    <a:moveTo>
                      <a:pt x="634" y="1"/>
                    </a:moveTo>
                    <a:cubicBezTo>
                      <a:pt x="589" y="1"/>
                      <a:pt x="540" y="15"/>
                      <a:pt x="496" y="42"/>
                    </a:cubicBezTo>
                    <a:cubicBezTo>
                      <a:pt x="385" y="113"/>
                      <a:pt x="329" y="242"/>
                      <a:pt x="277" y="361"/>
                    </a:cubicBezTo>
                    <a:cubicBezTo>
                      <a:pt x="263" y="355"/>
                      <a:pt x="245" y="353"/>
                      <a:pt x="226" y="353"/>
                    </a:cubicBezTo>
                    <a:cubicBezTo>
                      <a:pt x="144" y="353"/>
                      <a:pt x="36" y="405"/>
                      <a:pt x="18" y="517"/>
                    </a:cubicBezTo>
                    <a:cubicBezTo>
                      <a:pt x="0" y="653"/>
                      <a:pt x="67" y="723"/>
                      <a:pt x="178" y="853"/>
                    </a:cubicBezTo>
                    <a:cubicBezTo>
                      <a:pt x="351" y="1056"/>
                      <a:pt x="595" y="1193"/>
                      <a:pt x="836" y="1308"/>
                    </a:cubicBezTo>
                    <a:cubicBezTo>
                      <a:pt x="1073" y="1263"/>
                      <a:pt x="1265" y="1041"/>
                      <a:pt x="1350" y="816"/>
                    </a:cubicBezTo>
                    <a:cubicBezTo>
                      <a:pt x="1387" y="723"/>
                      <a:pt x="1354" y="594"/>
                      <a:pt x="1265" y="546"/>
                    </a:cubicBezTo>
                    <a:cubicBezTo>
                      <a:pt x="1250" y="320"/>
                      <a:pt x="1132" y="276"/>
                      <a:pt x="1035" y="272"/>
                    </a:cubicBezTo>
                    <a:cubicBezTo>
                      <a:pt x="1045" y="197"/>
                      <a:pt x="973" y="95"/>
                      <a:pt x="867" y="95"/>
                    </a:cubicBezTo>
                    <a:cubicBezTo>
                      <a:pt x="842" y="95"/>
                      <a:pt x="816" y="100"/>
                      <a:pt x="788" y="113"/>
                    </a:cubicBezTo>
                    <a:cubicBezTo>
                      <a:pt x="765" y="36"/>
                      <a:pt x="704" y="1"/>
                      <a:pt x="634" y="1"/>
                    </a:cubicBezTo>
                    <a:close/>
                  </a:path>
                </a:pathLst>
              </a:custGeom>
              <a:solidFill>
                <a:srgbClr val="6D3B3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3" name="Google Shape;2193;p15"/>
              <p:cNvSpPr/>
              <p:nvPr/>
            </p:nvSpPr>
            <p:spPr>
              <a:xfrm>
                <a:off x="5788616" y="2968289"/>
                <a:ext cx="99203" cy="119241"/>
              </a:xfrm>
              <a:custGeom>
                <a:rect b="b" l="l" r="r" t="t"/>
                <a:pathLst>
                  <a:path extrusionOk="0" h="607" w="505">
                    <a:moveTo>
                      <a:pt x="300" y="0"/>
                    </a:moveTo>
                    <a:cubicBezTo>
                      <a:pt x="300" y="0"/>
                      <a:pt x="226" y="26"/>
                      <a:pt x="171" y="122"/>
                    </a:cubicBezTo>
                    <a:cubicBezTo>
                      <a:pt x="86" y="274"/>
                      <a:pt x="1" y="506"/>
                      <a:pt x="97" y="584"/>
                    </a:cubicBezTo>
                    <a:cubicBezTo>
                      <a:pt x="116" y="600"/>
                      <a:pt x="137" y="607"/>
                      <a:pt x="159" y="607"/>
                    </a:cubicBezTo>
                    <a:cubicBezTo>
                      <a:pt x="316" y="607"/>
                      <a:pt x="504" y="244"/>
                      <a:pt x="504" y="244"/>
                    </a:cubicBezTo>
                    <a:lnTo>
                      <a:pt x="300" y="0"/>
                    </a:lnTo>
                    <a:close/>
                  </a:path>
                </a:pathLst>
              </a:custGeom>
              <a:solidFill>
                <a:srgbClr val="6D3B3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4" name="Google Shape;2194;p15"/>
              <p:cNvSpPr/>
              <p:nvPr/>
            </p:nvSpPr>
            <p:spPr>
              <a:xfrm>
                <a:off x="5784294" y="2965931"/>
                <a:ext cx="106275" cy="123759"/>
              </a:xfrm>
              <a:custGeom>
                <a:rect b="b" l="l" r="r" t="t"/>
                <a:pathLst>
                  <a:path extrusionOk="0" h="630" w="541">
                    <a:moveTo>
                      <a:pt x="318" y="1"/>
                    </a:moveTo>
                    <a:cubicBezTo>
                      <a:pt x="315" y="1"/>
                      <a:pt x="238" y="30"/>
                      <a:pt x="182" y="130"/>
                    </a:cubicBezTo>
                    <a:cubicBezTo>
                      <a:pt x="104" y="263"/>
                      <a:pt x="1" y="518"/>
                      <a:pt x="111" y="607"/>
                    </a:cubicBezTo>
                    <a:cubicBezTo>
                      <a:pt x="130" y="622"/>
                      <a:pt x="156" y="629"/>
                      <a:pt x="182" y="629"/>
                    </a:cubicBezTo>
                    <a:lnTo>
                      <a:pt x="204" y="629"/>
                    </a:lnTo>
                    <a:cubicBezTo>
                      <a:pt x="359" y="596"/>
                      <a:pt x="533" y="274"/>
                      <a:pt x="540" y="260"/>
                    </a:cubicBezTo>
                    <a:lnTo>
                      <a:pt x="515" y="248"/>
                    </a:lnTo>
                    <a:cubicBezTo>
                      <a:pt x="515" y="252"/>
                      <a:pt x="344" y="574"/>
                      <a:pt x="200" y="603"/>
                    </a:cubicBezTo>
                    <a:cubicBezTo>
                      <a:pt x="195" y="604"/>
                      <a:pt x="189" y="605"/>
                      <a:pt x="183" y="605"/>
                    </a:cubicBezTo>
                    <a:cubicBezTo>
                      <a:pt x="163" y="605"/>
                      <a:pt x="144" y="599"/>
                      <a:pt x="127" y="585"/>
                    </a:cubicBezTo>
                    <a:cubicBezTo>
                      <a:pt x="45" y="518"/>
                      <a:pt x="111" y="308"/>
                      <a:pt x="204" y="141"/>
                    </a:cubicBezTo>
                    <a:cubicBezTo>
                      <a:pt x="255" y="52"/>
                      <a:pt x="326" y="23"/>
                      <a:pt x="326" y="23"/>
                    </a:cubicBezTo>
                    <a:lnTo>
                      <a:pt x="318" y="1"/>
                    </a:ln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5" name="Google Shape;2195;p15"/>
              <p:cNvSpPr/>
              <p:nvPr/>
            </p:nvSpPr>
            <p:spPr>
              <a:xfrm>
                <a:off x="5745006" y="3019560"/>
                <a:ext cx="91149" cy="91542"/>
              </a:xfrm>
              <a:custGeom>
                <a:rect b="b" l="l" r="r" t="t"/>
                <a:pathLst>
                  <a:path extrusionOk="0" h="466" w="464">
                    <a:moveTo>
                      <a:pt x="19" y="1"/>
                    </a:moveTo>
                    <a:lnTo>
                      <a:pt x="1" y="393"/>
                    </a:lnTo>
                    <a:cubicBezTo>
                      <a:pt x="1" y="393"/>
                      <a:pt x="134" y="466"/>
                      <a:pt x="247" y="466"/>
                    </a:cubicBezTo>
                    <a:cubicBezTo>
                      <a:pt x="299" y="466"/>
                      <a:pt x="346" y="450"/>
                      <a:pt x="375" y="405"/>
                    </a:cubicBezTo>
                    <a:cubicBezTo>
                      <a:pt x="463" y="260"/>
                      <a:pt x="19" y="1"/>
                      <a:pt x="19" y="1"/>
                    </a:cubicBezTo>
                    <a:close/>
                  </a:path>
                </a:pathLst>
              </a:custGeom>
              <a:solidFill>
                <a:srgbClr val="6D3B3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6" name="Google Shape;2196;p15"/>
              <p:cNvSpPr/>
              <p:nvPr/>
            </p:nvSpPr>
            <p:spPr>
              <a:xfrm>
                <a:off x="5743630" y="3017595"/>
                <a:ext cx="80738" cy="96060"/>
              </a:xfrm>
              <a:custGeom>
                <a:rect b="b" l="l" r="r" t="t"/>
                <a:pathLst>
                  <a:path extrusionOk="0" h="489" w="411">
                    <a:moveTo>
                      <a:pt x="33" y="0"/>
                    </a:moveTo>
                    <a:lnTo>
                      <a:pt x="18" y="23"/>
                    </a:lnTo>
                    <a:cubicBezTo>
                      <a:pt x="23" y="26"/>
                      <a:pt x="341" y="215"/>
                      <a:pt x="378" y="352"/>
                    </a:cubicBezTo>
                    <a:cubicBezTo>
                      <a:pt x="382" y="374"/>
                      <a:pt x="378" y="393"/>
                      <a:pt x="370" y="407"/>
                    </a:cubicBezTo>
                    <a:cubicBezTo>
                      <a:pt x="345" y="448"/>
                      <a:pt x="301" y="463"/>
                      <a:pt x="253" y="463"/>
                    </a:cubicBezTo>
                    <a:cubicBezTo>
                      <a:pt x="147" y="463"/>
                      <a:pt x="17" y="393"/>
                      <a:pt x="15" y="393"/>
                    </a:cubicBezTo>
                    <a:lnTo>
                      <a:pt x="1" y="415"/>
                    </a:lnTo>
                    <a:cubicBezTo>
                      <a:pt x="11" y="418"/>
                      <a:pt x="141" y="489"/>
                      <a:pt x="255" y="489"/>
                    </a:cubicBezTo>
                    <a:cubicBezTo>
                      <a:pt x="311" y="489"/>
                      <a:pt x="363" y="474"/>
                      <a:pt x="392" y="422"/>
                    </a:cubicBezTo>
                    <a:cubicBezTo>
                      <a:pt x="407" y="400"/>
                      <a:pt x="411" y="374"/>
                      <a:pt x="404" y="344"/>
                    </a:cubicBezTo>
                    <a:cubicBezTo>
                      <a:pt x="366" y="197"/>
                      <a:pt x="49" y="7"/>
                      <a:pt x="33" y="0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7" name="Google Shape;2197;p15"/>
              <p:cNvSpPr/>
              <p:nvPr/>
            </p:nvSpPr>
            <p:spPr>
              <a:xfrm>
                <a:off x="5825546" y="3001487"/>
                <a:ext cx="94882" cy="120026"/>
              </a:xfrm>
              <a:custGeom>
                <a:rect b="b" l="l" r="r" t="t"/>
                <a:pathLst>
                  <a:path extrusionOk="0" h="611" w="483">
                    <a:moveTo>
                      <a:pt x="297" y="1"/>
                    </a:moveTo>
                    <a:cubicBezTo>
                      <a:pt x="297" y="1"/>
                      <a:pt x="227" y="26"/>
                      <a:pt x="171" y="127"/>
                    </a:cubicBezTo>
                    <a:cubicBezTo>
                      <a:pt x="83" y="275"/>
                      <a:pt x="1" y="508"/>
                      <a:pt x="94" y="586"/>
                    </a:cubicBezTo>
                    <a:cubicBezTo>
                      <a:pt x="116" y="603"/>
                      <a:pt x="139" y="610"/>
                      <a:pt x="162" y="610"/>
                    </a:cubicBezTo>
                    <a:cubicBezTo>
                      <a:pt x="313" y="610"/>
                      <a:pt x="482" y="297"/>
                      <a:pt x="482" y="297"/>
                    </a:cubicBezTo>
                    <a:lnTo>
                      <a:pt x="297" y="1"/>
                    </a:lnTo>
                    <a:close/>
                  </a:path>
                </a:pathLst>
              </a:custGeom>
              <a:solidFill>
                <a:srgbClr val="6D3B3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8" name="Google Shape;2198;p15"/>
              <p:cNvSpPr/>
              <p:nvPr/>
            </p:nvSpPr>
            <p:spPr>
              <a:xfrm>
                <a:off x="5821225" y="2999326"/>
                <a:ext cx="101364" cy="124545"/>
              </a:xfrm>
              <a:custGeom>
                <a:rect b="b" l="l" r="r" t="t"/>
                <a:pathLst>
                  <a:path extrusionOk="0" h="634" w="516">
                    <a:moveTo>
                      <a:pt x="316" y="1"/>
                    </a:moveTo>
                    <a:cubicBezTo>
                      <a:pt x="311" y="1"/>
                      <a:pt x="238" y="30"/>
                      <a:pt x="178" y="131"/>
                    </a:cubicBezTo>
                    <a:cubicBezTo>
                      <a:pt x="101" y="264"/>
                      <a:pt x="1" y="519"/>
                      <a:pt x="108" y="607"/>
                    </a:cubicBezTo>
                    <a:cubicBezTo>
                      <a:pt x="130" y="626"/>
                      <a:pt x="156" y="633"/>
                      <a:pt x="186" y="633"/>
                    </a:cubicBezTo>
                    <a:lnTo>
                      <a:pt x="212" y="633"/>
                    </a:lnTo>
                    <a:cubicBezTo>
                      <a:pt x="360" y="604"/>
                      <a:pt x="508" y="326"/>
                      <a:pt x="516" y="315"/>
                    </a:cubicBezTo>
                    <a:lnTo>
                      <a:pt x="493" y="304"/>
                    </a:lnTo>
                    <a:cubicBezTo>
                      <a:pt x="489" y="304"/>
                      <a:pt x="342" y="578"/>
                      <a:pt x="205" y="604"/>
                    </a:cubicBezTo>
                    <a:cubicBezTo>
                      <a:pt x="197" y="606"/>
                      <a:pt x="190" y="607"/>
                      <a:pt x="183" y="607"/>
                    </a:cubicBezTo>
                    <a:cubicBezTo>
                      <a:pt x="162" y="607"/>
                      <a:pt x="143" y="599"/>
                      <a:pt x="127" y="585"/>
                    </a:cubicBezTo>
                    <a:cubicBezTo>
                      <a:pt x="45" y="519"/>
                      <a:pt x="108" y="308"/>
                      <a:pt x="205" y="141"/>
                    </a:cubicBezTo>
                    <a:cubicBezTo>
                      <a:pt x="256" y="52"/>
                      <a:pt x="327" y="27"/>
                      <a:pt x="327" y="27"/>
                    </a:cubicBezTo>
                    <a:lnTo>
                      <a:pt x="316" y="1"/>
                    </a:ln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9" name="Google Shape;2199;p15"/>
              <p:cNvSpPr/>
              <p:nvPr/>
            </p:nvSpPr>
            <p:spPr>
              <a:xfrm>
                <a:off x="5853441" y="3054919"/>
                <a:ext cx="84274" cy="92524"/>
              </a:xfrm>
              <a:custGeom>
                <a:rect b="b" l="l" r="r" t="t"/>
                <a:pathLst>
                  <a:path extrusionOk="0" h="471" w="429">
                    <a:moveTo>
                      <a:pt x="370" y="1"/>
                    </a:moveTo>
                    <a:cubicBezTo>
                      <a:pt x="338" y="1"/>
                      <a:pt x="294" y="13"/>
                      <a:pt x="244" y="62"/>
                    </a:cubicBezTo>
                    <a:cubicBezTo>
                      <a:pt x="174" y="125"/>
                      <a:pt x="0" y="376"/>
                      <a:pt x="92" y="450"/>
                    </a:cubicBezTo>
                    <a:cubicBezTo>
                      <a:pt x="110" y="465"/>
                      <a:pt x="130" y="471"/>
                      <a:pt x="151" y="471"/>
                    </a:cubicBezTo>
                    <a:cubicBezTo>
                      <a:pt x="267" y="471"/>
                      <a:pt x="410" y="287"/>
                      <a:pt x="410" y="287"/>
                    </a:cubicBezTo>
                    <a:lnTo>
                      <a:pt x="429" y="17"/>
                    </a:lnTo>
                    <a:cubicBezTo>
                      <a:pt x="429" y="17"/>
                      <a:pt x="407" y="1"/>
                      <a:pt x="370" y="1"/>
                    </a:cubicBezTo>
                    <a:close/>
                  </a:path>
                </a:pathLst>
              </a:custGeom>
              <a:solidFill>
                <a:srgbClr val="6D3B3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0" name="Google Shape;2200;p15"/>
              <p:cNvSpPr/>
              <p:nvPr/>
            </p:nvSpPr>
            <p:spPr>
              <a:xfrm>
                <a:off x="5862870" y="3052169"/>
                <a:ext cx="77202" cy="97828"/>
              </a:xfrm>
              <a:custGeom>
                <a:rect b="b" l="l" r="r" t="t"/>
                <a:pathLst>
                  <a:path extrusionOk="0" h="498" w="393">
                    <a:moveTo>
                      <a:pt x="321" y="1"/>
                    </a:moveTo>
                    <a:cubicBezTo>
                      <a:pt x="286" y="1"/>
                      <a:pt x="239" y="14"/>
                      <a:pt x="185" y="65"/>
                    </a:cubicBezTo>
                    <a:cubicBezTo>
                      <a:pt x="133" y="113"/>
                      <a:pt x="0" y="294"/>
                      <a:pt x="4" y="405"/>
                    </a:cubicBezTo>
                    <a:cubicBezTo>
                      <a:pt x="4" y="434"/>
                      <a:pt x="15" y="456"/>
                      <a:pt x="37" y="472"/>
                    </a:cubicBezTo>
                    <a:cubicBezTo>
                      <a:pt x="55" y="490"/>
                      <a:pt x="77" y="497"/>
                      <a:pt x="104" y="497"/>
                    </a:cubicBezTo>
                    <a:lnTo>
                      <a:pt x="122" y="497"/>
                    </a:lnTo>
                    <a:cubicBezTo>
                      <a:pt x="237" y="483"/>
                      <a:pt x="366" y="316"/>
                      <a:pt x="374" y="313"/>
                    </a:cubicBezTo>
                    <a:lnTo>
                      <a:pt x="352" y="294"/>
                    </a:lnTo>
                    <a:cubicBezTo>
                      <a:pt x="352" y="294"/>
                      <a:pt x="226" y="456"/>
                      <a:pt x="118" y="468"/>
                    </a:cubicBezTo>
                    <a:cubicBezTo>
                      <a:pt x="112" y="469"/>
                      <a:pt x="106" y="469"/>
                      <a:pt x="101" y="469"/>
                    </a:cubicBezTo>
                    <a:cubicBezTo>
                      <a:pt x="82" y="469"/>
                      <a:pt x="66" y="464"/>
                      <a:pt x="52" y="453"/>
                    </a:cubicBezTo>
                    <a:cubicBezTo>
                      <a:pt x="41" y="442"/>
                      <a:pt x="33" y="427"/>
                      <a:pt x="29" y="405"/>
                    </a:cubicBezTo>
                    <a:cubicBezTo>
                      <a:pt x="26" y="306"/>
                      <a:pt x="152" y="135"/>
                      <a:pt x="203" y="84"/>
                    </a:cubicBezTo>
                    <a:cubicBezTo>
                      <a:pt x="251" y="40"/>
                      <a:pt x="290" y="28"/>
                      <a:pt x="320" y="28"/>
                    </a:cubicBezTo>
                    <a:cubicBezTo>
                      <a:pt x="352" y="28"/>
                      <a:pt x="372" y="43"/>
                      <a:pt x="374" y="43"/>
                    </a:cubicBezTo>
                    <a:lnTo>
                      <a:pt x="392" y="21"/>
                    </a:lnTo>
                    <a:cubicBezTo>
                      <a:pt x="390" y="21"/>
                      <a:pt x="364" y="1"/>
                      <a:pt x="321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1" name="Google Shape;2201;p15"/>
              <p:cNvSpPr/>
              <p:nvPr/>
            </p:nvSpPr>
            <p:spPr>
              <a:xfrm>
                <a:off x="4778514" y="2577959"/>
                <a:ext cx="373044" cy="659261"/>
              </a:xfrm>
              <a:custGeom>
                <a:rect b="b" l="l" r="r" t="t"/>
                <a:pathLst>
                  <a:path extrusionOk="0" h="3356" w="1899">
                    <a:moveTo>
                      <a:pt x="519" y="0"/>
                    </a:moveTo>
                    <a:cubicBezTo>
                      <a:pt x="0" y="1103"/>
                      <a:pt x="275" y="2223"/>
                      <a:pt x="966" y="3355"/>
                    </a:cubicBezTo>
                    <a:lnTo>
                      <a:pt x="1899" y="2911"/>
                    </a:lnTo>
                    <a:cubicBezTo>
                      <a:pt x="1247" y="2013"/>
                      <a:pt x="922" y="1277"/>
                      <a:pt x="1163" y="111"/>
                    </a:cubicBezTo>
                    <a:lnTo>
                      <a:pt x="519" y="0"/>
                    </a:lnTo>
                    <a:close/>
                  </a:path>
                </a:pathLst>
              </a:custGeom>
              <a:solidFill>
                <a:srgbClr val="8B4F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2" name="Google Shape;2202;p15"/>
              <p:cNvSpPr/>
              <p:nvPr/>
            </p:nvSpPr>
            <p:spPr>
              <a:xfrm>
                <a:off x="4936257" y="3084385"/>
                <a:ext cx="321380" cy="367151"/>
              </a:xfrm>
              <a:custGeom>
                <a:rect b="b" l="l" r="r" t="t"/>
                <a:pathLst>
                  <a:path extrusionOk="0" h="1869" w="1636">
                    <a:moveTo>
                      <a:pt x="977" y="0"/>
                    </a:moveTo>
                    <a:lnTo>
                      <a:pt x="0" y="719"/>
                    </a:lnTo>
                    <a:lnTo>
                      <a:pt x="870" y="1868"/>
                    </a:lnTo>
                    <a:lnTo>
                      <a:pt x="1635" y="941"/>
                    </a:lnTo>
                    <a:lnTo>
                      <a:pt x="9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3" name="Google Shape;2203;p15"/>
              <p:cNvSpPr/>
              <p:nvPr/>
            </p:nvSpPr>
            <p:spPr>
              <a:xfrm>
                <a:off x="4849823" y="2391144"/>
                <a:ext cx="268930" cy="212158"/>
              </a:xfrm>
              <a:custGeom>
                <a:rect b="b" l="l" r="r" t="t"/>
                <a:pathLst>
                  <a:path extrusionOk="0" h="1080" w="1369">
                    <a:moveTo>
                      <a:pt x="796" y="1"/>
                    </a:moveTo>
                    <a:cubicBezTo>
                      <a:pt x="738" y="1"/>
                      <a:pt x="683" y="30"/>
                      <a:pt x="658" y="70"/>
                    </a:cubicBezTo>
                    <a:cubicBezTo>
                      <a:pt x="623" y="43"/>
                      <a:pt x="578" y="21"/>
                      <a:pt x="524" y="21"/>
                    </a:cubicBezTo>
                    <a:cubicBezTo>
                      <a:pt x="462" y="21"/>
                      <a:pt x="389" y="52"/>
                      <a:pt x="307" y="141"/>
                    </a:cubicBezTo>
                    <a:cubicBezTo>
                      <a:pt x="297" y="140"/>
                      <a:pt x="287" y="139"/>
                      <a:pt x="278" y="139"/>
                    </a:cubicBezTo>
                    <a:cubicBezTo>
                      <a:pt x="188" y="139"/>
                      <a:pt x="100" y="213"/>
                      <a:pt x="71" y="300"/>
                    </a:cubicBezTo>
                    <a:cubicBezTo>
                      <a:pt x="1" y="529"/>
                      <a:pt x="11" y="822"/>
                      <a:pt x="167" y="1007"/>
                    </a:cubicBezTo>
                    <a:cubicBezTo>
                      <a:pt x="349" y="1048"/>
                      <a:pt x="535" y="1080"/>
                      <a:pt x="722" y="1080"/>
                    </a:cubicBezTo>
                    <a:cubicBezTo>
                      <a:pt x="805" y="1080"/>
                      <a:pt x="887" y="1073"/>
                      <a:pt x="969" y="1059"/>
                    </a:cubicBezTo>
                    <a:cubicBezTo>
                      <a:pt x="1136" y="1029"/>
                      <a:pt x="1232" y="1014"/>
                      <a:pt x="1299" y="896"/>
                    </a:cubicBezTo>
                    <a:cubicBezTo>
                      <a:pt x="1369" y="774"/>
                      <a:pt x="1276" y="637"/>
                      <a:pt x="1195" y="615"/>
                    </a:cubicBezTo>
                    <a:cubicBezTo>
                      <a:pt x="1232" y="489"/>
                      <a:pt x="1266" y="352"/>
                      <a:pt x="1221" y="226"/>
                    </a:cubicBezTo>
                    <a:cubicBezTo>
                      <a:pt x="1189" y="137"/>
                      <a:pt x="1117" y="71"/>
                      <a:pt x="1039" y="71"/>
                    </a:cubicBezTo>
                    <a:cubicBezTo>
                      <a:pt x="1009" y="71"/>
                      <a:pt x="980" y="80"/>
                      <a:pt x="951" y="101"/>
                    </a:cubicBezTo>
                    <a:cubicBezTo>
                      <a:pt x="914" y="29"/>
                      <a:pt x="854" y="1"/>
                      <a:pt x="796" y="1"/>
                    </a:cubicBezTo>
                    <a:close/>
                  </a:path>
                </a:pathLst>
              </a:custGeom>
              <a:solidFill>
                <a:srgbClr val="8B4F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4" name="Google Shape;2204;p15"/>
              <p:cNvSpPr/>
              <p:nvPr/>
            </p:nvSpPr>
            <p:spPr>
              <a:xfrm>
                <a:off x="4953544" y="2410198"/>
                <a:ext cx="89774" cy="114919"/>
              </a:xfrm>
              <a:custGeom>
                <a:rect b="b" l="l" r="r" t="t"/>
                <a:pathLst>
                  <a:path extrusionOk="0" h="585" w="457">
                    <a:moveTo>
                      <a:pt x="415" y="0"/>
                    </a:moveTo>
                    <a:lnTo>
                      <a:pt x="105" y="62"/>
                    </a:lnTo>
                    <a:cubicBezTo>
                      <a:pt x="105" y="62"/>
                      <a:pt x="1" y="584"/>
                      <a:pt x="209" y="584"/>
                    </a:cubicBezTo>
                    <a:cubicBezTo>
                      <a:pt x="334" y="584"/>
                      <a:pt x="412" y="347"/>
                      <a:pt x="438" y="178"/>
                    </a:cubicBezTo>
                    <a:cubicBezTo>
                      <a:pt x="456" y="67"/>
                      <a:pt x="415" y="0"/>
                      <a:pt x="415" y="0"/>
                    </a:cubicBezTo>
                    <a:close/>
                  </a:path>
                </a:pathLst>
              </a:custGeom>
              <a:solidFill>
                <a:srgbClr val="8B4F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5" name="Google Shape;2205;p15"/>
              <p:cNvSpPr/>
              <p:nvPr/>
            </p:nvSpPr>
            <p:spPr>
              <a:xfrm>
                <a:off x="4957276" y="2408627"/>
                <a:ext cx="88988" cy="119437"/>
              </a:xfrm>
              <a:custGeom>
                <a:rect b="b" l="l" r="r" t="t"/>
                <a:pathLst>
                  <a:path extrusionOk="0" h="608" w="453">
                    <a:moveTo>
                      <a:pt x="408" y="0"/>
                    </a:moveTo>
                    <a:lnTo>
                      <a:pt x="386" y="15"/>
                    </a:lnTo>
                    <a:cubicBezTo>
                      <a:pt x="386" y="15"/>
                      <a:pt x="422" y="82"/>
                      <a:pt x="408" y="186"/>
                    </a:cubicBezTo>
                    <a:cubicBezTo>
                      <a:pt x="378" y="374"/>
                      <a:pt x="297" y="577"/>
                      <a:pt x="190" y="577"/>
                    </a:cubicBezTo>
                    <a:cubicBezTo>
                      <a:pt x="164" y="577"/>
                      <a:pt x="142" y="566"/>
                      <a:pt x="123" y="548"/>
                    </a:cubicBezTo>
                    <a:cubicBezTo>
                      <a:pt x="31" y="433"/>
                      <a:pt x="97" y="78"/>
                      <a:pt x="97" y="75"/>
                    </a:cubicBezTo>
                    <a:lnTo>
                      <a:pt x="71" y="67"/>
                    </a:lnTo>
                    <a:lnTo>
                      <a:pt x="71" y="67"/>
                    </a:lnTo>
                    <a:cubicBezTo>
                      <a:pt x="67" y="82"/>
                      <a:pt x="1" y="440"/>
                      <a:pt x="101" y="563"/>
                    </a:cubicBezTo>
                    <a:cubicBezTo>
                      <a:pt x="127" y="592"/>
                      <a:pt x="156" y="607"/>
                      <a:pt x="190" y="607"/>
                    </a:cubicBezTo>
                    <a:cubicBezTo>
                      <a:pt x="330" y="603"/>
                      <a:pt x="408" y="341"/>
                      <a:pt x="434" y="189"/>
                    </a:cubicBezTo>
                    <a:cubicBezTo>
                      <a:pt x="452" y="75"/>
                      <a:pt x="408" y="4"/>
                      <a:pt x="408" y="0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6" name="Google Shape;2206;p15"/>
              <p:cNvSpPr/>
              <p:nvPr/>
            </p:nvSpPr>
            <p:spPr>
              <a:xfrm>
                <a:off x="4972009" y="2509205"/>
                <a:ext cx="108240" cy="66005"/>
              </a:xfrm>
              <a:custGeom>
                <a:rect b="b" l="l" r="r" t="t"/>
                <a:pathLst>
                  <a:path extrusionOk="0" h="336" w="551">
                    <a:moveTo>
                      <a:pt x="316" y="1"/>
                    </a:moveTo>
                    <a:cubicBezTo>
                      <a:pt x="179" y="1"/>
                      <a:pt x="32" y="22"/>
                      <a:pt x="22" y="110"/>
                    </a:cubicBezTo>
                    <a:cubicBezTo>
                      <a:pt x="0" y="280"/>
                      <a:pt x="321" y="335"/>
                      <a:pt x="321" y="335"/>
                    </a:cubicBezTo>
                    <a:lnTo>
                      <a:pt x="551" y="17"/>
                    </a:lnTo>
                    <a:cubicBezTo>
                      <a:pt x="551" y="17"/>
                      <a:pt x="438" y="1"/>
                      <a:pt x="316" y="1"/>
                    </a:cubicBezTo>
                    <a:close/>
                  </a:path>
                </a:pathLst>
              </a:custGeom>
              <a:solidFill>
                <a:srgbClr val="8B4F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7" name="Google Shape;2207;p15"/>
              <p:cNvSpPr/>
              <p:nvPr/>
            </p:nvSpPr>
            <p:spPr>
              <a:xfrm>
                <a:off x="4968866" y="2506651"/>
                <a:ext cx="111383" cy="70719"/>
              </a:xfrm>
              <a:custGeom>
                <a:rect b="b" l="l" r="r" t="t"/>
                <a:pathLst>
                  <a:path extrusionOk="0" h="360" w="567">
                    <a:moveTo>
                      <a:pt x="338" y="1"/>
                    </a:moveTo>
                    <a:cubicBezTo>
                      <a:pt x="234" y="1"/>
                      <a:pt x="122" y="12"/>
                      <a:pt x="64" y="56"/>
                    </a:cubicBezTo>
                    <a:cubicBezTo>
                      <a:pt x="42" y="75"/>
                      <a:pt x="27" y="97"/>
                      <a:pt x="23" y="123"/>
                    </a:cubicBezTo>
                    <a:cubicBezTo>
                      <a:pt x="1" y="300"/>
                      <a:pt x="319" y="360"/>
                      <a:pt x="334" y="360"/>
                    </a:cubicBezTo>
                    <a:lnTo>
                      <a:pt x="337" y="334"/>
                    </a:lnTo>
                    <a:cubicBezTo>
                      <a:pt x="334" y="334"/>
                      <a:pt x="30" y="278"/>
                      <a:pt x="52" y="126"/>
                    </a:cubicBezTo>
                    <a:cubicBezTo>
                      <a:pt x="52" y="108"/>
                      <a:pt x="64" y="93"/>
                      <a:pt x="83" y="78"/>
                    </a:cubicBezTo>
                    <a:cubicBezTo>
                      <a:pt x="132" y="40"/>
                      <a:pt x="234" y="29"/>
                      <a:pt x="330" y="29"/>
                    </a:cubicBezTo>
                    <a:cubicBezTo>
                      <a:pt x="449" y="29"/>
                      <a:pt x="561" y="45"/>
                      <a:pt x="563" y="45"/>
                    </a:cubicBezTo>
                    <a:lnTo>
                      <a:pt x="567" y="15"/>
                    </a:lnTo>
                    <a:cubicBezTo>
                      <a:pt x="559" y="15"/>
                      <a:pt x="454" y="1"/>
                      <a:pt x="338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8" name="Google Shape;2208;p15"/>
              <p:cNvSpPr/>
              <p:nvPr/>
            </p:nvSpPr>
            <p:spPr>
              <a:xfrm>
                <a:off x="4904237" y="2413538"/>
                <a:ext cx="89774" cy="115115"/>
              </a:xfrm>
              <a:custGeom>
                <a:rect b="b" l="l" r="r" t="t"/>
                <a:pathLst>
                  <a:path extrusionOk="0" h="586" w="457">
                    <a:moveTo>
                      <a:pt x="415" y="1"/>
                    </a:moveTo>
                    <a:lnTo>
                      <a:pt x="86" y="120"/>
                    </a:lnTo>
                    <a:cubicBezTo>
                      <a:pt x="86" y="120"/>
                      <a:pt x="1" y="586"/>
                      <a:pt x="207" y="586"/>
                    </a:cubicBezTo>
                    <a:cubicBezTo>
                      <a:pt x="334" y="582"/>
                      <a:pt x="412" y="349"/>
                      <a:pt x="437" y="178"/>
                    </a:cubicBezTo>
                    <a:cubicBezTo>
                      <a:pt x="456" y="67"/>
                      <a:pt x="415" y="1"/>
                      <a:pt x="415" y="1"/>
                    </a:cubicBezTo>
                    <a:close/>
                  </a:path>
                </a:pathLst>
              </a:custGeom>
              <a:solidFill>
                <a:srgbClr val="8B4F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9" name="Google Shape;2209;p15"/>
              <p:cNvSpPr/>
              <p:nvPr/>
            </p:nvSpPr>
            <p:spPr>
              <a:xfrm>
                <a:off x="4907183" y="2412163"/>
                <a:ext cx="88792" cy="118651"/>
              </a:xfrm>
              <a:custGeom>
                <a:rect b="b" l="l" r="r" t="t"/>
                <a:pathLst>
                  <a:path extrusionOk="0" h="604" w="452">
                    <a:moveTo>
                      <a:pt x="411" y="1"/>
                    </a:moveTo>
                    <a:lnTo>
                      <a:pt x="385" y="16"/>
                    </a:lnTo>
                    <a:cubicBezTo>
                      <a:pt x="389" y="16"/>
                      <a:pt x="426" y="79"/>
                      <a:pt x="407" y="182"/>
                    </a:cubicBezTo>
                    <a:cubicBezTo>
                      <a:pt x="378" y="371"/>
                      <a:pt x="300" y="578"/>
                      <a:pt x="192" y="578"/>
                    </a:cubicBezTo>
                    <a:cubicBezTo>
                      <a:pt x="163" y="578"/>
                      <a:pt x="137" y="567"/>
                      <a:pt x="119" y="545"/>
                    </a:cubicBezTo>
                    <a:cubicBezTo>
                      <a:pt x="30" y="438"/>
                      <a:pt x="81" y="130"/>
                      <a:pt x="86" y="130"/>
                    </a:cubicBezTo>
                    <a:lnTo>
                      <a:pt x="56" y="123"/>
                    </a:lnTo>
                    <a:lnTo>
                      <a:pt x="56" y="123"/>
                    </a:lnTo>
                    <a:cubicBezTo>
                      <a:pt x="56" y="137"/>
                      <a:pt x="1" y="445"/>
                      <a:pt x="97" y="559"/>
                    </a:cubicBezTo>
                    <a:cubicBezTo>
                      <a:pt x="122" y="589"/>
                      <a:pt x="156" y="604"/>
                      <a:pt x="192" y="604"/>
                    </a:cubicBezTo>
                    <a:cubicBezTo>
                      <a:pt x="334" y="604"/>
                      <a:pt x="411" y="341"/>
                      <a:pt x="437" y="185"/>
                    </a:cubicBezTo>
                    <a:cubicBezTo>
                      <a:pt x="452" y="74"/>
                      <a:pt x="411" y="4"/>
                      <a:pt x="411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0" name="Google Shape;2210;p15"/>
              <p:cNvSpPr/>
              <p:nvPr/>
            </p:nvSpPr>
            <p:spPr>
              <a:xfrm>
                <a:off x="4877324" y="2424539"/>
                <a:ext cx="56968" cy="107847"/>
              </a:xfrm>
              <a:custGeom>
                <a:rect b="b" l="l" r="r" t="t"/>
                <a:pathLst>
                  <a:path extrusionOk="0" h="549" w="290">
                    <a:moveTo>
                      <a:pt x="156" y="1"/>
                    </a:moveTo>
                    <a:lnTo>
                      <a:pt x="4" y="223"/>
                    </a:lnTo>
                    <a:cubicBezTo>
                      <a:pt x="4" y="223"/>
                      <a:pt x="1" y="549"/>
                      <a:pt x="153" y="549"/>
                    </a:cubicBezTo>
                    <a:cubicBezTo>
                      <a:pt x="271" y="549"/>
                      <a:pt x="289" y="241"/>
                      <a:pt x="278" y="149"/>
                    </a:cubicBezTo>
                    <a:cubicBezTo>
                      <a:pt x="256" y="1"/>
                      <a:pt x="156" y="1"/>
                      <a:pt x="156" y="1"/>
                    </a:cubicBezTo>
                    <a:close/>
                  </a:path>
                </a:pathLst>
              </a:custGeom>
              <a:solidFill>
                <a:srgbClr val="8B4F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1" name="Google Shape;2211;p15"/>
              <p:cNvSpPr/>
              <p:nvPr/>
            </p:nvSpPr>
            <p:spPr>
              <a:xfrm>
                <a:off x="4875164" y="2421592"/>
                <a:ext cx="61290" cy="112954"/>
              </a:xfrm>
              <a:custGeom>
                <a:rect b="b" l="l" r="r" t="t"/>
                <a:pathLst>
                  <a:path extrusionOk="0" h="575" w="312">
                    <a:moveTo>
                      <a:pt x="167" y="1"/>
                    </a:moveTo>
                    <a:lnTo>
                      <a:pt x="167" y="31"/>
                    </a:lnTo>
                    <a:cubicBezTo>
                      <a:pt x="171" y="31"/>
                      <a:pt x="256" y="34"/>
                      <a:pt x="275" y="168"/>
                    </a:cubicBezTo>
                    <a:cubicBezTo>
                      <a:pt x="285" y="238"/>
                      <a:pt x="275" y="453"/>
                      <a:pt x="212" y="526"/>
                    </a:cubicBezTo>
                    <a:cubicBezTo>
                      <a:pt x="197" y="541"/>
                      <a:pt x="182" y="548"/>
                      <a:pt x="164" y="548"/>
                    </a:cubicBezTo>
                    <a:cubicBezTo>
                      <a:pt x="142" y="548"/>
                      <a:pt x="119" y="541"/>
                      <a:pt x="101" y="523"/>
                    </a:cubicBezTo>
                    <a:cubicBezTo>
                      <a:pt x="27" y="445"/>
                      <a:pt x="27" y="241"/>
                      <a:pt x="27" y="238"/>
                    </a:cubicBezTo>
                    <a:lnTo>
                      <a:pt x="0" y="238"/>
                    </a:lnTo>
                    <a:cubicBezTo>
                      <a:pt x="0" y="248"/>
                      <a:pt x="0" y="456"/>
                      <a:pt x="82" y="541"/>
                    </a:cubicBezTo>
                    <a:cubicBezTo>
                      <a:pt x="104" y="564"/>
                      <a:pt x="134" y="574"/>
                      <a:pt x="164" y="574"/>
                    </a:cubicBezTo>
                    <a:cubicBezTo>
                      <a:pt x="189" y="574"/>
                      <a:pt x="212" y="564"/>
                      <a:pt x="230" y="545"/>
                    </a:cubicBezTo>
                    <a:cubicBezTo>
                      <a:pt x="304" y="460"/>
                      <a:pt x="311" y="234"/>
                      <a:pt x="300" y="164"/>
                    </a:cubicBezTo>
                    <a:cubicBezTo>
                      <a:pt x="278" y="4"/>
                      <a:pt x="167" y="1"/>
                      <a:pt x="167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2" name="Google Shape;2212;p15"/>
              <p:cNvSpPr/>
              <p:nvPr/>
            </p:nvSpPr>
            <p:spPr>
              <a:xfrm>
                <a:off x="4606432" y="4029072"/>
                <a:ext cx="247125" cy="256161"/>
              </a:xfrm>
              <a:custGeom>
                <a:rect b="b" l="l" r="r" t="t"/>
                <a:pathLst>
                  <a:path extrusionOk="0" h="1304" w="1258">
                    <a:moveTo>
                      <a:pt x="253" y="1"/>
                    </a:moveTo>
                    <a:cubicBezTo>
                      <a:pt x="203" y="1"/>
                      <a:pt x="161" y="9"/>
                      <a:pt x="125" y="19"/>
                    </a:cubicBezTo>
                    <a:cubicBezTo>
                      <a:pt x="45" y="45"/>
                      <a:pt x="0" y="89"/>
                      <a:pt x="0" y="89"/>
                    </a:cubicBezTo>
                    <a:lnTo>
                      <a:pt x="914" y="1303"/>
                    </a:lnTo>
                    <a:lnTo>
                      <a:pt x="991" y="1218"/>
                    </a:lnTo>
                    <a:lnTo>
                      <a:pt x="1184" y="1015"/>
                    </a:lnTo>
                    <a:lnTo>
                      <a:pt x="1257" y="866"/>
                    </a:lnTo>
                    <a:lnTo>
                      <a:pt x="677" y="152"/>
                    </a:lnTo>
                    <a:cubicBezTo>
                      <a:pt x="501" y="36"/>
                      <a:pt x="360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3" name="Google Shape;2213;p15"/>
              <p:cNvSpPr/>
              <p:nvPr/>
            </p:nvSpPr>
            <p:spPr>
              <a:xfrm>
                <a:off x="4606432" y="4032805"/>
                <a:ext cx="194871" cy="252429"/>
              </a:xfrm>
              <a:custGeom>
                <a:rect b="b" l="l" r="r" t="t"/>
                <a:pathLst>
                  <a:path extrusionOk="0" h="1285" w="992">
                    <a:moveTo>
                      <a:pt x="125" y="0"/>
                    </a:moveTo>
                    <a:cubicBezTo>
                      <a:pt x="45" y="26"/>
                      <a:pt x="0" y="70"/>
                      <a:pt x="0" y="70"/>
                    </a:cubicBezTo>
                    <a:lnTo>
                      <a:pt x="914" y="1284"/>
                    </a:lnTo>
                    <a:lnTo>
                      <a:pt x="991" y="1199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4" name="Google Shape;2214;p15"/>
              <p:cNvSpPr/>
              <p:nvPr/>
            </p:nvSpPr>
            <p:spPr>
              <a:xfrm>
                <a:off x="5613586" y="4035162"/>
                <a:ext cx="289949" cy="179352"/>
              </a:xfrm>
              <a:custGeom>
                <a:rect b="b" l="l" r="r" t="t"/>
                <a:pathLst>
                  <a:path extrusionOk="0" h="913" w="1476">
                    <a:moveTo>
                      <a:pt x="969" y="1"/>
                    </a:moveTo>
                    <a:cubicBezTo>
                      <a:pt x="932" y="1"/>
                      <a:pt x="893" y="3"/>
                      <a:pt x="851" y="7"/>
                    </a:cubicBezTo>
                    <a:lnTo>
                      <a:pt x="4" y="369"/>
                    </a:lnTo>
                    <a:lnTo>
                      <a:pt x="0" y="532"/>
                    </a:lnTo>
                    <a:lnTo>
                      <a:pt x="70" y="802"/>
                    </a:lnTo>
                    <a:lnTo>
                      <a:pt x="100" y="913"/>
                    </a:lnTo>
                    <a:lnTo>
                      <a:pt x="1476" y="269"/>
                    </a:lnTo>
                    <a:cubicBezTo>
                      <a:pt x="1476" y="269"/>
                      <a:pt x="1457" y="210"/>
                      <a:pt x="1399" y="147"/>
                    </a:cubicBezTo>
                    <a:cubicBezTo>
                      <a:pt x="1328" y="77"/>
                      <a:pt x="1200" y="1"/>
                      <a:pt x="9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5" name="Google Shape;2215;p15"/>
              <p:cNvSpPr/>
              <p:nvPr/>
            </p:nvSpPr>
            <p:spPr>
              <a:xfrm>
                <a:off x="5627337" y="4064039"/>
                <a:ext cx="276198" cy="150475"/>
              </a:xfrm>
              <a:custGeom>
                <a:rect b="b" l="l" r="r" t="t"/>
                <a:pathLst>
                  <a:path extrusionOk="0" h="766" w="1406">
                    <a:moveTo>
                      <a:pt x="1329" y="0"/>
                    </a:moveTo>
                    <a:lnTo>
                      <a:pt x="0" y="655"/>
                    </a:lnTo>
                    <a:lnTo>
                      <a:pt x="30" y="766"/>
                    </a:lnTo>
                    <a:lnTo>
                      <a:pt x="1406" y="122"/>
                    </a:lnTo>
                    <a:cubicBezTo>
                      <a:pt x="1406" y="122"/>
                      <a:pt x="1387" y="63"/>
                      <a:pt x="13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6" name="Google Shape;2216;p15"/>
              <p:cNvSpPr/>
              <p:nvPr/>
            </p:nvSpPr>
            <p:spPr>
              <a:xfrm>
                <a:off x="4734119" y="3587276"/>
                <a:ext cx="1056861" cy="643349"/>
              </a:xfrm>
              <a:custGeom>
                <a:rect b="b" l="l" r="r" t="t"/>
                <a:pathLst>
                  <a:path extrusionOk="0" h="3275" w="5380">
                    <a:moveTo>
                      <a:pt x="3885" y="1"/>
                    </a:moveTo>
                    <a:lnTo>
                      <a:pt x="3160" y="196"/>
                    </a:lnTo>
                    <a:lnTo>
                      <a:pt x="1840" y="556"/>
                    </a:lnTo>
                    <a:lnTo>
                      <a:pt x="1773" y="618"/>
                    </a:lnTo>
                    <a:lnTo>
                      <a:pt x="1" y="2368"/>
                    </a:lnTo>
                    <a:lnTo>
                      <a:pt x="563" y="3274"/>
                    </a:lnTo>
                    <a:lnTo>
                      <a:pt x="2975" y="1203"/>
                    </a:lnTo>
                    <a:cubicBezTo>
                      <a:pt x="4215" y="1469"/>
                      <a:pt x="4326" y="1743"/>
                      <a:pt x="4447" y="2801"/>
                    </a:cubicBezTo>
                    <a:lnTo>
                      <a:pt x="5379" y="2275"/>
                    </a:lnTo>
                    <a:cubicBezTo>
                      <a:pt x="5347" y="1280"/>
                      <a:pt x="5106" y="1048"/>
                      <a:pt x="4237" y="337"/>
                    </a:cubicBezTo>
                    <a:cubicBezTo>
                      <a:pt x="4192" y="300"/>
                      <a:pt x="4144" y="263"/>
                      <a:pt x="4096" y="223"/>
                    </a:cubicBezTo>
                    <a:lnTo>
                      <a:pt x="3952" y="71"/>
                    </a:lnTo>
                    <a:lnTo>
                      <a:pt x="388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7" name="Google Shape;2217;p15"/>
              <p:cNvSpPr/>
              <p:nvPr/>
            </p:nvSpPr>
            <p:spPr>
              <a:xfrm>
                <a:off x="5082409" y="3601027"/>
                <a:ext cx="509572" cy="107650"/>
              </a:xfrm>
              <a:custGeom>
                <a:rect b="b" l="l" r="r" t="t"/>
                <a:pathLst>
                  <a:path extrusionOk="0" h="548" w="2594">
                    <a:moveTo>
                      <a:pt x="2179" y="1"/>
                    </a:moveTo>
                    <a:lnTo>
                      <a:pt x="1387" y="126"/>
                    </a:lnTo>
                    <a:lnTo>
                      <a:pt x="67" y="486"/>
                    </a:lnTo>
                    <a:lnTo>
                      <a:pt x="0" y="548"/>
                    </a:lnTo>
                    <a:lnTo>
                      <a:pt x="2593" y="375"/>
                    </a:lnTo>
                    <a:cubicBezTo>
                      <a:pt x="2549" y="337"/>
                      <a:pt x="2371" y="193"/>
                      <a:pt x="2323" y="153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8" name="Google Shape;2218;p15"/>
              <p:cNvSpPr/>
              <p:nvPr/>
            </p:nvSpPr>
            <p:spPr>
              <a:xfrm>
                <a:off x="5042335" y="3252932"/>
                <a:ext cx="497982" cy="454372"/>
              </a:xfrm>
              <a:custGeom>
                <a:rect b="b" l="l" r="r" t="t"/>
                <a:pathLst>
                  <a:path extrusionOk="0" h="2313" w="2535">
                    <a:moveTo>
                      <a:pt x="644" y="1"/>
                    </a:moveTo>
                    <a:cubicBezTo>
                      <a:pt x="644" y="1"/>
                      <a:pt x="1" y="1081"/>
                      <a:pt x="215" y="2313"/>
                    </a:cubicBezTo>
                    <a:lnTo>
                      <a:pt x="2535" y="1913"/>
                    </a:lnTo>
                    <a:cubicBezTo>
                      <a:pt x="2535" y="1913"/>
                      <a:pt x="2028" y="1155"/>
                      <a:pt x="2109" y="64"/>
                    </a:cubicBezTo>
                    <a:lnTo>
                      <a:pt x="64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9" name="Google Shape;2219;p15"/>
              <p:cNvSpPr/>
              <p:nvPr/>
            </p:nvSpPr>
            <p:spPr>
              <a:xfrm>
                <a:off x="5153521" y="3380816"/>
                <a:ext cx="110794" cy="101168"/>
              </a:xfrm>
              <a:custGeom>
                <a:rect b="b" l="l" r="r" t="t"/>
                <a:pathLst>
                  <a:path extrusionOk="0" h="515" w="564">
                    <a:moveTo>
                      <a:pt x="41" y="1"/>
                    </a:moveTo>
                    <a:lnTo>
                      <a:pt x="41" y="1"/>
                    </a:lnTo>
                    <a:cubicBezTo>
                      <a:pt x="0" y="279"/>
                      <a:pt x="152" y="515"/>
                      <a:pt x="152" y="515"/>
                    </a:cubicBezTo>
                    <a:lnTo>
                      <a:pt x="481" y="492"/>
                    </a:lnTo>
                    <a:cubicBezTo>
                      <a:pt x="456" y="248"/>
                      <a:pt x="563" y="75"/>
                      <a:pt x="563" y="75"/>
                    </a:cubicBezTo>
                    <a:lnTo>
                      <a:pt x="4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0" name="Google Shape;2220;p15"/>
              <p:cNvSpPr/>
              <p:nvPr/>
            </p:nvSpPr>
            <p:spPr>
              <a:xfrm>
                <a:off x="5218150" y="3260397"/>
                <a:ext cx="179745" cy="84470"/>
              </a:xfrm>
              <a:custGeom>
                <a:rect b="b" l="l" r="r" t="t"/>
                <a:pathLst>
                  <a:path extrusionOk="0" h="430" w="915">
                    <a:moveTo>
                      <a:pt x="1" y="0"/>
                    </a:moveTo>
                    <a:cubicBezTo>
                      <a:pt x="1" y="0"/>
                      <a:pt x="208" y="410"/>
                      <a:pt x="426" y="429"/>
                    </a:cubicBezTo>
                    <a:cubicBezTo>
                      <a:pt x="431" y="429"/>
                      <a:pt x="436" y="430"/>
                      <a:pt x="441" y="430"/>
                    </a:cubicBezTo>
                    <a:cubicBezTo>
                      <a:pt x="657" y="430"/>
                      <a:pt x="914" y="52"/>
                      <a:pt x="914" y="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63322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1" name="Google Shape;2221;p15"/>
              <p:cNvSpPr/>
              <p:nvPr/>
            </p:nvSpPr>
            <p:spPr>
              <a:xfrm>
                <a:off x="4937828" y="3014059"/>
                <a:ext cx="204300" cy="166190"/>
              </a:xfrm>
              <a:custGeom>
                <a:rect b="b" l="l" r="r" t="t"/>
                <a:pathLst>
                  <a:path extrusionOk="0" h="846" w="1040">
                    <a:moveTo>
                      <a:pt x="491" y="0"/>
                    </a:moveTo>
                    <a:cubicBezTo>
                      <a:pt x="272" y="0"/>
                      <a:pt x="83" y="135"/>
                      <a:pt x="44" y="329"/>
                    </a:cubicBezTo>
                    <a:cubicBezTo>
                      <a:pt x="0" y="558"/>
                      <a:pt x="178" y="784"/>
                      <a:pt x="440" y="836"/>
                    </a:cubicBezTo>
                    <a:cubicBezTo>
                      <a:pt x="475" y="842"/>
                      <a:pt x="509" y="845"/>
                      <a:pt x="543" y="845"/>
                    </a:cubicBezTo>
                    <a:cubicBezTo>
                      <a:pt x="764" y="845"/>
                      <a:pt x="957" y="714"/>
                      <a:pt x="995" y="517"/>
                    </a:cubicBezTo>
                    <a:cubicBezTo>
                      <a:pt x="1040" y="288"/>
                      <a:pt x="862" y="63"/>
                      <a:pt x="599" y="11"/>
                    </a:cubicBezTo>
                    <a:cubicBezTo>
                      <a:pt x="563" y="4"/>
                      <a:pt x="527" y="0"/>
                      <a:pt x="491" y="0"/>
                    </a:cubicBezTo>
                    <a:close/>
                  </a:path>
                </a:pathLst>
              </a:custGeom>
              <a:solidFill>
                <a:srgbClr val="6D3B3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2" name="Google Shape;2222;p15"/>
              <p:cNvSpPr/>
              <p:nvPr/>
            </p:nvSpPr>
            <p:spPr>
              <a:xfrm>
                <a:off x="4971027" y="3070242"/>
                <a:ext cx="140653" cy="98221"/>
              </a:xfrm>
              <a:custGeom>
                <a:rect b="b" l="l" r="r" t="t"/>
                <a:pathLst>
                  <a:path extrusionOk="0" h="500" w="716">
                    <a:moveTo>
                      <a:pt x="315" y="0"/>
                    </a:moveTo>
                    <a:cubicBezTo>
                      <a:pt x="170" y="0"/>
                      <a:pt x="49" y="72"/>
                      <a:pt x="27" y="183"/>
                    </a:cubicBezTo>
                    <a:cubicBezTo>
                      <a:pt x="1" y="316"/>
                      <a:pt x="127" y="453"/>
                      <a:pt x="308" y="491"/>
                    </a:cubicBezTo>
                    <a:cubicBezTo>
                      <a:pt x="339" y="497"/>
                      <a:pt x="370" y="500"/>
                      <a:pt x="400" y="500"/>
                    </a:cubicBezTo>
                    <a:cubicBezTo>
                      <a:pt x="546" y="500"/>
                      <a:pt x="664" y="427"/>
                      <a:pt x="689" y="316"/>
                    </a:cubicBezTo>
                    <a:cubicBezTo>
                      <a:pt x="715" y="183"/>
                      <a:pt x="589" y="47"/>
                      <a:pt x="405" y="9"/>
                    </a:cubicBezTo>
                    <a:cubicBezTo>
                      <a:pt x="374" y="3"/>
                      <a:pt x="344" y="0"/>
                      <a:pt x="315" y="0"/>
                    </a:cubicBezTo>
                    <a:close/>
                  </a:path>
                </a:pathLst>
              </a:custGeom>
              <a:solidFill>
                <a:srgbClr val="63322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3" name="Google Shape;2223;p15"/>
              <p:cNvSpPr/>
              <p:nvPr/>
            </p:nvSpPr>
            <p:spPr>
              <a:xfrm>
                <a:off x="5525581" y="3070438"/>
                <a:ext cx="202925" cy="165405"/>
              </a:xfrm>
              <a:custGeom>
                <a:rect b="b" l="l" r="r" t="t"/>
                <a:pathLst>
                  <a:path extrusionOk="0" h="842" w="1033">
                    <a:moveTo>
                      <a:pt x="543" y="1"/>
                    </a:moveTo>
                    <a:cubicBezTo>
                      <a:pt x="513" y="1"/>
                      <a:pt x="483" y="3"/>
                      <a:pt x="452" y="8"/>
                    </a:cubicBezTo>
                    <a:cubicBezTo>
                      <a:pt x="186" y="49"/>
                      <a:pt x="1" y="271"/>
                      <a:pt x="37" y="497"/>
                    </a:cubicBezTo>
                    <a:cubicBezTo>
                      <a:pt x="70" y="700"/>
                      <a:pt x="264" y="842"/>
                      <a:pt x="493" y="842"/>
                    </a:cubicBezTo>
                    <a:cubicBezTo>
                      <a:pt x="523" y="842"/>
                      <a:pt x="554" y="839"/>
                      <a:pt x="585" y="834"/>
                    </a:cubicBezTo>
                    <a:cubicBezTo>
                      <a:pt x="851" y="793"/>
                      <a:pt x="1033" y="571"/>
                      <a:pt x="995" y="341"/>
                    </a:cubicBezTo>
                    <a:cubicBezTo>
                      <a:pt x="963" y="142"/>
                      <a:pt x="769" y="1"/>
                      <a:pt x="543" y="1"/>
                    </a:cubicBezTo>
                    <a:close/>
                  </a:path>
                </a:pathLst>
              </a:custGeom>
              <a:solidFill>
                <a:srgbClr val="6D3B3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4" name="Google Shape;2224;p15"/>
              <p:cNvSpPr/>
              <p:nvPr/>
            </p:nvSpPr>
            <p:spPr>
              <a:xfrm>
                <a:off x="5555243" y="3126031"/>
                <a:ext cx="139867" cy="97828"/>
              </a:xfrm>
              <a:custGeom>
                <a:rect b="b" l="l" r="r" t="t"/>
                <a:pathLst>
                  <a:path extrusionOk="0" h="498" w="712">
                    <a:moveTo>
                      <a:pt x="391" y="1"/>
                    </a:moveTo>
                    <a:cubicBezTo>
                      <a:pt x="367" y="1"/>
                      <a:pt x="341" y="3"/>
                      <a:pt x="316" y="7"/>
                    </a:cubicBezTo>
                    <a:cubicBezTo>
                      <a:pt x="130" y="36"/>
                      <a:pt x="1" y="169"/>
                      <a:pt x="23" y="302"/>
                    </a:cubicBezTo>
                    <a:cubicBezTo>
                      <a:pt x="42" y="421"/>
                      <a:pt x="169" y="497"/>
                      <a:pt x="322" y="497"/>
                    </a:cubicBezTo>
                    <a:cubicBezTo>
                      <a:pt x="346" y="497"/>
                      <a:pt x="371" y="496"/>
                      <a:pt x="397" y="491"/>
                    </a:cubicBezTo>
                    <a:cubicBezTo>
                      <a:pt x="582" y="458"/>
                      <a:pt x="711" y="325"/>
                      <a:pt x="689" y="191"/>
                    </a:cubicBezTo>
                    <a:cubicBezTo>
                      <a:pt x="670" y="77"/>
                      <a:pt x="544" y="1"/>
                      <a:pt x="391" y="1"/>
                    </a:cubicBezTo>
                    <a:close/>
                  </a:path>
                </a:pathLst>
              </a:custGeom>
              <a:solidFill>
                <a:srgbClr val="63322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5" name="Google Shape;2225;p15"/>
              <p:cNvSpPr/>
              <p:nvPr/>
            </p:nvSpPr>
            <p:spPr>
              <a:xfrm>
                <a:off x="5021905" y="2722540"/>
                <a:ext cx="633920" cy="569683"/>
              </a:xfrm>
              <a:custGeom>
                <a:rect b="b" l="l" r="r" t="t"/>
                <a:pathLst>
                  <a:path extrusionOk="0" h="2900" w="3227">
                    <a:moveTo>
                      <a:pt x="1731" y="1"/>
                    </a:moveTo>
                    <a:cubicBezTo>
                      <a:pt x="832" y="1"/>
                      <a:pt x="183" y="832"/>
                      <a:pt x="97" y="1610"/>
                    </a:cubicBezTo>
                    <a:cubicBezTo>
                      <a:pt x="1" y="2442"/>
                      <a:pt x="582" y="2875"/>
                      <a:pt x="1406" y="2897"/>
                    </a:cubicBezTo>
                    <a:cubicBezTo>
                      <a:pt x="1462" y="2899"/>
                      <a:pt x="1517" y="2900"/>
                      <a:pt x="1573" y="2900"/>
                    </a:cubicBezTo>
                    <a:cubicBezTo>
                      <a:pt x="2326" y="2900"/>
                      <a:pt x="3048" y="2721"/>
                      <a:pt x="3134" y="1946"/>
                    </a:cubicBezTo>
                    <a:cubicBezTo>
                      <a:pt x="3226" y="1113"/>
                      <a:pt x="2775" y="133"/>
                      <a:pt x="1939" y="15"/>
                    </a:cubicBezTo>
                    <a:cubicBezTo>
                      <a:pt x="1868" y="5"/>
                      <a:pt x="1799" y="1"/>
                      <a:pt x="1731" y="1"/>
                    </a:cubicBezTo>
                    <a:close/>
                  </a:path>
                </a:pathLst>
              </a:custGeom>
              <a:solidFill>
                <a:srgbClr val="6D3B3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6" name="Google Shape;2226;p15"/>
              <p:cNvSpPr/>
              <p:nvPr/>
            </p:nvSpPr>
            <p:spPr>
              <a:xfrm>
                <a:off x="5075730" y="2726076"/>
                <a:ext cx="564183" cy="352811"/>
              </a:xfrm>
              <a:custGeom>
                <a:rect b="b" l="l" r="r" t="t"/>
                <a:pathLst>
                  <a:path extrusionOk="0" h="1796" w="2872">
                    <a:moveTo>
                      <a:pt x="1428" y="0"/>
                    </a:moveTo>
                    <a:cubicBezTo>
                      <a:pt x="1139" y="0"/>
                      <a:pt x="849" y="49"/>
                      <a:pt x="592" y="182"/>
                    </a:cubicBezTo>
                    <a:cubicBezTo>
                      <a:pt x="293" y="341"/>
                      <a:pt x="49" y="626"/>
                      <a:pt x="0" y="959"/>
                    </a:cubicBezTo>
                    <a:cubicBezTo>
                      <a:pt x="160" y="696"/>
                      <a:pt x="396" y="486"/>
                      <a:pt x="674" y="356"/>
                    </a:cubicBezTo>
                    <a:lnTo>
                      <a:pt x="674" y="356"/>
                    </a:lnTo>
                    <a:cubicBezTo>
                      <a:pt x="648" y="371"/>
                      <a:pt x="637" y="415"/>
                      <a:pt x="640" y="460"/>
                    </a:cubicBezTo>
                    <a:cubicBezTo>
                      <a:pt x="910" y="367"/>
                      <a:pt x="1195" y="319"/>
                      <a:pt x="1480" y="308"/>
                    </a:cubicBezTo>
                    <a:lnTo>
                      <a:pt x="1480" y="308"/>
                    </a:lnTo>
                    <a:cubicBezTo>
                      <a:pt x="1421" y="363"/>
                      <a:pt x="1373" y="426"/>
                      <a:pt x="1336" y="496"/>
                    </a:cubicBezTo>
                    <a:cubicBezTo>
                      <a:pt x="1497" y="552"/>
                      <a:pt x="1666" y="580"/>
                      <a:pt x="1836" y="580"/>
                    </a:cubicBezTo>
                    <a:cubicBezTo>
                      <a:pt x="1990" y="580"/>
                      <a:pt x="2144" y="557"/>
                      <a:pt x="2291" y="511"/>
                    </a:cubicBezTo>
                    <a:cubicBezTo>
                      <a:pt x="2602" y="885"/>
                      <a:pt x="2790" y="1333"/>
                      <a:pt x="2853" y="1795"/>
                    </a:cubicBezTo>
                    <a:lnTo>
                      <a:pt x="2872" y="1466"/>
                    </a:lnTo>
                    <a:cubicBezTo>
                      <a:pt x="2846" y="1233"/>
                      <a:pt x="2812" y="1000"/>
                      <a:pt x="2730" y="781"/>
                    </a:cubicBezTo>
                    <a:cubicBezTo>
                      <a:pt x="2650" y="563"/>
                      <a:pt x="2516" y="359"/>
                      <a:pt x="2324" y="226"/>
                    </a:cubicBezTo>
                    <a:cubicBezTo>
                      <a:pt x="2109" y="74"/>
                      <a:pt x="1839" y="19"/>
                      <a:pt x="1576" y="4"/>
                    </a:cubicBezTo>
                    <a:cubicBezTo>
                      <a:pt x="1527" y="2"/>
                      <a:pt x="1477" y="0"/>
                      <a:pt x="1428" y="0"/>
                    </a:cubicBezTo>
                    <a:close/>
                  </a:path>
                </a:pathLst>
              </a:custGeom>
              <a:solidFill>
                <a:srgbClr val="63322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7" name="Google Shape;2227;p15"/>
              <p:cNvSpPr/>
              <p:nvPr/>
            </p:nvSpPr>
            <p:spPr>
              <a:xfrm>
                <a:off x="5135252" y="2817225"/>
                <a:ext cx="135349" cy="55200"/>
              </a:xfrm>
              <a:custGeom>
                <a:rect b="b" l="l" r="r" t="t"/>
                <a:pathLst>
                  <a:path extrusionOk="0" h="281" w="689">
                    <a:moveTo>
                      <a:pt x="408" y="0"/>
                    </a:moveTo>
                    <a:cubicBezTo>
                      <a:pt x="332" y="0"/>
                      <a:pt x="257" y="26"/>
                      <a:pt x="194" y="66"/>
                    </a:cubicBezTo>
                    <a:cubicBezTo>
                      <a:pt x="112" y="117"/>
                      <a:pt x="45" y="192"/>
                      <a:pt x="1" y="281"/>
                    </a:cubicBezTo>
                    <a:cubicBezTo>
                      <a:pt x="122" y="183"/>
                      <a:pt x="281" y="136"/>
                      <a:pt x="434" y="136"/>
                    </a:cubicBezTo>
                    <a:cubicBezTo>
                      <a:pt x="524" y="136"/>
                      <a:pt x="612" y="152"/>
                      <a:pt x="689" y="184"/>
                    </a:cubicBezTo>
                    <a:cubicBezTo>
                      <a:pt x="660" y="92"/>
                      <a:pt x="571" y="25"/>
                      <a:pt x="471" y="6"/>
                    </a:cubicBezTo>
                    <a:cubicBezTo>
                      <a:pt x="450" y="2"/>
                      <a:pt x="429" y="0"/>
                      <a:pt x="408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8" name="Google Shape;2228;p15"/>
              <p:cNvSpPr/>
              <p:nvPr/>
            </p:nvSpPr>
            <p:spPr>
              <a:xfrm>
                <a:off x="5441307" y="2843352"/>
                <a:ext cx="127295" cy="74059"/>
              </a:xfrm>
              <a:custGeom>
                <a:rect b="b" l="l" r="r" t="t"/>
                <a:pathLst>
                  <a:path extrusionOk="0" h="377" w="648">
                    <a:moveTo>
                      <a:pt x="283" y="0"/>
                    </a:moveTo>
                    <a:cubicBezTo>
                      <a:pt x="179" y="0"/>
                      <a:pt x="74" y="47"/>
                      <a:pt x="0" y="129"/>
                    </a:cubicBezTo>
                    <a:cubicBezTo>
                      <a:pt x="38" y="126"/>
                      <a:pt x="77" y="124"/>
                      <a:pt x="116" y="124"/>
                    </a:cubicBezTo>
                    <a:cubicBezTo>
                      <a:pt x="321" y="124"/>
                      <a:pt x="532" y="181"/>
                      <a:pt x="647" y="377"/>
                    </a:cubicBezTo>
                    <a:cubicBezTo>
                      <a:pt x="615" y="177"/>
                      <a:pt x="511" y="55"/>
                      <a:pt x="381" y="15"/>
                    </a:cubicBezTo>
                    <a:cubicBezTo>
                      <a:pt x="349" y="5"/>
                      <a:pt x="316" y="0"/>
                      <a:pt x="283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9" name="Google Shape;2229;p15"/>
              <p:cNvSpPr/>
              <p:nvPr/>
            </p:nvSpPr>
            <p:spPr>
              <a:xfrm>
                <a:off x="5107750" y="2918589"/>
                <a:ext cx="162851" cy="133581"/>
              </a:xfrm>
              <a:custGeom>
                <a:rect b="b" l="l" r="r" t="t"/>
                <a:pathLst>
                  <a:path extrusionOk="0" h="680" w="829">
                    <a:moveTo>
                      <a:pt x="415" y="1"/>
                    </a:moveTo>
                    <a:cubicBezTo>
                      <a:pt x="193" y="1"/>
                      <a:pt x="8" y="158"/>
                      <a:pt x="4" y="356"/>
                    </a:cubicBezTo>
                    <a:cubicBezTo>
                      <a:pt x="1" y="559"/>
                      <a:pt x="160" y="653"/>
                      <a:pt x="392" y="675"/>
                    </a:cubicBezTo>
                    <a:cubicBezTo>
                      <a:pt x="422" y="678"/>
                      <a:pt x="450" y="680"/>
                      <a:pt x="477" y="680"/>
                    </a:cubicBezTo>
                    <a:cubicBezTo>
                      <a:pt x="706" y="680"/>
                      <a:pt x="822" y="557"/>
                      <a:pt x="825" y="375"/>
                    </a:cubicBezTo>
                    <a:cubicBezTo>
                      <a:pt x="829" y="175"/>
                      <a:pt x="651" y="4"/>
                      <a:pt x="422" y="1"/>
                    </a:cubicBezTo>
                    <a:cubicBezTo>
                      <a:pt x="420" y="1"/>
                      <a:pt x="417" y="1"/>
                      <a:pt x="41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0" name="Google Shape;2230;p15"/>
              <p:cNvSpPr/>
              <p:nvPr/>
            </p:nvSpPr>
            <p:spPr>
              <a:xfrm>
                <a:off x="5108536" y="2907588"/>
                <a:ext cx="165208" cy="92721"/>
              </a:xfrm>
              <a:custGeom>
                <a:rect b="b" l="l" r="r" t="t"/>
                <a:pathLst>
                  <a:path extrusionOk="0" h="472" w="841">
                    <a:moveTo>
                      <a:pt x="410" y="0"/>
                    </a:moveTo>
                    <a:cubicBezTo>
                      <a:pt x="297" y="0"/>
                      <a:pt x="186" y="46"/>
                      <a:pt x="108" y="135"/>
                    </a:cubicBezTo>
                    <a:cubicBezTo>
                      <a:pt x="33" y="212"/>
                      <a:pt x="0" y="316"/>
                      <a:pt x="0" y="416"/>
                    </a:cubicBezTo>
                    <a:cubicBezTo>
                      <a:pt x="15" y="327"/>
                      <a:pt x="60" y="238"/>
                      <a:pt x="133" y="171"/>
                    </a:cubicBezTo>
                    <a:cubicBezTo>
                      <a:pt x="209" y="103"/>
                      <a:pt x="307" y="68"/>
                      <a:pt x="407" y="68"/>
                    </a:cubicBezTo>
                    <a:cubicBezTo>
                      <a:pt x="479" y="68"/>
                      <a:pt x="551" y="86"/>
                      <a:pt x="615" y="124"/>
                    </a:cubicBezTo>
                    <a:cubicBezTo>
                      <a:pt x="743" y="202"/>
                      <a:pt x="814" y="335"/>
                      <a:pt x="818" y="472"/>
                    </a:cubicBezTo>
                    <a:cubicBezTo>
                      <a:pt x="840" y="320"/>
                      <a:pt x="777" y="161"/>
                      <a:pt x="637" y="68"/>
                    </a:cubicBezTo>
                    <a:cubicBezTo>
                      <a:pt x="568" y="23"/>
                      <a:pt x="489" y="0"/>
                      <a:pt x="410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1" name="Google Shape;2231;p15"/>
              <p:cNvSpPr/>
              <p:nvPr/>
            </p:nvSpPr>
            <p:spPr>
              <a:xfrm>
                <a:off x="5159414" y="2964163"/>
                <a:ext cx="91739" cy="83685"/>
              </a:xfrm>
              <a:custGeom>
                <a:rect b="b" l="l" r="r" t="t"/>
                <a:pathLst>
                  <a:path extrusionOk="0" h="426" w="467">
                    <a:moveTo>
                      <a:pt x="233" y="1"/>
                    </a:moveTo>
                    <a:cubicBezTo>
                      <a:pt x="217" y="1"/>
                      <a:pt x="201" y="2"/>
                      <a:pt x="185" y="6"/>
                    </a:cubicBezTo>
                    <a:cubicBezTo>
                      <a:pt x="71" y="32"/>
                      <a:pt x="0" y="146"/>
                      <a:pt x="26" y="261"/>
                    </a:cubicBezTo>
                    <a:cubicBezTo>
                      <a:pt x="48" y="360"/>
                      <a:pt x="136" y="426"/>
                      <a:pt x="233" y="426"/>
                    </a:cubicBezTo>
                    <a:cubicBezTo>
                      <a:pt x="249" y="426"/>
                      <a:pt x="265" y="424"/>
                      <a:pt x="281" y="421"/>
                    </a:cubicBezTo>
                    <a:cubicBezTo>
                      <a:pt x="396" y="394"/>
                      <a:pt x="467" y="279"/>
                      <a:pt x="440" y="165"/>
                    </a:cubicBezTo>
                    <a:cubicBezTo>
                      <a:pt x="418" y="66"/>
                      <a:pt x="330" y="1"/>
                      <a:pt x="233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2" name="Google Shape;2232;p15"/>
              <p:cNvSpPr/>
              <p:nvPr/>
            </p:nvSpPr>
            <p:spPr>
              <a:xfrm>
                <a:off x="5170218" y="2969271"/>
                <a:ext cx="22002" cy="19644"/>
              </a:xfrm>
              <a:custGeom>
                <a:rect b="b" l="l" r="r" t="t"/>
                <a:pathLst>
                  <a:path extrusionOk="0" h="100" w="112">
                    <a:moveTo>
                      <a:pt x="58" y="0"/>
                    </a:moveTo>
                    <a:cubicBezTo>
                      <a:pt x="54" y="0"/>
                      <a:pt x="49" y="1"/>
                      <a:pt x="45" y="2"/>
                    </a:cubicBezTo>
                    <a:cubicBezTo>
                      <a:pt x="19" y="6"/>
                      <a:pt x="1" y="35"/>
                      <a:pt x="8" y="62"/>
                    </a:cubicBezTo>
                    <a:cubicBezTo>
                      <a:pt x="11" y="83"/>
                      <a:pt x="33" y="100"/>
                      <a:pt x="55" y="100"/>
                    </a:cubicBezTo>
                    <a:cubicBezTo>
                      <a:pt x="59" y="100"/>
                      <a:pt x="63" y="99"/>
                      <a:pt x="67" y="98"/>
                    </a:cubicBezTo>
                    <a:cubicBezTo>
                      <a:pt x="93" y="95"/>
                      <a:pt x="111" y="65"/>
                      <a:pt x="104" y="39"/>
                    </a:cubicBezTo>
                    <a:cubicBezTo>
                      <a:pt x="101" y="14"/>
                      <a:pt x="80" y="0"/>
                      <a:pt x="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3" name="Google Shape;2233;p15"/>
              <p:cNvSpPr/>
              <p:nvPr/>
            </p:nvSpPr>
            <p:spPr>
              <a:xfrm>
                <a:off x="5388857" y="2944323"/>
                <a:ext cx="175423" cy="129259"/>
              </a:xfrm>
              <a:custGeom>
                <a:rect b="b" l="l" r="r" t="t"/>
                <a:pathLst>
                  <a:path extrusionOk="0" h="658" w="893">
                    <a:moveTo>
                      <a:pt x="423" y="1"/>
                    </a:moveTo>
                    <a:cubicBezTo>
                      <a:pt x="244" y="1"/>
                      <a:pt x="89" y="110"/>
                      <a:pt x="49" y="273"/>
                    </a:cubicBezTo>
                    <a:cubicBezTo>
                      <a:pt x="1" y="469"/>
                      <a:pt x="79" y="602"/>
                      <a:pt x="378" y="643"/>
                    </a:cubicBezTo>
                    <a:cubicBezTo>
                      <a:pt x="438" y="652"/>
                      <a:pt x="495" y="657"/>
                      <a:pt x="547" y="657"/>
                    </a:cubicBezTo>
                    <a:cubicBezTo>
                      <a:pt x="699" y="657"/>
                      <a:pt x="812" y="612"/>
                      <a:pt x="848" y="466"/>
                    </a:cubicBezTo>
                    <a:cubicBezTo>
                      <a:pt x="892" y="266"/>
                      <a:pt x="752" y="66"/>
                      <a:pt x="534" y="15"/>
                    </a:cubicBezTo>
                    <a:cubicBezTo>
                      <a:pt x="496" y="5"/>
                      <a:pt x="459" y="1"/>
                      <a:pt x="42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4" name="Google Shape;2234;p15"/>
              <p:cNvSpPr/>
              <p:nvPr/>
            </p:nvSpPr>
            <p:spPr>
              <a:xfrm>
                <a:off x="5396912" y="2933322"/>
                <a:ext cx="163833" cy="102543"/>
              </a:xfrm>
              <a:custGeom>
                <a:rect b="b" l="l" r="r" t="t"/>
                <a:pathLst>
                  <a:path extrusionOk="0" h="522" w="834">
                    <a:moveTo>
                      <a:pt x="408" y="1"/>
                    </a:moveTo>
                    <a:cubicBezTo>
                      <a:pt x="365" y="1"/>
                      <a:pt x="321" y="8"/>
                      <a:pt x="279" y="23"/>
                    </a:cubicBezTo>
                    <a:cubicBezTo>
                      <a:pt x="119" y="74"/>
                      <a:pt x="16" y="214"/>
                      <a:pt x="1" y="366"/>
                    </a:cubicBezTo>
                    <a:cubicBezTo>
                      <a:pt x="38" y="237"/>
                      <a:pt x="137" y="126"/>
                      <a:pt x="286" y="81"/>
                    </a:cubicBezTo>
                    <a:cubicBezTo>
                      <a:pt x="322" y="71"/>
                      <a:pt x="358" y="66"/>
                      <a:pt x="394" y="66"/>
                    </a:cubicBezTo>
                    <a:cubicBezTo>
                      <a:pt x="530" y="66"/>
                      <a:pt x="661" y="135"/>
                      <a:pt x="737" y="252"/>
                    </a:cubicBezTo>
                    <a:cubicBezTo>
                      <a:pt x="793" y="337"/>
                      <a:pt x="815" y="433"/>
                      <a:pt x="803" y="522"/>
                    </a:cubicBezTo>
                    <a:cubicBezTo>
                      <a:pt x="833" y="426"/>
                      <a:pt x="825" y="318"/>
                      <a:pt x="774" y="222"/>
                    </a:cubicBezTo>
                    <a:cubicBezTo>
                      <a:pt x="702" y="85"/>
                      <a:pt x="557" y="1"/>
                      <a:pt x="408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5" name="Google Shape;2235;p15"/>
              <p:cNvSpPr/>
              <p:nvPr/>
            </p:nvSpPr>
            <p:spPr>
              <a:xfrm>
                <a:off x="5440522" y="3003648"/>
                <a:ext cx="39485" cy="19841"/>
              </a:xfrm>
              <a:custGeom>
                <a:rect b="b" l="l" r="r" t="t"/>
                <a:pathLst>
                  <a:path extrusionOk="0" h="101" w="201">
                    <a:moveTo>
                      <a:pt x="107" y="1"/>
                    </a:moveTo>
                    <a:cubicBezTo>
                      <a:pt x="105" y="1"/>
                      <a:pt x="103" y="1"/>
                      <a:pt x="101" y="1"/>
                    </a:cubicBezTo>
                    <a:cubicBezTo>
                      <a:pt x="45" y="1"/>
                      <a:pt x="1" y="46"/>
                      <a:pt x="1" y="101"/>
                    </a:cubicBezTo>
                    <a:lnTo>
                      <a:pt x="200" y="97"/>
                    </a:lnTo>
                    <a:cubicBezTo>
                      <a:pt x="200" y="47"/>
                      <a:pt x="159" y="1"/>
                      <a:pt x="107" y="1"/>
                    </a:cubicBezTo>
                    <a:close/>
                  </a:path>
                </a:pathLst>
              </a:custGeom>
              <a:solidFill>
                <a:srgbClr val="05162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6" name="Google Shape;2236;p15"/>
              <p:cNvSpPr/>
              <p:nvPr/>
            </p:nvSpPr>
            <p:spPr>
              <a:xfrm>
                <a:off x="5414395" y="2981647"/>
                <a:ext cx="91739" cy="83095"/>
              </a:xfrm>
              <a:custGeom>
                <a:rect b="b" l="l" r="r" t="t"/>
                <a:pathLst>
                  <a:path extrusionOk="0" h="423" w="467">
                    <a:moveTo>
                      <a:pt x="233" y="0"/>
                    </a:moveTo>
                    <a:cubicBezTo>
                      <a:pt x="217" y="0"/>
                      <a:pt x="201" y="2"/>
                      <a:pt x="185" y="6"/>
                    </a:cubicBezTo>
                    <a:cubicBezTo>
                      <a:pt x="71" y="32"/>
                      <a:pt x="0" y="146"/>
                      <a:pt x="26" y="257"/>
                    </a:cubicBezTo>
                    <a:cubicBezTo>
                      <a:pt x="48" y="354"/>
                      <a:pt x="135" y="423"/>
                      <a:pt x="230" y="423"/>
                    </a:cubicBezTo>
                    <a:cubicBezTo>
                      <a:pt x="247" y="423"/>
                      <a:pt x="265" y="420"/>
                      <a:pt x="282" y="416"/>
                    </a:cubicBezTo>
                    <a:cubicBezTo>
                      <a:pt x="396" y="390"/>
                      <a:pt x="467" y="279"/>
                      <a:pt x="441" y="165"/>
                    </a:cubicBezTo>
                    <a:cubicBezTo>
                      <a:pt x="419" y="66"/>
                      <a:pt x="331" y="0"/>
                      <a:pt x="233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7" name="Google Shape;2237;p15"/>
              <p:cNvSpPr/>
              <p:nvPr/>
            </p:nvSpPr>
            <p:spPr>
              <a:xfrm>
                <a:off x="5423824" y="2988129"/>
                <a:ext cx="22002" cy="19841"/>
              </a:xfrm>
              <a:custGeom>
                <a:rect b="b" l="l" r="r" t="t"/>
                <a:pathLst>
                  <a:path extrusionOk="0" h="101" w="112">
                    <a:moveTo>
                      <a:pt x="58" y="0"/>
                    </a:moveTo>
                    <a:cubicBezTo>
                      <a:pt x="53" y="0"/>
                      <a:pt x="49" y="1"/>
                      <a:pt x="45" y="2"/>
                    </a:cubicBezTo>
                    <a:cubicBezTo>
                      <a:pt x="15" y="6"/>
                      <a:pt x="0" y="36"/>
                      <a:pt x="4" y="62"/>
                    </a:cubicBezTo>
                    <a:cubicBezTo>
                      <a:pt x="11" y="84"/>
                      <a:pt x="31" y="100"/>
                      <a:pt x="54" y="100"/>
                    </a:cubicBezTo>
                    <a:cubicBezTo>
                      <a:pt x="59" y="100"/>
                      <a:pt x="63" y="100"/>
                      <a:pt x="67" y="99"/>
                    </a:cubicBezTo>
                    <a:cubicBezTo>
                      <a:pt x="93" y="91"/>
                      <a:pt x="111" y="65"/>
                      <a:pt x="104" y="39"/>
                    </a:cubicBezTo>
                    <a:cubicBezTo>
                      <a:pt x="98" y="15"/>
                      <a:pt x="79" y="0"/>
                      <a:pt x="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8" name="Google Shape;2238;p15"/>
              <p:cNvSpPr/>
              <p:nvPr/>
            </p:nvSpPr>
            <p:spPr>
              <a:xfrm>
                <a:off x="5306745" y="3013863"/>
                <a:ext cx="17680" cy="35163"/>
              </a:xfrm>
              <a:custGeom>
                <a:rect b="b" l="l" r="r" t="t"/>
                <a:pathLst>
                  <a:path extrusionOk="0" h="179" w="90">
                    <a:moveTo>
                      <a:pt x="89" y="1"/>
                    </a:moveTo>
                    <a:lnTo>
                      <a:pt x="89" y="1"/>
                    </a:lnTo>
                    <a:cubicBezTo>
                      <a:pt x="42" y="12"/>
                      <a:pt x="12" y="45"/>
                      <a:pt x="9" y="82"/>
                    </a:cubicBezTo>
                    <a:cubicBezTo>
                      <a:pt x="1" y="119"/>
                      <a:pt x="23" y="160"/>
                      <a:pt x="57" y="178"/>
                    </a:cubicBezTo>
                    <a:cubicBezTo>
                      <a:pt x="57" y="119"/>
                      <a:pt x="67" y="57"/>
                      <a:pt x="89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9" name="Google Shape;2239;p15"/>
              <p:cNvSpPr/>
              <p:nvPr/>
            </p:nvSpPr>
            <p:spPr>
              <a:xfrm>
                <a:off x="5213043" y="3078296"/>
                <a:ext cx="213140" cy="127491"/>
              </a:xfrm>
              <a:custGeom>
                <a:rect b="b" l="l" r="r" t="t"/>
                <a:pathLst>
                  <a:path extrusionOk="0" h="649" w="1085">
                    <a:moveTo>
                      <a:pt x="208" y="1"/>
                    </a:moveTo>
                    <a:cubicBezTo>
                      <a:pt x="164" y="1"/>
                      <a:pt x="121" y="1"/>
                      <a:pt x="78" y="2"/>
                    </a:cubicBezTo>
                    <a:lnTo>
                      <a:pt x="56" y="2"/>
                    </a:lnTo>
                    <a:cubicBezTo>
                      <a:pt x="1" y="195"/>
                      <a:pt x="71" y="409"/>
                      <a:pt x="226" y="535"/>
                    </a:cubicBezTo>
                    <a:cubicBezTo>
                      <a:pt x="320" y="609"/>
                      <a:pt x="444" y="649"/>
                      <a:pt x="567" y="649"/>
                    </a:cubicBezTo>
                    <a:cubicBezTo>
                      <a:pt x="653" y="649"/>
                      <a:pt x="739" y="629"/>
                      <a:pt x="815" y="590"/>
                    </a:cubicBezTo>
                    <a:cubicBezTo>
                      <a:pt x="981" y="497"/>
                      <a:pt x="1085" y="306"/>
                      <a:pt x="1059" y="132"/>
                    </a:cubicBezTo>
                    <a:cubicBezTo>
                      <a:pt x="1059" y="113"/>
                      <a:pt x="1051" y="94"/>
                      <a:pt x="1048" y="76"/>
                    </a:cubicBezTo>
                    <a:cubicBezTo>
                      <a:pt x="763" y="21"/>
                      <a:pt x="484" y="1"/>
                      <a:pt x="208" y="1"/>
                    </a:cubicBezTo>
                    <a:close/>
                  </a:path>
                </a:pathLst>
              </a:custGeom>
              <a:solidFill>
                <a:srgbClr val="36162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0" name="Google Shape;2240;p15"/>
              <p:cNvSpPr/>
              <p:nvPr/>
            </p:nvSpPr>
            <p:spPr>
              <a:xfrm>
                <a:off x="5228365" y="3078296"/>
                <a:ext cx="192907" cy="37521"/>
              </a:xfrm>
              <a:custGeom>
                <a:rect b="b" l="l" r="r" t="t"/>
                <a:pathLst>
                  <a:path extrusionOk="0" h="191" w="982">
                    <a:moveTo>
                      <a:pt x="130" y="1"/>
                    </a:moveTo>
                    <a:cubicBezTo>
                      <a:pt x="86" y="1"/>
                      <a:pt x="43" y="1"/>
                      <a:pt x="0" y="2"/>
                    </a:cubicBezTo>
                    <a:cubicBezTo>
                      <a:pt x="19" y="124"/>
                      <a:pt x="160" y="168"/>
                      <a:pt x="341" y="183"/>
                    </a:cubicBezTo>
                    <a:cubicBezTo>
                      <a:pt x="391" y="188"/>
                      <a:pt x="442" y="191"/>
                      <a:pt x="492" y="191"/>
                    </a:cubicBezTo>
                    <a:cubicBezTo>
                      <a:pt x="655" y="191"/>
                      <a:pt x="817" y="166"/>
                      <a:pt x="981" y="132"/>
                    </a:cubicBezTo>
                    <a:cubicBezTo>
                      <a:pt x="981" y="113"/>
                      <a:pt x="973" y="94"/>
                      <a:pt x="970" y="76"/>
                    </a:cubicBezTo>
                    <a:cubicBezTo>
                      <a:pt x="685" y="21"/>
                      <a:pt x="406" y="1"/>
                      <a:pt x="1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1" name="Google Shape;2241;p15"/>
              <p:cNvSpPr/>
              <p:nvPr/>
            </p:nvSpPr>
            <p:spPr>
              <a:xfrm>
                <a:off x="5005993" y="2601140"/>
                <a:ext cx="665744" cy="529216"/>
              </a:xfrm>
              <a:custGeom>
                <a:rect b="b" l="l" r="r" t="t"/>
                <a:pathLst>
                  <a:path extrusionOk="0" h="2694" w="3389">
                    <a:moveTo>
                      <a:pt x="2431" y="0"/>
                    </a:moveTo>
                    <a:lnTo>
                      <a:pt x="2380" y="289"/>
                    </a:lnTo>
                    <a:cubicBezTo>
                      <a:pt x="2026" y="105"/>
                      <a:pt x="1629" y="7"/>
                      <a:pt x="1234" y="7"/>
                    </a:cubicBezTo>
                    <a:cubicBezTo>
                      <a:pt x="1145" y="7"/>
                      <a:pt x="1055" y="12"/>
                      <a:pt x="966" y="22"/>
                    </a:cubicBezTo>
                    <a:cubicBezTo>
                      <a:pt x="1036" y="111"/>
                      <a:pt x="1106" y="204"/>
                      <a:pt x="1188" y="300"/>
                    </a:cubicBezTo>
                    <a:cubicBezTo>
                      <a:pt x="1137" y="297"/>
                      <a:pt x="1085" y="295"/>
                      <a:pt x="1034" y="295"/>
                    </a:cubicBezTo>
                    <a:cubicBezTo>
                      <a:pt x="718" y="295"/>
                      <a:pt x="402" y="363"/>
                      <a:pt x="116" y="497"/>
                    </a:cubicBezTo>
                    <a:cubicBezTo>
                      <a:pt x="259" y="611"/>
                      <a:pt x="408" y="726"/>
                      <a:pt x="511" y="814"/>
                    </a:cubicBezTo>
                    <a:cubicBezTo>
                      <a:pt x="386" y="866"/>
                      <a:pt x="267" y="940"/>
                      <a:pt x="164" y="1029"/>
                    </a:cubicBezTo>
                    <a:cubicBezTo>
                      <a:pt x="104" y="1077"/>
                      <a:pt x="49" y="1132"/>
                      <a:pt x="0" y="1192"/>
                    </a:cubicBezTo>
                    <a:cubicBezTo>
                      <a:pt x="93" y="1229"/>
                      <a:pt x="186" y="1265"/>
                      <a:pt x="244" y="1288"/>
                    </a:cubicBezTo>
                    <a:cubicBezTo>
                      <a:pt x="174" y="1639"/>
                      <a:pt x="152" y="1998"/>
                      <a:pt x="171" y="2357"/>
                    </a:cubicBezTo>
                    <a:cubicBezTo>
                      <a:pt x="259" y="1991"/>
                      <a:pt x="386" y="1632"/>
                      <a:pt x="555" y="1296"/>
                    </a:cubicBezTo>
                    <a:cubicBezTo>
                      <a:pt x="741" y="1096"/>
                      <a:pt x="959" y="937"/>
                      <a:pt x="1199" y="811"/>
                    </a:cubicBezTo>
                    <a:lnTo>
                      <a:pt x="1199" y="811"/>
                    </a:lnTo>
                    <a:cubicBezTo>
                      <a:pt x="1151" y="852"/>
                      <a:pt x="1125" y="918"/>
                      <a:pt x="1122" y="988"/>
                    </a:cubicBezTo>
                    <a:cubicBezTo>
                      <a:pt x="1400" y="899"/>
                      <a:pt x="1689" y="854"/>
                      <a:pt x="1981" y="854"/>
                    </a:cubicBezTo>
                    <a:cubicBezTo>
                      <a:pt x="2003" y="854"/>
                      <a:pt x="2025" y="855"/>
                      <a:pt x="2047" y="855"/>
                    </a:cubicBezTo>
                    <a:cubicBezTo>
                      <a:pt x="2006" y="925"/>
                      <a:pt x="1953" y="999"/>
                      <a:pt x="1905" y="1074"/>
                    </a:cubicBezTo>
                    <a:cubicBezTo>
                      <a:pt x="2013" y="1086"/>
                      <a:pt x="2121" y="1091"/>
                      <a:pt x="2229" y="1091"/>
                    </a:cubicBezTo>
                    <a:cubicBezTo>
                      <a:pt x="2385" y="1091"/>
                      <a:pt x="2542" y="1079"/>
                      <a:pt x="2697" y="1055"/>
                    </a:cubicBezTo>
                    <a:cubicBezTo>
                      <a:pt x="3097" y="1439"/>
                      <a:pt x="3171" y="2131"/>
                      <a:pt x="3186" y="2694"/>
                    </a:cubicBezTo>
                    <a:cubicBezTo>
                      <a:pt x="3363" y="2165"/>
                      <a:pt x="3389" y="1565"/>
                      <a:pt x="3252" y="999"/>
                    </a:cubicBezTo>
                    <a:cubicBezTo>
                      <a:pt x="3227" y="896"/>
                      <a:pt x="3167" y="799"/>
                      <a:pt x="3085" y="729"/>
                    </a:cubicBezTo>
                    <a:cubicBezTo>
                      <a:pt x="3078" y="722"/>
                      <a:pt x="3071" y="715"/>
                      <a:pt x="3063" y="710"/>
                    </a:cubicBezTo>
                    <a:cubicBezTo>
                      <a:pt x="2827" y="500"/>
                      <a:pt x="2616" y="263"/>
                      <a:pt x="2431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2" name="Google Shape;2242;p15"/>
              <p:cNvSpPr/>
              <p:nvPr/>
            </p:nvSpPr>
            <p:spPr>
              <a:xfrm>
                <a:off x="5029370" y="2601925"/>
                <a:ext cx="578523" cy="201550"/>
              </a:xfrm>
              <a:custGeom>
                <a:rect b="b" l="l" r="r" t="t"/>
                <a:pathLst>
                  <a:path extrusionOk="0" h="1026" w="2945">
                    <a:moveTo>
                      <a:pt x="2312" y="1"/>
                    </a:moveTo>
                    <a:lnTo>
                      <a:pt x="2261" y="285"/>
                    </a:lnTo>
                    <a:cubicBezTo>
                      <a:pt x="1905" y="100"/>
                      <a:pt x="1508" y="5"/>
                      <a:pt x="1110" y="5"/>
                    </a:cubicBezTo>
                    <a:cubicBezTo>
                      <a:pt x="1022" y="5"/>
                      <a:pt x="935" y="9"/>
                      <a:pt x="847" y="18"/>
                    </a:cubicBezTo>
                    <a:cubicBezTo>
                      <a:pt x="917" y="112"/>
                      <a:pt x="987" y="204"/>
                      <a:pt x="1069" y="300"/>
                    </a:cubicBezTo>
                    <a:cubicBezTo>
                      <a:pt x="1014" y="295"/>
                      <a:pt x="960" y="293"/>
                      <a:pt x="905" y="293"/>
                    </a:cubicBezTo>
                    <a:cubicBezTo>
                      <a:pt x="593" y="293"/>
                      <a:pt x="283" y="363"/>
                      <a:pt x="0" y="493"/>
                    </a:cubicBezTo>
                    <a:cubicBezTo>
                      <a:pt x="144" y="607"/>
                      <a:pt x="289" y="722"/>
                      <a:pt x="392" y="810"/>
                    </a:cubicBezTo>
                    <a:cubicBezTo>
                      <a:pt x="267" y="866"/>
                      <a:pt x="148" y="936"/>
                      <a:pt x="45" y="1025"/>
                    </a:cubicBezTo>
                    <a:cubicBezTo>
                      <a:pt x="236" y="921"/>
                      <a:pt x="451" y="848"/>
                      <a:pt x="670" y="810"/>
                    </a:cubicBezTo>
                    <a:cubicBezTo>
                      <a:pt x="562" y="714"/>
                      <a:pt x="458" y="614"/>
                      <a:pt x="352" y="515"/>
                    </a:cubicBezTo>
                    <a:cubicBezTo>
                      <a:pt x="585" y="432"/>
                      <a:pt x="837" y="388"/>
                      <a:pt x="1089" y="388"/>
                    </a:cubicBezTo>
                    <a:cubicBezTo>
                      <a:pt x="1209" y="388"/>
                      <a:pt x="1328" y="398"/>
                      <a:pt x="1446" y="418"/>
                    </a:cubicBezTo>
                    <a:cubicBezTo>
                      <a:pt x="1373" y="344"/>
                      <a:pt x="1298" y="274"/>
                      <a:pt x="1228" y="200"/>
                    </a:cubicBezTo>
                    <a:cubicBezTo>
                      <a:pt x="1235" y="200"/>
                      <a:pt x="1241" y="200"/>
                      <a:pt x="1248" y="200"/>
                    </a:cubicBezTo>
                    <a:cubicBezTo>
                      <a:pt x="1670" y="200"/>
                      <a:pt x="2096" y="337"/>
                      <a:pt x="2442" y="578"/>
                    </a:cubicBezTo>
                    <a:cubicBezTo>
                      <a:pt x="2442" y="503"/>
                      <a:pt x="2438" y="429"/>
                      <a:pt x="2434" y="359"/>
                    </a:cubicBezTo>
                    <a:lnTo>
                      <a:pt x="2434" y="359"/>
                    </a:lnTo>
                    <a:cubicBezTo>
                      <a:pt x="2575" y="500"/>
                      <a:pt x="2752" y="618"/>
                      <a:pt x="2944" y="706"/>
                    </a:cubicBezTo>
                    <a:cubicBezTo>
                      <a:pt x="2708" y="496"/>
                      <a:pt x="2497" y="259"/>
                      <a:pt x="2312" y="1"/>
                    </a:cubicBezTo>
                    <a:close/>
                  </a:path>
                </a:pathLst>
              </a:custGeom>
              <a:solidFill>
                <a:srgbClr val="643D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43" name="Google Shape;2243;p15"/>
            <p:cNvGrpSpPr/>
            <p:nvPr/>
          </p:nvGrpSpPr>
          <p:grpSpPr>
            <a:xfrm>
              <a:off x="266040" y="3014839"/>
              <a:ext cx="1132099" cy="1253142"/>
              <a:chOff x="266040" y="3014839"/>
              <a:chExt cx="1132099" cy="1253142"/>
            </a:xfrm>
          </p:grpSpPr>
          <p:grpSp>
            <p:nvGrpSpPr>
              <p:cNvPr id="2244" name="Google Shape;2244;p15"/>
              <p:cNvGrpSpPr/>
              <p:nvPr/>
            </p:nvGrpSpPr>
            <p:grpSpPr>
              <a:xfrm>
                <a:off x="266040" y="3014839"/>
                <a:ext cx="547441" cy="1232266"/>
                <a:chOff x="5515526" y="2193277"/>
                <a:chExt cx="1056836" cy="2378892"/>
              </a:xfrm>
            </p:grpSpPr>
            <p:sp>
              <p:nvSpPr>
                <p:cNvPr id="2245" name="Google Shape;2245;p15"/>
                <p:cNvSpPr/>
                <p:nvPr/>
              </p:nvSpPr>
              <p:spPr>
                <a:xfrm>
                  <a:off x="5515526" y="2193277"/>
                  <a:ext cx="1056836" cy="1830667"/>
                </a:xfrm>
                <a:custGeom>
                  <a:rect b="b" l="l" r="r" t="t"/>
                  <a:pathLst>
                    <a:path extrusionOk="0" h="8318" w="4802">
                      <a:moveTo>
                        <a:pt x="2401" y="1"/>
                      </a:moveTo>
                      <a:cubicBezTo>
                        <a:pt x="2401" y="1"/>
                        <a:pt x="2397" y="16"/>
                        <a:pt x="2386" y="41"/>
                      </a:cubicBezTo>
                      <a:cubicBezTo>
                        <a:pt x="2309" y="300"/>
                        <a:pt x="1865" y="1672"/>
                        <a:pt x="1295" y="2601"/>
                      </a:cubicBezTo>
                      <a:cubicBezTo>
                        <a:pt x="1418" y="2689"/>
                        <a:pt x="1622" y="2726"/>
                        <a:pt x="1819" y="2726"/>
                      </a:cubicBezTo>
                      <a:cubicBezTo>
                        <a:pt x="1870" y="2726"/>
                        <a:pt x="1920" y="2724"/>
                        <a:pt x="1968" y="2719"/>
                      </a:cubicBezTo>
                      <a:lnTo>
                        <a:pt x="1968" y="2719"/>
                      </a:lnTo>
                      <a:cubicBezTo>
                        <a:pt x="1927" y="3515"/>
                        <a:pt x="1590" y="4025"/>
                        <a:pt x="910" y="4699"/>
                      </a:cubicBezTo>
                      <a:cubicBezTo>
                        <a:pt x="1153" y="4836"/>
                        <a:pt x="1459" y="4860"/>
                        <a:pt x="1732" y="4860"/>
                      </a:cubicBezTo>
                      <a:cubicBezTo>
                        <a:pt x="1784" y="4860"/>
                        <a:pt x="1834" y="4859"/>
                        <a:pt x="1882" y="4858"/>
                      </a:cubicBezTo>
                      <a:lnTo>
                        <a:pt x="1882" y="4858"/>
                      </a:lnTo>
                      <a:cubicBezTo>
                        <a:pt x="1479" y="5579"/>
                        <a:pt x="1239" y="5898"/>
                        <a:pt x="462" y="6359"/>
                      </a:cubicBezTo>
                      <a:cubicBezTo>
                        <a:pt x="740" y="6504"/>
                        <a:pt x="1021" y="6578"/>
                        <a:pt x="1278" y="6578"/>
                      </a:cubicBezTo>
                      <a:cubicBezTo>
                        <a:pt x="1415" y="6578"/>
                        <a:pt x="1545" y="6557"/>
                        <a:pt x="1665" y="6515"/>
                      </a:cubicBezTo>
                      <a:lnTo>
                        <a:pt x="1665" y="6515"/>
                      </a:lnTo>
                      <a:cubicBezTo>
                        <a:pt x="1073" y="7029"/>
                        <a:pt x="499" y="7436"/>
                        <a:pt x="0" y="7591"/>
                      </a:cubicBezTo>
                      <a:cubicBezTo>
                        <a:pt x="680" y="8042"/>
                        <a:pt x="1643" y="8298"/>
                        <a:pt x="2356" y="8317"/>
                      </a:cubicBezTo>
                      <a:lnTo>
                        <a:pt x="2401" y="8317"/>
                      </a:lnTo>
                      <a:cubicBezTo>
                        <a:pt x="2418" y="8317"/>
                        <a:pt x="2435" y="8317"/>
                        <a:pt x="2451" y="8317"/>
                      </a:cubicBezTo>
                      <a:cubicBezTo>
                        <a:pt x="3337" y="8317"/>
                        <a:pt x="4119" y="8042"/>
                        <a:pt x="4802" y="7591"/>
                      </a:cubicBezTo>
                      <a:cubicBezTo>
                        <a:pt x="4298" y="7436"/>
                        <a:pt x="3729" y="7029"/>
                        <a:pt x="3137" y="6515"/>
                      </a:cubicBezTo>
                      <a:lnTo>
                        <a:pt x="3137" y="6515"/>
                      </a:lnTo>
                      <a:cubicBezTo>
                        <a:pt x="3256" y="6557"/>
                        <a:pt x="3386" y="6578"/>
                        <a:pt x="3523" y="6578"/>
                      </a:cubicBezTo>
                      <a:cubicBezTo>
                        <a:pt x="3781" y="6578"/>
                        <a:pt x="4061" y="6504"/>
                        <a:pt x="4339" y="6359"/>
                      </a:cubicBezTo>
                      <a:cubicBezTo>
                        <a:pt x="3562" y="5898"/>
                        <a:pt x="3322" y="5579"/>
                        <a:pt x="2918" y="4858"/>
                      </a:cubicBezTo>
                      <a:lnTo>
                        <a:pt x="2918" y="4858"/>
                      </a:lnTo>
                      <a:cubicBezTo>
                        <a:pt x="2967" y="4859"/>
                        <a:pt x="3018" y="4860"/>
                        <a:pt x="3069" y="4860"/>
                      </a:cubicBezTo>
                      <a:cubicBezTo>
                        <a:pt x="3343" y="4860"/>
                        <a:pt x="3649" y="4836"/>
                        <a:pt x="3892" y="4699"/>
                      </a:cubicBezTo>
                      <a:cubicBezTo>
                        <a:pt x="3211" y="4025"/>
                        <a:pt x="2874" y="3515"/>
                        <a:pt x="2833" y="2719"/>
                      </a:cubicBezTo>
                      <a:lnTo>
                        <a:pt x="2833" y="2719"/>
                      </a:lnTo>
                      <a:cubicBezTo>
                        <a:pt x="2881" y="2724"/>
                        <a:pt x="2931" y="2726"/>
                        <a:pt x="2982" y="2726"/>
                      </a:cubicBezTo>
                      <a:cubicBezTo>
                        <a:pt x="3180" y="2726"/>
                        <a:pt x="3383" y="2689"/>
                        <a:pt x="3507" y="2601"/>
                      </a:cubicBezTo>
                      <a:cubicBezTo>
                        <a:pt x="2874" y="1573"/>
                        <a:pt x="2401" y="1"/>
                        <a:pt x="240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6" name="Google Shape;2246;p15"/>
                <p:cNvSpPr/>
                <p:nvPr/>
              </p:nvSpPr>
              <p:spPr>
                <a:xfrm>
                  <a:off x="6034040" y="2193277"/>
                  <a:ext cx="538322" cy="1830667"/>
                </a:xfrm>
                <a:custGeom>
                  <a:rect b="b" l="l" r="r" t="t"/>
                  <a:pathLst>
                    <a:path extrusionOk="0" h="8318" w="2446">
                      <a:moveTo>
                        <a:pt x="45" y="1"/>
                      </a:moveTo>
                      <a:cubicBezTo>
                        <a:pt x="45" y="1"/>
                        <a:pt x="41" y="16"/>
                        <a:pt x="30" y="41"/>
                      </a:cubicBezTo>
                      <a:lnTo>
                        <a:pt x="0" y="8317"/>
                      </a:lnTo>
                      <a:lnTo>
                        <a:pt x="45" y="8317"/>
                      </a:lnTo>
                      <a:cubicBezTo>
                        <a:pt x="62" y="8317"/>
                        <a:pt x="79" y="8317"/>
                        <a:pt x="95" y="8317"/>
                      </a:cubicBezTo>
                      <a:cubicBezTo>
                        <a:pt x="981" y="8317"/>
                        <a:pt x="1763" y="8042"/>
                        <a:pt x="2446" y="7591"/>
                      </a:cubicBezTo>
                      <a:cubicBezTo>
                        <a:pt x="1942" y="7436"/>
                        <a:pt x="1373" y="7029"/>
                        <a:pt x="781" y="6515"/>
                      </a:cubicBezTo>
                      <a:lnTo>
                        <a:pt x="781" y="6515"/>
                      </a:lnTo>
                      <a:cubicBezTo>
                        <a:pt x="900" y="6557"/>
                        <a:pt x="1030" y="6578"/>
                        <a:pt x="1167" y="6578"/>
                      </a:cubicBezTo>
                      <a:cubicBezTo>
                        <a:pt x="1425" y="6578"/>
                        <a:pt x="1705" y="6504"/>
                        <a:pt x="1983" y="6359"/>
                      </a:cubicBezTo>
                      <a:cubicBezTo>
                        <a:pt x="1206" y="5898"/>
                        <a:pt x="966" y="5579"/>
                        <a:pt x="562" y="4858"/>
                      </a:cubicBezTo>
                      <a:lnTo>
                        <a:pt x="562" y="4858"/>
                      </a:lnTo>
                      <a:cubicBezTo>
                        <a:pt x="611" y="4859"/>
                        <a:pt x="662" y="4860"/>
                        <a:pt x="713" y="4860"/>
                      </a:cubicBezTo>
                      <a:cubicBezTo>
                        <a:pt x="987" y="4860"/>
                        <a:pt x="1293" y="4836"/>
                        <a:pt x="1536" y="4699"/>
                      </a:cubicBezTo>
                      <a:cubicBezTo>
                        <a:pt x="855" y="4025"/>
                        <a:pt x="518" y="3515"/>
                        <a:pt x="477" y="2719"/>
                      </a:cubicBezTo>
                      <a:lnTo>
                        <a:pt x="477" y="2719"/>
                      </a:lnTo>
                      <a:cubicBezTo>
                        <a:pt x="525" y="2724"/>
                        <a:pt x="575" y="2726"/>
                        <a:pt x="626" y="2726"/>
                      </a:cubicBezTo>
                      <a:cubicBezTo>
                        <a:pt x="824" y="2726"/>
                        <a:pt x="1027" y="2689"/>
                        <a:pt x="1151" y="2601"/>
                      </a:cubicBezTo>
                      <a:cubicBezTo>
                        <a:pt x="518" y="1573"/>
                        <a:pt x="45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7" name="Google Shape;2247;p15"/>
                <p:cNvSpPr/>
                <p:nvPr/>
              </p:nvSpPr>
              <p:spPr>
                <a:xfrm>
                  <a:off x="5898909" y="2608571"/>
                  <a:ext cx="269821" cy="1963598"/>
                </a:xfrm>
                <a:custGeom>
                  <a:rect b="b" l="l" r="r" t="t"/>
                  <a:pathLst>
                    <a:path extrusionOk="0" h="8922" w="1226">
                      <a:moveTo>
                        <a:pt x="729" y="0"/>
                      </a:moveTo>
                      <a:cubicBezTo>
                        <a:pt x="725" y="200"/>
                        <a:pt x="714" y="622"/>
                        <a:pt x="703" y="1180"/>
                      </a:cubicBezTo>
                      <a:cubicBezTo>
                        <a:pt x="673" y="1084"/>
                        <a:pt x="640" y="987"/>
                        <a:pt x="603" y="895"/>
                      </a:cubicBezTo>
                      <a:cubicBezTo>
                        <a:pt x="592" y="869"/>
                        <a:pt x="581" y="847"/>
                        <a:pt x="574" y="825"/>
                      </a:cubicBezTo>
                      <a:cubicBezTo>
                        <a:pt x="574" y="825"/>
                        <a:pt x="559" y="799"/>
                        <a:pt x="536" y="762"/>
                      </a:cubicBezTo>
                      <a:cubicBezTo>
                        <a:pt x="511" y="729"/>
                        <a:pt x="481" y="685"/>
                        <a:pt x="451" y="655"/>
                      </a:cubicBezTo>
                      <a:cubicBezTo>
                        <a:pt x="425" y="625"/>
                        <a:pt x="407" y="610"/>
                        <a:pt x="396" y="603"/>
                      </a:cubicBezTo>
                      <a:cubicBezTo>
                        <a:pt x="390" y="600"/>
                        <a:pt x="386" y="598"/>
                        <a:pt x="382" y="598"/>
                      </a:cubicBezTo>
                      <a:cubicBezTo>
                        <a:pt x="379" y="598"/>
                        <a:pt x="377" y="600"/>
                        <a:pt x="377" y="603"/>
                      </a:cubicBezTo>
                      <a:cubicBezTo>
                        <a:pt x="377" y="607"/>
                        <a:pt x="381" y="618"/>
                        <a:pt x="389" y="632"/>
                      </a:cubicBezTo>
                      <a:cubicBezTo>
                        <a:pt x="393" y="640"/>
                        <a:pt x="396" y="647"/>
                        <a:pt x="403" y="655"/>
                      </a:cubicBezTo>
                      <a:cubicBezTo>
                        <a:pt x="407" y="663"/>
                        <a:pt x="411" y="673"/>
                        <a:pt x="418" y="681"/>
                      </a:cubicBezTo>
                      <a:cubicBezTo>
                        <a:pt x="415" y="681"/>
                        <a:pt x="422" y="692"/>
                        <a:pt x="429" y="707"/>
                      </a:cubicBezTo>
                      <a:cubicBezTo>
                        <a:pt x="440" y="726"/>
                        <a:pt x="451" y="748"/>
                        <a:pt x="463" y="770"/>
                      </a:cubicBezTo>
                      <a:cubicBezTo>
                        <a:pt x="470" y="781"/>
                        <a:pt x="473" y="796"/>
                        <a:pt x="481" y="806"/>
                      </a:cubicBezTo>
                      <a:cubicBezTo>
                        <a:pt x="485" y="818"/>
                        <a:pt x="488" y="829"/>
                        <a:pt x="492" y="837"/>
                      </a:cubicBezTo>
                      <a:cubicBezTo>
                        <a:pt x="500" y="854"/>
                        <a:pt x="507" y="869"/>
                        <a:pt x="507" y="869"/>
                      </a:cubicBezTo>
                      <a:cubicBezTo>
                        <a:pt x="514" y="888"/>
                        <a:pt x="522" y="907"/>
                        <a:pt x="529" y="925"/>
                      </a:cubicBezTo>
                      <a:cubicBezTo>
                        <a:pt x="581" y="1047"/>
                        <a:pt x="618" y="1180"/>
                        <a:pt x="662" y="1310"/>
                      </a:cubicBezTo>
                      <a:cubicBezTo>
                        <a:pt x="673" y="1347"/>
                        <a:pt x="685" y="1380"/>
                        <a:pt x="695" y="1414"/>
                      </a:cubicBezTo>
                      <a:cubicBezTo>
                        <a:pt x="688" y="1772"/>
                        <a:pt x="678" y="2172"/>
                        <a:pt x="662" y="2601"/>
                      </a:cubicBezTo>
                      <a:cubicBezTo>
                        <a:pt x="589" y="2435"/>
                        <a:pt x="504" y="2275"/>
                        <a:pt x="411" y="2124"/>
                      </a:cubicBezTo>
                      <a:cubicBezTo>
                        <a:pt x="400" y="2102"/>
                        <a:pt x="385" y="2083"/>
                        <a:pt x="370" y="2061"/>
                      </a:cubicBezTo>
                      <a:cubicBezTo>
                        <a:pt x="370" y="2061"/>
                        <a:pt x="352" y="2035"/>
                        <a:pt x="326" y="2005"/>
                      </a:cubicBezTo>
                      <a:cubicBezTo>
                        <a:pt x="300" y="1972"/>
                        <a:pt x="266" y="1931"/>
                        <a:pt x="237" y="1902"/>
                      </a:cubicBezTo>
                      <a:cubicBezTo>
                        <a:pt x="197" y="1864"/>
                        <a:pt x="174" y="1849"/>
                        <a:pt x="166" y="1849"/>
                      </a:cubicBezTo>
                      <a:cubicBezTo>
                        <a:pt x="164" y="1849"/>
                        <a:pt x="163" y="1851"/>
                        <a:pt x="163" y="1853"/>
                      </a:cubicBezTo>
                      <a:cubicBezTo>
                        <a:pt x="159" y="1865"/>
                        <a:pt x="181" y="1894"/>
                        <a:pt x="203" y="1931"/>
                      </a:cubicBezTo>
                      <a:cubicBezTo>
                        <a:pt x="203" y="1931"/>
                        <a:pt x="203" y="1931"/>
                        <a:pt x="203" y="1931"/>
                      </a:cubicBezTo>
                      <a:lnTo>
                        <a:pt x="203" y="1931"/>
                      </a:lnTo>
                      <a:cubicBezTo>
                        <a:pt x="202" y="1931"/>
                        <a:pt x="230" y="1974"/>
                        <a:pt x="256" y="2020"/>
                      </a:cubicBezTo>
                      <a:cubicBezTo>
                        <a:pt x="270" y="2042"/>
                        <a:pt x="285" y="2064"/>
                        <a:pt x="292" y="2083"/>
                      </a:cubicBezTo>
                      <a:cubicBezTo>
                        <a:pt x="304" y="2102"/>
                        <a:pt x="311" y="2112"/>
                        <a:pt x="311" y="2112"/>
                      </a:cubicBezTo>
                      <a:cubicBezTo>
                        <a:pt x="322" y="2131"/>
                        <a:pt x="333" y="2146"/>
                        <a:pt x="345" y="2164"/>
                      </a:cubicBezTo>
                      <a:cubicBezTo>
                        <a:pt x="448" y="2331"/>
                        <a:pt x="536" y="2508"/>
                        <a:pt x="618" y="2689"/>
                      </a:cubicBezTo>
                      <a:cubicBezTo>
                        <a:pt x="633" y="2719"/>
                        <a:pt x="644" y="2752"/>
                        <a:pt x="659" y="2785"/>
                      </a:cubicBezTo>
                      <a:cubicBezTo>
                        <a:pt x="640" y="3330"/>
                        <a:pt x="622" y="3903"/>
                        <a:pt x="603" y="4480"/>
                      </a:cubicBezTo>
                      <a:cubicBezTo>
                        <a:pt x="522" y="4299"/>
                        <a:pt x="433" y="4125"/>
                        <a:pt x="329" y="3958"/>
                      </a:cubicBezTo>
                      <a:cubicBezTo>
                        <a:pt x="314" y="3936"/>
                        <a:pt x="304" y="3917"/>
                        <a:pt x="289" y="3895"/>
                      </a:cubicBezTo>
                      <a:cubicBezTo>
                        <a:pt x="289" y="3895"/>
                        <a:pt x="270" y="3869"/>
                        <a:pt x="244" y="3840"/>
                      </a:cubicBezTo>
                      <a:cubicBezTo>
                        <a:pt x="219" y="3806"/>
                        <a:pt x="185" y="3766"/>
                        <a:pt x="152" y="3736"/>
                      </a:cubicBezTo>
                      <a:cubicBezTo>
                        <a:pt x="112" y="3699"/>
                        <a:pt x="92" y="3684"/>
                        <a:pt x="85" y="3684"/>
                      </a:cubicBezTo>
                      <a:cubicBezTo>
                        <a:pt x="83" y="3684"/>
                        <a:pt x="82" y="3686"/>
                        <a:pt x="82" y="3688"/>
                      </a:cubicBezTo>
                      <a:cubicBezTo>
                        <a:pt x="78" y="3700"/>
                        <a:pt x="96" y="3729"/>
                        <a:pt x="123" y="3766"/>
                      </a:cubicBezTo>
                      <a:cubicBezTo>
                        <a:pt x="122" y="3766"/>
                        <a:pt x="122" y="3766"/>
                        <a:pt x="122" y="3766"/>
                      </a:cubicBezTo>
                      <a:lnTo>
                        <a:pt x="122" y="3766"/>
                      </a:lnTo>
                      <a:cubicBezTo>
                        <a:pt x="121" y="3766"/>
                        <a:pt x="150" y="3809"/>
                        <a:pt x="174" y="3855"/>
                      </a:cubicBezTo>
                      <a:cubicBezTo>
                        <a:pt x="189" y="3877"/>
                        <a:pt x="200" y="3900"/>
                        <a:pt x="211" y="3917"/>
                      </a:cubicBezTo>
                      <a:cubicBezTo>
                        <a:pt x="222" y="3936"/>
                        <a:pt x="229" y="3947"/>
                        <a:pt x="229" y="3947"/>
                      </a:cubicBezTo>
                      <a:cubicBezTo>
                        <a:pt x="241" y="3966"/>
                        <a:pt x="251" y="3980"/>
                        <a:pt x="263" y="3999"/>
                      </a:cubicBezTo>
                      <a:cubicBezTo>
                        <a:pt x="362" y="4166"/>
                        <a:pt x="456" y="4343"/>
                        <a:pt x="533" y="4525"/>
                      </a:cubicBezTo>
                      <a:cubicBezTo>
                        <a:pt x="551" y="4561"/>
                        <a:pt x="570" y="4602"/>
                        <a:pt x="584" y="4643"/>
                      </a:cubicBezTo>
                      <a:cubicBezTo>
                        <a:pt x="584" y="4643"/>
                        <a:pt x="584" y="4646"/>
                        <a:pt x="589" y="4646"/>
                      </a:cubicBezTo>
                      <a:cubicBezTo>
                        <a:pt x="589" y="4646"/>
                        <a:pt x="592" y="4650"/>
                        <a:pt x="596" y="4650"/>
                      </a:cubicBezTo>
                      <a:cubicBezTo>
                        <a:pt x="577" y="5142"/>
                        <a:pt x="555" y="5631"/>
                        <a:pt x="536" y="6092"/>
                      </a:cubicBezTo>
                      <a:cubicBezTo>
                        <a:pt x="533" y="6089"/>
                        <a:pt x="533" y="6085"/>
                        <a:pt x="529" y="6082"/>
                      </a:cubicBezTo>
                      <a:cubicBezTo>
                        <a:pt x="448" y="5897"/>
                        <a:pt x="355" y="5720"/>
                        <a:pt x="251" y="5549"/>
                      </a:cubicBezTo>
                      <a:cubicBezTo>
                        <a:pt x="241" y="5527"/>
                        <a:pt x="226" y="5505"/>
                        <a:pt x="211" y="5486"/>
                      </a:cubicBezTo>
                      <a:cubicBezTo>
                        <a:pt x="211" y="5486"/>
                        <a:pt x="193" y="5460"/>
                        <a:pt x="167" y="5431"/>
                      </a:cubicBezTo>
                      <a:cubicBezTo>
                        <a:pt x="140" y="5397"/>
                        <a:pt x="108" y="5356"/>
                        <a:pt x="78" y="5327"/>
                      </a:cubicBezTo>
                      <a:cubicBezTo>
                        <a:pt x="39" y="5289"/>
                        <a:pt x="17" y="5275"/>
                        <a:pt x="8" y="5275"/>
                      </a:cubicBezTo>
                      <a:cubicBezTo>
                        <a:pt x="5" y="5275"/>
                        <a:pt x="4" y="5276"/>
                        <a:pt x="4" y="5279"/>
                      </a:cubicBezTo>
                      <a:cubicBezTo>
                        <a:pt x="0" y="5290"/>
                        <a:pt x="22" y="5320"/>
                        <a:pt x="45" y="5356"/>
                      </a:cubicBezTo>
                      <a:cubicBezTo>
                        <a:pt x="44" y="5356"/>
                        <a:pt x="44" y="5356"/>
                        <a:pt x="44" y="5356"/>
                      </a:cubicBezTo>
                      <a:lnTo>
                        <a:pt x="44" y="5356"/>
                      </a:lnTo>
                      <a:cubicBezTo>
                        <a:pt x="43" y="5356"/>
                        <a:pt x="71" y="5399"/>
                        <a:pt x="96" y="5442"/>
                      </a:cubicBezTo>
                      <a:cubicBezTo>
                        <a:pt x="111" y="5467"/>
                        <a:pt x="126" y="5490"/>
                        <a:pt x="133" y="5508"/>
                      </a:cubicBezTo>
                      <a:cubicBezTo>
                        <a:pt x="145" y="5527"/>
                        <a:pt x="152" y="5538"/>
                        <a:pt x="152" y="5538"/>
                      </a:cubicBezTo>
                      <a:cubicBezTo>
                        <a:pt x="163" y="5553"/>
                        <a:pt x="174" y="5571"/>
                        <a:pt x="185" y="5590"/>
                      </a:cubicBezTo>
                      <a:cubicBezTo>
                        <a:pt x="289" y="5756"/>
                        <a:pt x="377" y="5934"/>
                        <a:pt x="459" y="6115"/>
                      </a:cubicBezTo>
                      <a:cubicBezTo>
                        <a:pt x="473" y="6152"/>
                        <a:pt x="492" y="6193"/>
                        <a:pt x="507" y="6234"/>
                      </a:cubicBezTo>
                      <a:cubicBezTo>
                        <a:pt x="507" y="6234"/>
                        <a:pt x="507" y="6237"/>
                        <a:pt x="511" y="6237"/>
                      </a:cubicBezTo>
                      <a:cubicBezTo>
                        <a:pt x="514" y="6241"/>
                        <a:pt x="522" y="6244"/>
                        <a:pt x="529" y="6244"/>
                      </a:cubicBezTo>
                      <a:cubicBezTo>
                        <a:pt x="466" y="7528"/>
                        <a:pt x="393" y="8571"/>
                        <a:pt x="307" y="8860"/>
                      </a:cubicBezTo>
                      <a:cubicBezTo>
                        <a:pt x="355" y="8906"/>
                        <a:pt x="464" y="8921"/>
                        <a:pt x="582" y="8921"/>
                      </a:cubicBezTo>
                      <a:cubicBezTo>
                        <a:pt x="783" y="8921"/>
                        <a:pt x="1010" y="8878"/>
                        <a:pt x="1010" y="8878"/>
                      </a:cubicBezTo>
                      <a:cubicBezTo>
                        <a:pt x="784" y="8042"/>
                        <a:pt x="710" y="6833"/>
                        <a:pt x="695" y="5568"/>
                      </a:cubicBezTo>
                      <a:cubicBezTo>
                        <a:pt x="707" y="5553"/>
                        <a:pt x="714" y="5538"/>
                        <a:pt x="725" y="5523"/>
                      </a:cubicBezTo>
                      <a:cubicBezTo>
                        <a:pt x="736" y="5505"/>
                        <a:pt x="748" y="5486"/>
                        <a:pt x="758" y="5464"/>
                      </a:cubicBezTo>
                      <a:cubicBezTo>
                        <a:pt x="851" y="5283"/>
                        <a:pt x="925" y="5098"/>
                        <a:pt x="995" y="4909"/>
                      </a:cubicBezTo>
                      <a:cubicBezTo>
                        <a:pt x="1028" y="4817"/>
                        <a:pt x="1062" y="4721"/>
                        <a:pt x="1095" y="4624"/>
                      </a:cubicBezTo>
                      <a:lnTo>
                        <a:pt x="1144" y="4484"/>
                      </a:lnTo>
                      <a:lnTo>
                        <a:pt x="1169" y="4406"/>
                      </a:lnTo>
                      <a:cubicBezTo>
                        <a:pt x="1169" y="4406"/>
                        <a:pt x="1199" y="4291"/>
                        <a:pt x="1214" y="4206"/>
                      </a:cubicBezTo>
                      <a:cubicBezTo>
                        <a:pt x="1226" y="4141"/>
                        <a:pt x="1225" y="4117"/>
                        <a:pt x="1217" y="4117"/>
                      </a:cubicBezTo>
                      <a:cubicBezTo>
                        <a:pt x="1208" y="4117"/>
                        <a:pt x="1189" y="4151"/>
                        <a:pt x="1169" y="4195"/>
                      </a:cubicBezTo>
                      <a:cubicBezTo>
                        <a:pt x="1169" y="4195"/>
                        <a:pt x="1170" y="4195"/>
                        <a:pt x="1170" y="4195"/>
                      </a:cubicBezTo>
                      <a:lnTo>
                        <a:pt x="1170" y="4195"/>
                      </a:lnTo>
                      <a:cubicBezTo>
                        <a:pt x="1171" y="4195"/>
                        <a:pt x="1150" y="4241"/>
                        <a:pt x="1132" y="4291"/>
                      </a:cubicBezTo>
                      <a:cubicBezTo>
                        <a:pt x="1110" y="4339"/>
                        <a:pt x="1091" y="4391"/>
                        <a:pt x="1091" y="4391"/>
                      </a:cubicBezTo>
                      <a:lnTo>
                        <a:pt x="1014" y="4613"/>
                      </a:lnTo>
                      <a:cubicBezTo>
                        <a:pt x="984" y="4706"/>
                        <a:pt x="951" y="4798"/>
                        <a:pt x="917" y="4890"/>
                      </a:cubicBezTo>
                      <a:cubicBezTo>
                        <a:pt x="851" y="5068"/>
                        <a:pt x="781" y="5249"/>
                        <a:pt x="695" y="5416"/>
                      </a:cubicBezTo>
                      <a:cubicBezTo>
                        <a:pt x="688" y="4683"/>
                        <a:pt x="703" y="3936"/>
                        <a:pt x="725" y="3241"/>
                      </a:cubicBezTo>
                      <a:cubicBezTo>
                        <a:pt x="748" y="3211"/>
                        <a:pt x="773" y="3178"/>
                        <a:pt x="796" y="3148"/>
                      </a:cubicBezTo>
                      <a:cubicBezTo>
                        <a:pt x="910" y="2982"/>
                        <a:pt x="1014" y="2812"/>
                        <a:pt x="1106" y="2630"/>
                      </a:cubicBezTo>
                      <a:cubicBezTo>
                        <a:pt x="1117" y="2612"/>
                        <a:pt x="1129" y="2590"/>
                        <a:pt x="1139" y="2568"/>
                      </a:cubicBezTo>
                      <a:cubicBezTo>
                        <a:pt x="1139" y="2568"/>
                        <a:pt x="1151" y="2538"/>
                        <a:pt x="1166" y="2497"/>
                      </a:cubicBezTo>
                      <a:cubicBezTo>
                        <a:pt x="1180" y="2460"/>
                        <a:pt x="1195" y="2408"/>
                        <a:pt x="1206" y="2368"/>
                      </a:cubicBezTo>
                      <a:cubicBezTo>
                        <a:pt x="1220" y="2303"/>
                        <a:pt x="1221" y="2279"/>
                        <a:pt x="1213" y="2279"/>
                      </a:cubicBezTo>
                      <a:cubicBezTo>
                        <a:pt x="1212" y="2279"/>
                        <a:pt x="1211" y="2279"/>
                        <a:pt x="1210" y="2279"/>
                      </a:cubicBezTo>
                      <a:cubicBezTo>
                        <a:pt x="1199" y="2283"/>
                        <a:pt x="1184" y="2316"/>
                        <a:pt x="1161" y="2357"/>
                      </a:cubicBezTo>
                      <a:cubicBezTo>
                        <a:pt x="1162" y="2356"/>
                        <a:pt x="1162" y="2356"/>
                        <a:pt x="1162" y="2356"/>
                      </a:cubicBezTo>
                      <a:lnTo>
                        <a:pt x="1162" y="2356"/>
                      </a:lnTo>
                      <a:cubicBezTo>
                        <a:pt x="1163" y="2356"/>
                        <a:pt x="1142" y="2401"/>
                        <a:pt x="1117" y="2445"/>
                      </a:cubicBezTo>
                      <a:cubicBezTo>
                        <a:pt x="1103" y="2467"/>
                        <a:pt x="1091" y="2493"/>
                        <a:pt x="1081" y="2512"/>
                      </a:cubicBezTo>
                      <a:cubicBezTo>
                        <a:pt x="1073" y="2531"/>
                        <a:pt x="1065" y="2541"/>
                        <a:pt x="1065" y="2541"/>
                      </a:cubicBezTo>
                      <a:cubicBezTo>
                        <a:pt x="1055" y="2560"/>
                        <a:pt x="1047" y="2578"/>
                        <a:pt x="1036" y="2597"/>
                      </a:cubicBezTo>
                      <a:cubicBezTo>
                        <a:pt x="947" y="2771"/>
                        <a:pt x="844" y="2941"/>
                        <a:pt x="729" y="3100"/>
                      </a:cubicBezTo>
                      <a:lnTo>
                        <a:pt x="729" y="3100"/>
                      </a:lnTo>
                      <a:cubicBezTo>
                        <a:pt x="733" y="2994"/>
                        <a:pt x="736" y="2892"/>
                        <a:pt x="736" y="2790"/>
                      </a:cubicBezTo>
                      <a:lnTo>
                        <a:pt x="740" y="2785"/>
                      </a:lnTo>
                      <a:lnTo>
                        <a:pt x="740" y="2778"/>
                      </a:lnTo>
                      <a:lnTo>
                        <a:pt x="740" y="2775"/>
                      </a:lnTo>
                      <a:cubicBezTo>
                        <a:pt x="781" y="1380"/>
                        <a:pt x="828" y="263"/>
                        <a:pt x="72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48" name="Google Shape;2248;p15"/>
              <p:cNvGrpSpPr/>
              <p:nvPr/>
            </p:nvGrpSpPr>
            <p:grpSpPr>
              <a:xfrm>
                <a:off x="639866" y="3160115"/>
                <a:ext cx="758273" cy="1107866"/>
                <a:chOff x="7224532" y="2036448"/>
                <a:chExt cx="1668368" cy="2437549"/>
              </a:xfrm>
            </p:grpSpPr>
            <p:sp>
              <p:nvSpPr>
                <p:cNvPr id="2249" name="Google Shape;2249;p15"/>
                <p:cNvSpPr/>
                <p:nvPr/>
              </p:nvSpPr>
              <p:spPr>
                <a:xfrm>
                  <a:off x="7224532" y="2036448"/>
                  <a:ext cx="1668368" cy="1961512"/>
                </a:xfrm>
                <a:custGeom>
                  <a:rect b="b" l="l" r="r" t="t"/>
                  <a:pathLst>
                    <a:path extrusionOk="0" h="5233" w="4451">
                      <a:moveTo>
                        <a:pt x="2307" y="1"/>
                      </a:moveTo>
                      <a:cubicBezTo>
                        <a:pt x="1217" y="1"/>
                        <a:pt x="125" y="1230"/>
                        <a:pt x="63" y="2385"/>
                      </a:cubicBezTo>
                      <a:cubicBezTo>
                        <a:pt x="0" y="3561"/>
                        <a:pt x="596" y="5159"/>
                        <a:pt x="1953" y="5229"/>
                      </a:cubicBezTo>
                      <a:cubicBezTo>
                        <a:pt x="1992" y="5231"/>
                        <a:pt x="2031" y="5232"/>
                        <a:pt x="2069" y="5232"/>
                      </a:cubicBezTo>
                      <a:cubicBezTo>
                        <a:pt x="3524" y="5232"/>
                        <a:pt x="4330" y="3739"/>
                        <a:pt x="4391" y="2588"/>
                      </a:cubicBezTo>
                      <a:cubicBezTo>
                        <a:pt x="4451" y="1412"/>
                        <a:pt x="3493" y="62"/>
                        <a:pt x="2379" y="3"/>
                      </a:cubicBezTo>
                      <a:cubicBezTo>
                        <a:pt x="2355" y="1"/>
                        <a:pt x="2331" y="1"/>
                        <a:pt x="23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0" name="Google Shape;2250;p15"/>
                <p:cNvSpPr/>
                <p:nvPr/>
              </p:nvSpPr>
              <p:spPr>
                <a:xfrm>
                  <a:off x="7883108" y="2036823"/>
                  <a:ext cx="1009792" cy="1961137"/>
                </a:xfrm>
                <a:custGeom>
                  <a:rect b="b" l="l" r="r" t="t"/>
                  <a:pathLst>
                    <a:path extrusionOk="0" h="5232" w="2694">
                      <a:moveTo>
                        <a:pt x="565" y="1"/>
                      </a:moveTo>
                      <a:cubicBezTo>
                        <a:pt x="388" y="1"/>
                        <a:pt x="212" y="30"/>
                        <a:pt x="41" y="87"/>
                      </a:cubicBezTo>
                      <a:cubicBezTo>
                        <a:pt x="1040" y="316"/>
                        <a:pt x="2154" y="1600"/>
                        <a:pt x="2076" y="2684"/>
                      </a:cubicBezTo>
                      <a:cubicBezTo>
                        <a:pt x="1976" y="4070"/>
                        <a:pt x="1121" y="4900"/>
                        <a:pt x="1" y="5206"/>
                      </a:cubicBezTo>
                      <a:cubicBezTo>
                        <a:pt x="63" y="5218"/>
                        <a:pt x="130" y="5225"/>
                        <a:pt x="196" y="5228"/>
                      </a:cubicBezTo>
                      <a:cubicBezTo>
                        <a:pt x="235" y="5230"/>
                        <a:pt x="274" y="5231"/>
                        <a:pt x="312" y="5231"/>
                      </a:cubicBezTo>
                      <a:cubicBezTo>
                        <a:pt x="1767" y="5231"/>
                        <a:pt x="2573" y="3738"/>
                        <a:pt x="2634" y="2587"/>
                      </a:cubicBezTo>
                      <a:cubicBezTo>
                        <a:pt x="2694" y="1411"/>
                        <a:pt x="1736" y="61"/>
                        <a:pt x="622" y="2"/>
                      </a:cubicBezTo>
                      <a:cubicBezTo>
                        <a:pt x="603" y="1"/>
                        <a:pt x="584" y="1"/>
                        <a:pt x="56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1" name="Google Shape;2251;p15"/>
                <p:cNvSpPr/>
                <p:nvPr/>
              </p:nvSpPr>
              <p:spPr>
                <a:xfrm>
                  <a:off x="7439684" y="2251600"/>
                  <a:ext cx="1169844" cy="2222397"/>
                </a:xfrm>
                <a:custGeom>
                  <a:rect b="b" l="l" r="r" t="t"/>
                  <a:pathLst>
                    <a:path extrusionOk="0" h="5929" w="3121">
                      <a:moveTo>
                        <a:pt x="1674" y="0"/>
                      </a:moveTo>
                      <a:cubicBezTo>
                        <a:pt x="1660" y="0"/>
                        <a:pt x="1617" y="160"/>
                        <a:pt x="1531" y="553"/>
                      </a:cubicBezTo>
                      <a:cubicBezTo>
                        <a:pt x="1490" y="834"/>
                        <a:pt x="1446" y="1115"/>
                        <a:pt x="1409" y="1400"/>
                      </a:cubicBezTo>
                      <a:cubicBezTo>
                        <a:pt x="1302" y="1271"/>
                        <a:pt x="1206" y="1138"/>
                        <a:pt x="1106" y="1001"/>
                      </a:cubicBezTo>
                      <a:cubicBezTo>
                        <a:pt x="1095" y="716"/>
                        <a:pt x="1132" y="409"/>
                        <a:pt x="1188" y="127"/>
                      </a:cubicBezTo>
                      <a:cubicBezTo>
                        <a:pt x="1198" y="61"/>
                        <a:pt x="1197" y="35"/>
                        <a:pt x="1189" y="35"/>
                      </a:cubicBezTo>
                      <a:cubicBezTo>
                        <a:pt x="1165" y="35"/>
                        <a:pt x="1076" y="281"/>
                        <a:pt x="1073" y="320"/>
                      </a:cubicBezTo>
                      <a:cubicBezTo>
                        <a:pt x="1036" y="505"/>
                        <a:pt x="1017" y="694"/>
                        <a:pt x="1024" y="882"/>
                      </a:cubicBezTo>
                      <a:cubicBezTo>
                        <a:pt x="865" y="664"/>
                        <a:pt x="710" y="409"/>
                        <a:pt x="544" y="194"/>
                      </a:cubicBezTo>
                      <a:cubicBezTo>
                        <a:pt x="506" y="146"/>
                        <a:pt x="485" y="127"/>
                        <a:pt x="477" y="127"/>
                      </a:cubicBezTo>
                      <a:cubicBezTo>
                        <a:pt x="447" y="127"/>
                        <a:pt x="599" y="409"/>
                        <a:pt x="599" y="409"/>
                      </a:cubicBezTo>
                      <a:cubicBezTo>
                        <a:pt x="599" y="409"/>
                        <a:pt x="599" y="409"/>
                        <a:pt x="599" y="409"/>
                      </a:cubicBezTo>
                      <a:lnTo>
                        <a:pt x="599" y="409"/>
                      </a:lnTo>
                      <a:cubicBezTo>
                        <a:pt x="851" y="783"/>
                        <a:pt x="1099" y="1163"/>
                        <a:pt x="1394" y="1508"/>
                      </a:cubicBezTo>
                      <a:cubicBezTo>
                        <a:pt x="1306" y="2188"/>
                        <a:pt x="1261" y="2565"/>
                        <a:pt x="1213" y="3306"/>
                      </a:cubicBezTo>
                      <a:cubicBezTo>
                        <a:pt x="1039" y="3146"/>
                        <a:pt x="877" y="2973"/>
                        <a:pt x="729" y="2784"/>
                      </a:cubicBezTo>
                      <a:cubicBezTo>
                        <a:pt x="754" y="2499"/>
                        <a:pt x="858" y="2214"/>
                        <a:pt x="954" y="1947"/>
                      </a:cubicBezTo>
                      <a:cubicBezTo>
                        <a:pt x="977" y="1881"/>
                        <a:pt x="980" y="1856"/>
                        <a:pt x="972" y="1856"/>
                      </a:cubicBezTo>
                      <a:cubicBezTo>
                        <a:pt x="946" y="1856"/>
                        <a:pt x="817" y="2078"/>
                        <a:pt x="807" y="2114"/>
                      </a:cubicBezTo>
                      <a:cubicBezTo>
                        <a:pt x="736" y="2299"/>
                        <a:pt x="684" y="2495"/>
                        <a:pt x="658" y="2691"/>
                      </a:cubicBezTo>
                      <a:cubicBezTo>
                        <a:pt x="418" y="2388"/>
                        <a:pt x="233" y="2010"/>
                        <a:pt x="63" y="1670"/>
                      </a:cubicBezTo>
                      <a:cubicBezTo>
                        <a:pt x="41" y="1625"/>
                        <a:pt x="19" y="1590"/>
                        <a:pt x="9" y="1590"/>
                      </a:cubicBezTo>
                      <a:cubicBezTo>
                        <a:pt x="0" y="1590"/>
                        <a:pt x="1" y="1616"/>
                        <a:pt x="18" y="1685"/>
                      </a:cubicBezTo>
                      <a:cubicBezTo>
                        <a:pt x="233" y="2358"/>
                        <a:pt x="696" y="2939"/>
                        <a:pt x="1210" y="3417"/>
                      </a:cubicBezTo>
                      <a:cubicBezTo>
                        <a:pt x="1236" y="3959"/>
                        <a:pt x="1049" y="5929"/>
                        <a:pt x="1473" y="5929"/>
                      </a:cubicBezTo>
                      <a:cubicBezTo>
                        <a:pt x="1515" y="5929"/>
                        <a:pt x="1562" y="5910"/>
                        <a:pt x="1616" y="5869"/>
                      </a:cubicBezTo>
                      <a:cubicBezTo>
                        <a:pt x="1495" y="5273"/>
                        <a:pt x="1409" y="4663"/>
                        <a:pt x="1369" y="4052"/>
                      </a:cubicBezTo>
                      <a:cubicBezTo>
                        <a:pt x="1765" y="3938"/>
                        <a:pt x="2171" y="3801"/>
                        <a:pt x="2523" y="3576"/>
                      </a:cubicBezTo>
                      <a:cubicBezTo>
                        <a:pt x="2584" y="3531"/>
                        <a:pt x="2596" y="3513"/>
                        <a:pt x="2576" y="3513"/>
                      </a:cubicBezTo>
                      <a:cubicBezTo>
                        <a:pt x="2511" y="3513"/>
                        <a:pt x="2092" y="3712"/>
                        <a:pt x="2060" y="3723"/>
                      </a:cubicBezTo>
                      <a:cubicBezTo>
                        <a:pt x="1975" y="3298"/>
                        <a:pt x="2364" y="3028"/>
                        <a:pt x="2627" y="2758"/>
                      </a:cubicBezTo>
                      <a:cubicBezTo>
                        <a:pt x="2683" y="2703"/>
                        <a:pt x="2694" y="2682"/>
                        <a:pt x="2680" y="2682"/>
                      </a:cubicBezTo>
                      <a:cubicBezTo>
                        <a:pt x="2645" y="2682"/>
                        <a:pt x="2447" y="2816"/>
                        <a:pt x="2422" y="2843"/>
                      </a:cubicBezTo>
                      <a:cubicBezTo>
                        <a:pt x="2297" y="2954"/>
                        <a:pt x="2186" y="3079"/>
                        <a:pt x="2086" y="3217"/>
                      </a:cubicBezTo>
                      <a:cubicBezTo>
                        <a:pt x="2098" y="3157"/>
                        <a:pt x="2127" y="2965"/>
                        <a:pt x="2138" y="2906"/>
                      </a:cubicBezTo>
                      <a:cubicBezTo>
                        <a:pt x="2149" y="2839"/>
                        <a:pt x="2148" y="2813"/>
                        <a:pt x="2141" y="2813"/>
                      </a:cubicBezTo>
                      <a:cubicBezTo>
                        <a:pt x="2117" y="2813"/>
                        <a:pt x="2029" y="3059"/>
                        <a:pt x="2023" y="3098"/>
                      </a:cubicBezTo>
                      <a:cubicBezTo>
                        <a:pt x="1983" y="3313"/>
                        <a:pt x="1964" y="3535"/>
                        <a:pt x="1979" y="3757"/>
                      </a:cubicBezTo>
                      <a:cubicBezTo>
                        <a:pt x="1779" y="3838"/>
                        <a:pt x="1572" y="3909"/>
                        <a:pt x="1365" y="3967"/>
                      </a:cubicBezTo>
                      <a:cubicBezTo>
                        <a:pt x="1346" y="3671"/>
                        <a:pt x="1343" y="3376"/>
                        <a:pt x="1350" y="3079"/>
                      </a:cubicBezTo>
                      <a:cubicBezTo>
                        <a:pt x="1531" y="2813"/>
                        <a:pt x="1676" y="2495"/>
                        <a:pt x="1872" y="2229"/>
                      </a:cubicBezTo>
                      <a:cubicBezTo>
                        <a:pt x="2267" y="2111"/>
                        <a:pt x="2682" y="1974"/>
                        <a:pt x="3033" y="1748"/>
                      </a:cubicBezTo>
                      <a:cubicBezTo>
                        <a:pt x="3085" y="1713"/>
                        <a:pt x="3121" y="1682"/>
                        <a:pt x="3096" y="1682"/>
                      </a:cubicBezTo>
                      <a:cubicBezTo>
                        <a:pt x="3084" y="1682"/>
                        <a:pt x="3057" y="1689"/>
                        <a:pt x="3011" y="1708"/>
                      </a:cubicBezTo>
                      <a:cubicBezTo>
                        <a:pt x="2619" y="1863"/>
                        <a:pt x="2338" y="2010"/>
                        <a:pt x="1946" y="2121"/>
                      </a:cubicBezTo>
                      <a:cubicBezTo>
                        <a:pt x="2145" y="1826"/>
                        <a:pt x="2412" y="1541"/>
                        <a:pt x="2671" y="1308"/>
                      </a:cubicBezTo>
                      <a:cubicBezTo>
                        <a:pt x="2714" y="1265"/>
                        <a:pt x="2746" y="1228"/>
                        <a:pt x="2727" y="1228"/>
                      </a:cubicBezTo>
                      <a:cubicBezTo>
                        <a:pt x="2717" y="1228"/>
                        <a:pt x="2692" y="1240"/>
                        <a:pt x="2644" y="1267"/>
                      </a:cubicBezTo>
                      <a:cubicBezTo>
                        <a:pt x="2057" y="1663"/>
                        <a:pt x="1705" y="2325"/>
                        <a:pt x="1354" y="2920"/>
                      </a:cubicBezTo>
                      <a:cubicBezTo>
                        <a:pt x="1303" y="2630"/>
                        <a:pt x="1729" y="0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252" name="Google Shape;2252;p15"/>
            <p:cNvGrpSpPr/>
            <p:nvPr/>
          </p:nvGrpSpPr>
          <p:grpSpPr>
            <a:xfrm>
              <a:off x="1118251" y="968528"/>
              <a:ext cx="914405" cy="914408"/>
              <a:chOff x="2350924" y="382650"/>
              <a:chExt cx="826170" cy="763024"/>
            </a:xfrm>
          </p:grpSpPr>
          <p:sp>
            <p:nvSpPr>
              <p:cNvPr id="2253" name="Google Shape;2253;p15"/>
              <p:cNvSpPr/>
              <p:nvPr/>
            </p:nvSpPr>
            <p:spPr>
              <a:xfrm>
                <a:off x="2350924" y="382650"/>
                <a:ext cx="826170" cy="763024"/>
              </a:xfrm>
              <a:custGeom>
                <a:rect b="b" l="l" r="r" t="t"/>
                <a:pathLst>
                  <a:path extrusionOk="0" h="4787" w="5183">
                    <a:moveTo>
                      <a:pt x="2590" y="0"/>
                    </a:moveTo>
                    <a:cubicBezTo>
                      <a:pt x="1162" y="0"/>
                      <a:pt x="1" y="1073"/>
                      <a:pt x="1" y="2393"/>
                    </a:cubicBezTo>
                    <a:cubicBezTo>
                      <a:pt x="1" y="3714"/>
                      <a:pt x="1162" y="4787"/>
                      <a:pt x="2590" y="4787"/>
                    </a:cubicBezTo>
                    <a:cubicBezTo>
                      <a:pt x="4022" y="4787"/>
                      <a:pt x="5183" y="3714"/>
                      <a:pt x="5183" y="2393"/>
                    </a:cubicBezTo>
                    <a:cubicBezTo>
                      <a:pt x="5183" y="1073"/>
                      <a:pt x="4022" y="0"/>
                      <a:pt x="2590" y="0"/>
                    </a:cubicBezTo>
                    <a:close/>
                  </a:path>
                </a:pathLst>
              </a:custGeom>
              <a:solidFill>
                <a:srgbClr val="EEA227">
                  <a:alpha val="40392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4" name="Google Shape;2254;p15"/>
              <p:cNvSpPr/>
              <p:nvPr/>
            </p:nvSpPr>
            <p:spPr>
              <a:xfrm>
                <a:off x="2434700" y="460016"/>
                <a:ext cx="658630" cy="608296"/>
              </a:xfrm>
              <a:custGeom>
                <a:rect b="b" l="l" r="r" t="t"/>
                <a:pathLst>
                  <a:path extrusionOk="0" h="4787" w="5183">
                    <a:moveTo>
                      <a:pt x="2590" y="0"/>
                    </a:moveTo>
                    <a:cubicBezTo>
                      <a:pt x="1162" y="0"/>
                      <a:pt x="1" y="1073"/>
                      <a:pt x="1" y="2393"/>
                    </a:cubicBezTo>
                    <a:cubicBezTo>
                      <a:pt x="1" y="3714"/>
                      <a:pt x="1162" y="4787"/>
                      <a:pt x="2590" y="4787"/>
                    </a:cubicBezTo>
                    <a:cubicBezTo>
                      <a:pt x="4022" y="4787"/>
                      <a:pt x="5183" y="3714"/>
                      <a:pt x="5183" y="2393"/>
                    </a:cubicBezTo>
                    <a:cubicBezTo>
                      <a:pt x="5183" y="1073"/>
                      <a:pt x="4022" y="0"/>
                      <a:pt x="2590" y="0"/>
                    </a:cubicBezTo>
                    <a:close/>
                  </a:path>
                </a:pathLst>
              </a:custGeom>
              <a:solidFill>
                <a:srgbClr val="EEA227">
                  <a:alpha val="40392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5" name="Google Shape;2255;p15"/>
              <p:cNvSpPr/>
              <p:nvPr/>
            </p:nvSpPr>
            <p:spPr>
              <a:xfrm>
                <a:off x="2520665" y="529148"/>
                <a:ext cx="486697" cy="449455"/>
              </a:xfrm>
              <a:custGeom>
                <a:rect b="b" l="l" r="r" t="t"/>
                <a:pathLst>
                  <a:path extrusionOk="0" h="3537" w="3830">
                    <a:moveTo>
                      <a:pt x="1913" y="0"/>
                    </a:moveTo>
                    <a:cubicBezTo>
                      <a:pt x="855" y="0"/>
                      <a:pt x="0" y="791"/>
                      <a:pt x="0" y="1768"/>
                    </a:cubicBezTo>
                    <a:cubicBezTo>
                      <a:pt x="0" y="2745"/>
                      <a:pt x="855" y="3537"/>
                      <a:pt x="1913" y="3537"/>
                    </a:cubicBezTo>
                    <a:cubicBezTo>
                      <a:pt x="2971" y="3537"/>
                      <a:pt x="3829" y="2745"/>
                      <a:pt x="3829" y="1768"/>
                    </a:cubicBezTo>
                    <a:cubicBezTo>
                      <a:pt x="3829" y="791"/>
                      <a:pt x="2971" y="0"/>
                      <a:pt x="19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256" name="Google Shape;2256;p15"/>
          <p:cNvSpPr txBox="1"/>
          <p:nvPr>
            <p:ph type="title"/>
          </p:nvPr>
        </p:nvSpPr>
        <p:spPr>
          <a:xfrm>
            <a:off x="720000" y="2482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4000">
                <a:solidFill>
                  <a:schemeClr val="accent3"/>
                </a:solidFill>
              </a:rPr>
              <a:t>¿Que me llevo al campamento?</a:t>
            </a:r>
            <a:endParaRPr sz="400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0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3562e264a54_0_24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>
                <a:solidFill>
                  <a:schemeClr val="accent3"/>
                </a:solidFill>
              </a:rPr>
              <a:t>¿Que me llevo al campamento?</a:t>
            </a:r>
            <a:endParaRPr>
              <a:solidFill>
                <a:schemeClr val="accent3"/>
              </a:solidFill>
            </a:endParaRPr>
          </a:p>
        </p:txBody>
      </p:sp>
      <p:pic>
        <p:nvPicPr>
          <p:cNvPr id="2262" name="Google Shape;2262;g3562e264a54_0_2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86675" y="1230250"/>
            <a:ext cx="1584625" cy="158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3" name="Google Shape;2263;g3562e264a54_0_2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7550" y="1230250"/>
            <a:ext cx="1125432" cy="1584625"/>
          </a:xfrm>
          <a:prstGeom prst="rect">
            <a:avLst/>
          </a:prstGeom>
          <a:noFill/>
          <a:ln>
            <a:noFill/>
          </a:ln>
        </p:spPr>
      </p:pic>
      <p:sp>
        <p:nvSpPr>
          <p:cNvPr id="2264" name="Google Shape;2264;g3562e264a54_0_243"/>
          <p:cNvSpPr/>
          <p:nvPr/>
        </p:nvSpPr>
        <p:spPr>
          <a:xfrm>
            <a:off x="1161125" y="994463"/>
            <a:ext cx="1819800" cy="2056200"/>
          </a:xfrm>
          <a:prstGeom prst="mathMultiply">
            <a:avLst>
              <a:gd fmla="val 6209" name="adj1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2265" name="Google Shape;2265;g3562e264a54_0_2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75675" y="1127125"/>
            <a:ext cx="1382550" cy="1923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6" name="Google Shape;2266;g3562e264a54_0_243" title="maleta-lona-con-ruedas-thule-crossover-87l-negra-removebg-preview.png"/>
          <p:cNvPicPr preferRelativeResize="0"/>
          <p:nvPr/>
        </p:nvPicPr>
        <p:blipFill rotWithShape="1">
          <a:blip r:embed="rId6">
            <a:alphaModFix/>
          </a:blip>
          <a:srcRect b="14275" l="28585" r="27483" t="12065"/>
          <a:stretch/>
        </p:blipFill>
        <p:spPr>
          <a:xfrm rot="-5400000">
            <a:off x="5174925" y="1335550"/>
            <a:ext cx="1105301" cy="1853350"/>
          </a:xfrm>
          <a:prstGeom prst="rect">
            <a:avLst/>
          </a:prstGeom>
          <a:noFill/>
          <a:ln>
            <a:noFill/>
          </a:ln>
        </p:spPr>
      </p:pic>
      <p:sp>
        <p:nvSpPr>
          <p:cNvPr id="2267" name="Google Shape;2267;g3562e264a54_0_243"/>
          <p:cNvSpPr txBox="1"/>
          <p:nvPr/>
        </p:nvSpPr>
        <p:spPr>
          <a:xfrm>
            <a:off x="4518250" y="3050675"/>
            <a:ext cx="3966900" cy="9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rgbClr val="65BB48"/>
                </a:solidFill>
                <a:latin typeface="Figtree"/>
                <a:ea typeface="Figtree"/>
                <a:cs typeface="Figtree"/>
                <a:sym typeface="Figtree"/>
              </a:rPr>
              <a:t>MOCHILAS</a:t>
            </a:r>
            <a:br>
              <a:rPr b="0" i="0" lang="en" sz="2100" u="none" cap="none" strike="noStrike">
                <a:solidFill>
                  <a:srgbClr val="65BB48"/>
                </a:solidFill>
                <a:latin typeface="Figtree"/>
                <a:ea typeface="Figtree"/>
                <a:cs typeface="Figtree"/>
                <a:sym typeface="Figtree"/>
              </a:rPr>
            </a:br>
            <a:r>
              <a:rPr b="0" i="0" lang="en" sz="2100" u="none" cap="none" strike="noStrike">
                <a:solidFill>
                  <a:srgbClr val="65BB48"/>
                </a:solidFill>
                <a:latin typeface="Figtree"/>
                <a:ea typeface="Figtree"/>
                <a:cs typeface="Figtree"/>
                <a:sym typeface="Figtree"/>
              </a:rPr>
              <a:t>BOLSAS DEPORTE FLEXIBLES</a:t>
            </a:r>
            <a:endParaRPr b="0" i="0" sz="2100" u="none" cap="none" strike="noStrike">
              <a:solidFill>
                <a:srgbClr val="65BB48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pSp>
        <p:nvGrpSpPr>
          <p:cNvPr id="2268" name="Google Shape;2268;g3562e264a54_0_243"/>
          <p:cNvGrpSpPr/>
          <p:nvPr/>
        </p:nvGrpSpPr>
        <p:grpSpPr>
          <a:xfrm>
            <a:off x="6530039" y="3840722"/>
            <a:ext cx="724210" cy="848079"/>
            <a:chOff x="5975075" y="2327500"/>
            <a:chExt cx="420100" cy="388350"/>
          </a:xfrm>
        </p:grpSpPr>
        <p:sp>
          <p:nvSpPr>
            <p:cNvPr id="2269" name="Google Shape;2269;g3562e264a54_0_243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65BB48">
                <a:alpha val="86666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g3562e264a54_0_243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65BB48">
                <a:alpha val="86666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1" name="Google Shape;2271;g3562e264a54_0_243"/>
          <p:cNvSpPr/>
          <p:nvPr/>
        </p:nvSpPr>
        <p:spPr>
          <a:xfrm>
            <a:off x="5749162" y="3894162"/>
            <a:ext cx="570774" cy="741206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65BB48">
              <a:alpha val="8666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2" name="Google Shape;2272;g3562e264a54_0_243"/>
          <p:cNvSpPr/>
          <p:nvPr/>
        </p:nvSpPr>
        <p:spPr>
          <a:xfrm>
            <a:off x="1599510" y="3894160"/>
            <a:ext cx="568458" cy="741211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3562e264a54_0_243"/>
          <p:cNvSpPr txBox="1"/>
          <p:nvPr/>
        </p:nvSpPr>
        <p:spPr>
          <a:xfrm>
            <a:off x="1087550" y="3064020"/>
            <a:ext cx="2340600" cy="9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" sz="2100" u="none" cap="none" strike="noStrike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MALETAS</a:t>
            </a:r>
            <a:br>
              <a:rPr b="1" i="0" lang="en" sz="2100" u="none" cap="none" strike="noStrike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</a:br>
            <a:r>
              <a:rPr b="1" i="0" lang="en" sz="2100" u="none" cap="none" strike="noStrike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RÍGIDAS</a:t>
            </a:r>
            <a:endParaRPr b="1" i="0" sz="2100" u="none" cap="none" strike="noStrike">
              <a:solidFill>
                <a:srgbClr val="FF000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grpSp>
        <p:nvGrpSpPr>
          <p:cNvPr id="2274" name="Google Shape;2274;g3562e264a54_0_243"/>
          <p:cNvGrpSpPr/>
          <p:nvPr/>
        </p:nvGrpSpPr>
        <p:grpSpPr>
          <a:xfrm flipH="1" rot="10800000">
            <a:off x="2370560" y="3947559"/>
            <a:ext cx="679596" cy="741244"/>
            <a:chOff x="5975075" y="2327500"/>
            <a:chExt cx="420100" cy="388350"/>
          </a:xfrm>
        </p:grpSpPr>
        <p:sp>
          <p:nvSpPr>
            <p:cNvPr id="2275" name="Google Shape;2275;g3562e264a54_0_243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g3562e264a54_0_243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0" name="Shape 2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1" name="Google Shape;2281;g3562e264a54_0_266"/>
          <p:cNvSpPr txBox="1"/>
          <p:nvPr>
            <p:ph type="title"/>
          </p:nvPr>
        </p:nvSpPr>
        <p:spPr>
          <a:xfrm>
            <a:off x="720000" y="445025"/>
            <a:ext cx="7932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3200">
                <a:solidFill>
                  <a:schemeClr val="accent3"/>
                </a:solidFill>
              </a:rPr>
              <a:t>¿Que NO debo llevarme al campamento?</a:t>
            </a:r>
            <a:endParaRPr sz="3200">
              <a:solidFill>
                <a:schemeClr val="accent3"/>
              </a:solidFill>
            </a:endParaRPr>
          </a:p>
        </p:txBody>
      </p:sp>
      <p:sp>
        <p:nvSpPr>
          <p:cNvPr id="2282" name="Google Shape;2282;g3562e264a54_0_266"/>
          <p:cNvSpPr txBox="1"/>
          <p:nvPr/>
        </p:nvSpPr>
        <p:spPr>
          <a:xfrm>
            <a:off x="791700" y="1244850"/>
            <a:ext cx="4835400" cy="26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Aparatos electrónicos: Teléfono móvil, consolas,</a:t>
            </a:r>
            <a:r>
              <a:rPr lang="en"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cámaras digitales, …</a:t>
            </a:r>
            <a:endParaRPr b="0" i="0" sz="2000" u="none" cap="none" strike="noStrike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- Comida, chucherías, etc.</a:t>
            </a:r>
            <a:endParaRPr b="0" i="0" sz="2000" u="none" cap="none" strike="noStrike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- Artículos de broma, permanentes, sprays, etc.</a:t>
            </a:r>
            <a:br>
              <a:rPr b="0" i="0" lang="en" sz="3000" u="none" cap="none" strike="noStrik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</a:br>
            <a:endParaRPr b="0" i="0" sz="1000" u="none" cap="none" strike="noStrike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- Sustancias nocivas.</a:t>
            </a:r>
            <a:endParaRPr b="0" i="0" sz="2000" u="none" cap="none" strike="noStrike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Tabaco.</a:t>
            </a:r>
            <a:endParaRPr b="0" i="0" sz="2000" u="none" cap="none" strike="noStrike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2283" name="Google Shape;2283;g3562e264a54_0_2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49075" y="3170450"/>
            <a:ext cx="797800" cy="79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4" name="Google Shape;2284;g3562e264a54_0_266" title="imagen-removebg-preview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7950" y="1583113"/>
            <a:ext cx="2047050" cy="197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8" name="Shape 2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9" name="Google Shape;2289;p25"/>
          <p:cNvGrpSpPr/>
          <p:nvPr/>
        </p:nvGrpSpPr>
        <p:grpSpPr>
          <a:xfrm>
            <a:off x="369975" y="443462"/>
            <a:ext cx="2697360" cy="3505267"/>
            <a:chOff x="1561950" y="819112"/>
            <a:chExt cx="2697360" cy="3505267"/>
          </a:xfrm>
        </p:grpSpPr>
        <p:sp>
          <p:nvSpPr>
            <p:cNvPr id="2290" name="Google Shape;2290;p25"/>
            <p:cNvSpPr/>
            <p:nvPr/>
          </p:nvSpPr>
          <p:spPr>
            <a:xfrm>
              <a:off x="1561950" y="819112"/>
              <a:ext cx="2697360" cy="3505267"/>
            </a:xfrm>
            <a:custGeom>
              <a:rect b="b" l="l" r="r" t="t"/>
              <a:pathLst>
                <a:path extrusionOk="0" h="190426" w="143096">
                  <a:moveTo>
                    <a:pt x="2914" y="0"/>
                  </a:moveTo>
                  <a:cubicBezTo>
                    <a:pt x="1280" y="0"/>
                    <a:pt x="0" y="1281"/>
                    <a:pt x="0" y="2914"/>
                  </a:cubicBezTo>
                  <a:lnTo>
                    <a:pt x="0" y="187512"/>
                  </a:lnTo>
                  <a:cubicBezTo>
                    <a:pt x="0" y="189101"/>
                    <a:pt x="1280" y="190426"/>
                    <a:pt x="2914" y="190426"/>
                  </a:cubicBezTo>
                  <a:lnTo>
                    <a:pt x="140182" y="190426"/>
                  </a:lnTo>
                  <a:cubicBezTo>
                    <a:pt x="141771" y="190426"/>
                    <a:pt x="143096" y="189101"/>
                    <a:pt x="143096" y="187512"/>
                  </a:cubicBezTo>
                  <a:lnTo>
                    <a:pt x="143096" y="2914"/>
                  </a:lnTo>
                  <a:cubicBezTo>
                    <a:pt x="143096" y="1281"/>
                    <a:pt x="141771" y="0"/>
                    <a:pt x="1401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25"/>
            <p:cNvSpPr/>
            <p:nvPr/>
          </p:nvSpPr>
          <p:spPr>
            <a:xfrm>
              <a:off x="2681567" y="4072764"/>
              <a:ext cx="458108" cy="154724"/>
            </a:xfrm>
            <a:custGeom>
              <a:rect b="b" l="l" r="r" t="t"/>
              <a:pathLst>
                <a:path extrusionOk="0" h="7859" w="23269">
                  <a:moveTo>
                    <a:pt x="796" y="0"/>
                  </a:moveTo>
                  <a:cubicBezTo>
                    <a:pt x="354" y="0"/>
                    <a:pt x="1" y="353"/>
                    <a:pt x="1" y="751"/>
                  </a:cubicBezTo>
                  <a:lnTo>
                    <a:pt x="1" y="7064"/>
                  </a:lnTo>
                  <a:cubicBezTo>
                    <a:pt x="1" y="7506"/>
                    <a:pt x="354" y="7859"/>
                    <a:pt x="796" y="7859"/>
                  </a:cubicBezTo>
                  <a:lnTo>
                    <a:pt x="22474" y="7859"/>
                  </a:lnTo>
                  <a:cubicBezTo>
                    <a:pt x="22916" y="7859"/>
                    <a:pt x="23269" y="7506"/>
                    <a:pt x="23269" y="7064"/>
                  </a:cubicBezTo>
                  <a:lnTo>
                    <a:pt x="23269" y="751"/>
                  </a:lnTo>
                  <a:cubicBezTo>
                    <a:pt x="23269" y="353"/>
                    <a:pt x="22916" y="0"/>
                    <a:pt x="224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92" name="Google Shape;2292;p25"/>
          <p:cNvSpPr txBox="1"/>
          <p:nvPr>
            <p:ph type="title"/>
          </p:nvPr>
        </p:nvSpPr>
        <p:spPr>
          <a:xfrm>
            <a:off x="3695975" y="443450"/>
            <a:ext cx="3815700" cy="174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Documentos y DATOS que debemos saber</a:t>
            </a:r>
            <a:endParaRPr/>
          </a:p>
        </p:txBody>
      </p:sp>
      <p:sp>
        <p:nvSpPr>
          <p:cNvPr id="2293" name="Google Shape;2293;p25"/>
          <p:cNvSpPr txBox="1"/>
          <p:nvPr>
            <p:ph idx="1" type="subTitle"/>
          </p:nvPr>
        </p:nvSpPr>
        <p:spPr>
          <a:xfrm>
            <a:off x="3695975" y="2314600"/>
            <a:ext cx="3593400" cy="17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highlight>
                  <a:srgbClr val="00FF00"/>
                </a:highlight>
              </a:rPr>
              <a:t>Entregado ya por vosotros: </a:t>
            </a:r>
            <a:endParaRPr>
              <a:highlight>
                <a:srgbClr val="00FF00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- Ficha de inscripción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	-Observaciones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	-Alergias alimentarias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	-Autorización en caso de urgencias y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	dispensación de medicamentos</a:t>
            </a:r>
            <a:endParaRPr/>
          </a:p>
        </p:txBody>
      </p:sp>
      <p:grpSp>
        <p:nvGrpSpPr>
          <p:cNvPr id="2294" name="Google Shape;2294;p25"/>
          <p:cNvGrpSpPr/>
          <p:nvPr/>
        </p:nvGrpSpPr>
        <p:grpSpPr>
          <a:xfrm>
            <a:off x="6141026" y="3853027"/>
            <a:ext cx="985742" cy="1209632"/>
            <a:chOff x="6701519" y="2168747"/>
            <a:chExt cx="1652820" cy="2028222"/>
          </a:xfrm>
        </p:grpSpPr>
        <p:sp>
          <p:nvSpPr>
            <p:cNvPr id="2295" name="Google Shape;2295;p25"/>
            <p:cNvSpPr/>
            <p:nvPr/>
          </p:nvSpPr>
          <p:spPr>
            <a:xfrm>
              <a:off x="6701519" y="2168747"/>
              <a:ext cx="1652820" cy="2028222"/>
            </a:xfrm>
            <a:custGeom>
              <a:rect b="b" l="l" r="r" t="t"/>
              <a:pathLst>
                <a:path extrusionOk="0" h="4835" w="3940">
                  <a:moveTo>
                    <a:pt x="1972" y="0"/>
                  </a:moveTo>
                  <a:cubicBezTo>
                    <a:pt x="1884" y="0"/>
                    <a:pt x="1791" y="19"/>
                    <a:pt x="1706" y="41"/>
                  </a:cubicBezTo>
                  <a:cubicBezTo>
                    <a:pt x="1528" y="92"/>
                    <a:pt x="1370" y="189"/>
                    <a:pt x="1228" y="311"/>
                  </a:cubicBezTo>
                  <a:cubicBezTo>
                    <a:pt x="1081" y="444"/>
                    <a:pt x="958" y="606"/>
                    <a:pt x="851" y="777"/>
                  </a:cubicBezTo>
                  <a:cubicBezTo>
                    <a:pt x="737" y="970"/>
                    <a:pt x="641" y="1173"/>
                    <a:pt x="563" y="1383"/>
                  </a:cubicBezTo>
                  <a:cubicBezTo>
                    <a:pt x="474" y="1605"/>
                    <a:pt x="407" y="1835"/>
                    <a:pt x="344" y="2068"/>
                  </a:cubicBezTo>
                  <a:cubicBezTo>
                    <a:pt x="286" y="2305"/>
                    <a:pt x="238" y="2542"/>
                    <a:pt x="197" y="2778"/>
                  </a:cubicBezTo>
                  <a:cubicBezTo>
                    <a:pt x="156" y="3008"/>
                    <a:pt x="122" y="3237"/>
                    <a:pt x="96" y="3466"/>
                  </a:cubicBezTo>
                  <a:cubicBezTo>
                    <a:pt x="71" y="3666"/>
                    <a:pt x="52" y="3866"/>
                    <a:pt x="38" y="4065"/>
                  </a:cubicBezTo>
                  <a:cubicBezTo>
                    <a:pt x="26" y="4217"/>
                    <a:pt x="16" y="4365"/>
                    <a:pt x="8" y="4517"/>
                  </a:cubicBezTo>
                  <a:cubicBezTo>
                    <a:pt x="4" y="4602"/>
                    <a:pt x="1" y="4687"/>
                    <a:pt x="1" y="4769"/>
                  </a:cubicBezTo>
                  <a:lnTo>
                    <a:pt x="1" y="4801"/>
                  </a:lnTo>
                  <a:cubicBezTo>
                    <a:pt x="1" y="4824"/>
                    <a:pt x="18" y="4835"/>
                    <a:pt x="36" y="4835"/>
                  </a:cubicBezTo>
                  <a:cubicBezTo>
                    <a:pt x="53" y="4835"/>
                    <a:pt x="71" y="4824"/>
                    <a:pt x="71" y="4801"/>
                  </a:cubicBezTo>
                  <a:cubicBezTo>
                    <a:pt x="71" y="4757"/>
                    <a:pt x="71" y="4713"/>
                    <a:pt x="74" y="4668"/>
                  </a:cubicBezTo>
                  <a:cubicBezTo>
                    <a:pt x="78" y="4550"/>
                    <a:pt x="82" y="4432"/>
                    <a:pt x="89" y="4313"/>
                  </a:cubicBezTo>
                  <a:cubicBezTo>
                    <a:pt x="100" y="4140"/>
                    <a:pt x="112" y="3966"/>
                    <a:pt x="130" y="3792"/>
                  </a:cubicBezTo>
                  <a:cubicBezTo>
                    <a:pt x="149" y="3577"/>
                    <a:pt x="175" y="3367"/>
                    <a:pt x="204" y="3152"/>
                  </a:cubicBezTo>
                  <a:cubicBezTo>
                    <a:pt x="238" y="2919"/>
                    <a:pt x="278" y="2689"/>
                    <a:pt x="326" y="2457"/>
                  </a:cubicBezTo>
                  <a:cubicBezTo>
                    <a:pt x="378" y="2220"/>
                    <a:pt x="437" y="1987"/>
                    <a:pt x="507" y="1757"/>
                  </a:cubicBezTo>
                  <a:cubicBezTo>
                    <a:pt x="574" y="1535"/>
                    <a:pt x="651" y="1321"/>
                    <a:pt x="752" y="1113"/>
                  </a:cubicBezTo>
                  <a:cubicBezTo>
                    <a:pt x="840" y="925"/>
                    <a:pt x="943" y="740"/>
                    <a:pt x="1077" y="577"/>
                  </a:cubicBezTo>
                  <a:cubicBezTo>
                    <a:pt x="1192" y="433"/>
                    <a:pt x="1325" y="304"/>
                    <a:pt x="1488" y="211"/>
                  </a:cubicBezTo>
                  <a:cubicBezTo>
                    <a:pt x="1621" y="133"/>
                    <a:pt x="1776" y="78"/>
                    <a:pt x="1932" y="70"/>
                  </a:cubicBezTo>
                  <a:lnTo>
                    <a:pt x="1932" y="140"/>
                  </a:lnTo>
                  <a:cubicBezTo>
                    <a:pt x="1935" y="307"/>
                    <a:pt x="1935" y="473"/>
                    <a:pt x="1939" y="640"/>
                  </a:cubicBezTo>
                  <a:lnTo>
                    <a:pt x="1821" y="640"/>
                  </a:lnTo>
                  <a:cubicBezTo>
                    <a:pt x="1783" y="640"/>
                    <a:pt x="1747" y="662"/>
                    <a:pt x="1735" y="695"/>
                  </a:cubicBezTo>
                  <a:cubicBezTo>
                    <a:pt x="1554" y="700"/>
                    <a:pt x="1414" y="700"/>
                    <a:pt x="1387" y="700"/>
                  </a:cubicBezTo>
                  <a:cubicBezTo>
                    <a:pt x="1370" y="700"/>
                    <a:pt x="1354" y="710"/>
                    <a:pt x="1339" y="729"/>
                  </a:cubicBezTo>
                  <a:cubicBezTo>
                    <a:pt x="1325" y="751"/>
                    <a:pt x="1310" y="773"/>
                    <a:pt x="1295" y="796"/>
                  </a:cubicBezTo>
                  <a:cubicBezTo>
                    <a:pt x="1196" y="947"/>
                    <a:pt x="1099" y="1099"/>
                    <a:pt x="999" y="1250"/>
                  </a:cubicBezTo>
                  <a:cubicBezTo>
                    <a:pt x="981" y="1276"/>
                    <a:pt x="1007" y="1303"/>
                    <a:pt x="1032" y="1303"/>
                  </a:cubicBezTo>
                  <a:cubicBezTo>
                    <a:pt x="1042" y="1303"/>
                    <a:pt x="1052" y="1298"/>
                    <a:pt x="1059" y="1287"/>
                  </a:cubicBezTo>
                  <a:cubicBezTo>
                    <a:pt x="1073" y="1265"/>
                    <a:pt x="1088" y="1243"/>
                    <a:pt x="1103" y="1221"/>
                  </a:cubicBezTo>
                  <a:cubicBezTo>
                    <a:pt x="1199" y="1073"/>
                    <a:pt x="1295" y="917"/>
                    <a:pt x="1387" y="770"/>
                  </a:cubicBezTo>
                  <a:lnTo>
                    <a:pt x="1732" y="770"/>
                  </a:lnTo>
                  <a:cubicBezTo>
                    <a:pt x="1747" y="803"/>
                    <a:pt x="1780" y="828"/>
                    <a:pt x="1821" y="828"/>
                  </a:cubicBezTo>
                  <a:lnTo>
                    <a:pt x="2150" y="828"/>
                  </a:lnTo>
                  <a:cubicBezTo>
                    <a:pt x="2191" y="828"/>
                    <a:pt x="2227" y="803"/>
                    <a:pt x="2239" y="766"/>
                  </a:cubicBezTo>
                  <a:lnTo>
                    <a:pt x="2516" y="766"/>
                  </a:lnTo>
                  <a:cubicBezTo>
                    <a:pt x="2531" y="780"/>
                    <a:pt x="2541" y="799"/>
                    <a:pt x="2553" y="814"/>
                  </a:cubicBezTo>
                  <a:cubicBezTo>
                    <a:pt x="2660" y="970"/>
                    <a:pt x="2771" y="1121"/>
                    <a:pt x="2879" y="1277"/>
                  </a:cubicBezTo>
                  <a:cubicBezTo>
                    <a:pt x="2886" y="1287"/>
                    <a:pt x="2897" y="1292"/>
                    <a:pt x="2907" y="1292"/>
                  </a:cubicBezTo>
                  <a:cubicBezTo>
                    <a:pt x="2932" y="1292"/>
                    <a:pt x="2956" y="1266"/>
                    <a:pt x="2937" y="1239"/>
                  </a:cubicBezTo>
                  <a:cubicBezTo>
                    <a:pt x="2937" y="1236"/>
                    <a:pt x="2934" y="1232"/>
                    <a:pt x="2930" y="1228"/>
                  </a:cubicBezTo>
                  <a:cubicBezTo>
                    <a:pt x="2816" y="1069"/>
                    <a:pt x="2705" y="910"/>
                    <a:pt x="2590" y="751"/>
                  </a:cubicBezTo>
                  <a:cubicBezTo>
                    <a:pt x="2579" y="733"/>
                    <a:pt x="2564" y="700"/>
                    <a:pt x="2541" y="695"/>
                  </a:cubicBezTo>
                  <a:lnTo>
                    <a:pt x="2239" y="695"/>
                  </a:lnTo>
                  <a:cubicBezTo>
                    <a:pt x="2224" y="662"/>
                    <a:pt x="2191" y="640"/>
                    <a:pt x="2150" y="640"/>
                  </a:cubicBezTo>
                  <a:lnTo>
                    <a:pt x="2005" y="640"/>
                  </a:lnTo>
                  <a:lnTo>
                    <a:pt x="2005" y="637"/>
                  </a:lnTo>
                  <a:cubicBezTo>
                    <a:pt x="2005" y="448"/>
                    <a:pt x="2002" y="259"/>
                    <a:pt x="2002" y="70"/>
                  </a:cubicBezTo>
                  <a:lnTo>
                    <a:pt x="2002" y="70"/>
                  </a:lnTo>
                  <a:cubicBezTo>
                    <a:pt x="2157" y="78"/>
                    <a:pt x="2316" y="133"/>
                    <a:pt x="2453" y="211"/>
                  </a:cubicBezTo>
                  <a:cubicBezTo>
                    <a:pt x="2612" y="304"/>
                    <a:pt x="2749" y="433"/>
                    <a:pt x="2864" y="577"/>
                  </a:cubicBezTo>
                  <a:cubicBezTo>
                    <a:pt x="2993" y="740"/>
                    <a:pt x="3101" y="925"/>
                    <a:pt x="3190" y="1113"/>
                  </a:cubicBezTo>
                  <a:cubicBezTo>
                    <a:pt x="3285" y="1321"/>
                    <a:pt x="3367" y="1535"/>
                    <a:pt x="3434" y="1757"/>
                  </a:cubicBezTo>
                  <a:cubicBezTo>
                    <a:pt x="3504" y="1987"/>
                    <a:pt x="3562" y="2220"/>
                    <a:pt x="3611" y="2457"/>
                  </a:cubicBezTo>
                  <a:cubicBezTo>
                    <a:pt x="3659" y="2689"/>
                    <a:pt x="3700" y="2919"/>
                    <a:pt x="3733" y="3152"/>
                  </a:cubicBezTo>
                  <a:cubicBezTo>
                    <a:pt x="3762" y="3367"/>
                    <a:pt x="3789" y="3577"/>
                    <a:pt x="3811" y="3792"/>
                  </a:cubicBezTo>
                  <a:cubicBezTo>
                    <a:pt x="3825" y="3966"/>
                    <a:pt x="3840" y="4140"/>
                    <a:pt x="3851" y="4313"/>
                  </a:cubicBezTo>
                  <a:cubicBezTo>
                    <a:pt x="3859" y="4432"/>
                    <a:pt x="3863" y="4550"/>
                    <a:pt x="3866" y="4673"/>
                  </a:cubicBezTo>
                  <a:cubicBezTo>
                    <a:pt x="3866" y="4713"/>
                    <a:pt x="3870" y="4757"/>
                    <a:pt x="3870" y="4801"/>
                  </a:cubicBezTo>
                  <a:cubicBezTo>
                    <a:pt x="3870" y="4824"/>
                    <a:pt x="3887" y="4835"/>
                    <a:pt x="3905" y="4835"/>
                  </a:cubicBezTo>
                  <a:cubicBezTo>
                    <a:pt x="3922" y="4835"/>
                    <a:pt x="3940" y="4824"/>
                    <a:pt x="3940" y="4801"/>
                  </a:cubicBezTo>
                  <a:lnTo>
                    <a:pt x="3940" y="4769"/>
                  </a:lnTo>
                  <a:cubicBezTo>
                    <a:pt x="3936" y="4687"/>
                    <a:pt x="3933" y="4602"/>
                    <a:pt x="3929" y="4517"/>
                  </a:cubicBezTo>
                  <a:cubicBezTo>
                    <a:pt x="3922" y="4365"/>
                    <a:pt x="3914" y="4217"/>
                    <a:pt x="3903" y="4065"/>
                  </a:cubicBezTo>
                  <a:cubicBezTo>
                    <a:pt x="3888" y="3866"/>
                    <a:pt x="3866" y="3666"/>
                    <a:pt x="3844" y="3466"/>
                  </a:cubicBezTo>
                  <a:cubicBezTo>
                    <a:pt x="3818" y="3237"/>
                    <a:pt x="3784" y="3008"/>
                    <a:pt x="3744" y="2778"/>
                  </a:cubicBezTo>
                  <a:cubicBezTo>
                    <a:pt x="3704" y="2542"/>
                    <a:pt x="3651" y="2305"/>
                    <a:pt x="3593" y="2068"/>
                  </a:cubicBezTo>
                  <a:cubicBezTo>
                    <a:pt x="3533" y="1835"/>
                    <a:pt x="3463" y="1605"/>
                    <a:pt x="3378" y="1383"/>
                  </a:cubicBezTo>
                  <a:cubicBezTo>
                    <a:pt x="3296" y="1173"/>
                    <a:pt x="3204" y="970"/>
                    <a:pt x="3086" y="777"/>
                  </a:cubicBezTo>
                  <a:cubicBezTo>
                    <a:pt x="2982" y="606"/>
                    <a:pt x="2860" y="444"/>
                    <a:pt x="2708" y="311"/>
                  </a:cubicBezTo>
                  <a:cubicBezTo>
                    <a:pt x="2572" y="189"/>
                    <a:pt x="2413" y="92"/>
                    <a:pt x="2235" y="41"/>
                  </a:cubicBezTo>
                  <a:cubicBezTo>
                    <a:pt x="2150" y="19"/>
                    <a:pt x="2061" y="0"/>
                    <a:pt x="19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25"/>
            <p:cNvSpPr/>
            <p:nvPr/>
          </p:nvSpPr>
          <p:spPr>
            <a:xfrm>
              <a:off x="7022428" y="2654090"/>
              <a:ext cx="1012667" cy="793251"/>
            </a:xfrm>
            <a:custGeom>
              <a:rect b="b" l="l" r="r" t="t"/>
              <a:pathLst>
                <a:path extrusionOk="0" h="1891" w="2414">
                  <a:moveTo>
                    <a:pt x="146" y="1"/>
                  </a:moveTo>
                  <a:cubicBezTo>
                    <a:pt x="0" y="8"/>
                    <a:pt x="20" y="226"/>
                    <a:pt x="150" y="226"/>
                  </a:cubicBezTo>
                  <a:cubicBezTo>
                    <a:pt x="159" y="226"/>
                    <a:pt x="168" y="225"/>
                    <a:pt x="178" y="223"/>
                  </a:cubicBezTo>
                  <a:lnTo>
                    <a:pt x="334" y="1421"/>
                  </a:lnTo>
                  <a:cubicBezTo>
                    <a:pt x="371" y="1691"/>
                    <a:pt x="600" y="1891"/>
                    <a:pt x="871" y="1891"/>
                  </a:cubicBezTo>
                  <a:lnTo>
                    <a:pt x="1462" y="1891"/>
                  </a:lnTo>
                  <a:cubicBezTo>
                    <a:pt x="1725" y="1891"/>
                    <a:pt x="1947" y="1706"/>
                    <a:pt x="1995" y="1451"/>
                  </a:cubicBezTo>
                  <a:lnTo>
                    <a:pt x="2228" y="223"/>
                  </a:lnTo>
                  <a:cubicBezTo>
                    <a:pt x="2238" y="225"/>
                    <a:pt x="2248" y="226"/>
                    <a:pt x="2257" y="226"/>
                  </a:cubicBezTo>
                  <a:cubicBezTo>
                    <a:pt x="2388" y="226"/>
                    <a:pt x="2414" y="12"/>
                    <a:pt x="2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25"/>
            <p:cNvSpPr/>
            <p:nvPr/>
          </p:nvSpPr>
          <p:spPr>
            <a:xfrm>
              <a:off x="7525397" y="2654090"/>
              <a:ext cx="509689" cy="793251"/>
            </a:xfrm>
            <a:custGeom>
              <a:rect b="b" l="l" r="r" t="t"/>
              <a:pathLst>
                <a:path extrusionOk="0" h="1891" w="1215">
                  <a:moveTo>
                    <a:pt x="0" y="1"/>
                  </a:moveTo>
                  <a:lnTo>
                    <a:pt x="389" y="375"/>
                  </a:lnTo>
                  <a:lnTo>
                    <a:pt x="31" y="1891"/>
                  </a:lnTo>
                  <a:lnTo>
                    <a:pt x="263" y="1891"/>
                  </a:lnTo>
                  <a:cubicBezTo>
                    <a:pt x="526" y="1891"/>
                    <a:pt x="748" y="1706"/>
                    <a:pt x="796" y="1451"/>
                  </a:cubicBezTo>
                  <a:lnTo>
                    <a:pt x="1029" y="223"/>
                  </a:lnTo>
                  <a:cubicBezTo>
                    <a:pt x="1039" y="225"/>
                    <a:pt x="1049" y="226"/>
                    <a:pt x="1058" y="226"/>
                  </a:cubicBezTo>
                  <a:cubicBezTo>
                    <a:pt x="1189" y="226"/>
                    <a:pt x="1215" y="12"/>
                    <a:pt x="10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25"/>
            <p:cNvSpPr/>
            <p:nvPr/>
          </p:nvSpPr>
          <p:spPr>
            <a:xfrm>
              <a:off x="7024526" y="2997229"/>
              <a:ext cx="898564" cy="911966"/>
            </a:xfrm>
            <a:custGeom>
              <a:rect b="b" l="l" r="r" t="t"/>
              <a:pathLst>
                <a:path extrusionOk="0" h="2174" w="2142">
                  <a:moveTo>
                    <a:pt x="1199" y="0"/>
                  </a:moveTo>
                  <a:lnTo>
                    <a:pt x="1199" y="0"/>
                  </a:lnTo>
                  <a:cubicBezTo>
                    <a:pt x="1091" y="359"/>
                    <a:pt x="869" y="337"/>
                    <a:pt x="736" y="522"/>
                  </a:cubicBezTo>
                  <a:cubicBezTo>
                    <a:pt x="629" y="670"/>
                    <a:pt x="662" y="936"/>
                    <a:pt x="625" y="1051"/>
                  </a:cubicBezTo>
                  <a:cubicBezTo>
                    <a:pt x="496" y="926"/>
                    <a:pt x="551" y="729"/>
                    <a:pt x="540" y="729"/>
                  </a:cubicBezTo>
                  <a:cubicBezTo>
                    <a:pt x="536" y="728"/>
                    <a:pt x="532" y="727"/>
                    <a:pt x="528" y="727"/>
                  </a:cubicBezTo>
                  <a:cubicBezTo>
                    <a:pt x="510" y="727"/>
                    <a:pt x="494" y="739"/>
                    <a:pt x="484" y="748"/>
                  </a:cubicBezTo>
                  <a:cubicBezTo>
                    <a:pt x="440" y="799"/>
                    <a:pt x="407" y="855"/>
                    <a:pt x="388" y="910"/>
                  </a:cubicBezTo>
                  <a:cubicBezTo>
                    <a:pt x="344" y="1021"/>
                    <a:pt x="240" y="1395"/>
                    <a:pt x="492" y="1580"/>
                  </a:cubicBezTo>
                  <a:cubicBezTo>
                    <a:pt x="485" y="1580"/>
                    <a:pt x="478" y="1580"/>
                    <a:pt x="472" y="1580"/>
                  </a:cubicBezTo>
                  <a:cubicBezTo>
                    <a:pt x="314" y="1580"/>
                    <a:pt x="184" y="1492"/>
                    <a:pt x="0" y="1336"/>
                  </a:cubicBezTo>
                  <a:lnTo>
                    <a:pt x="0" y="1336"/>
                  </a:lnTo>
                  <a:cubicBezTo>
                    <a:pt x="74" y="1846"/>
                    <a:pt x="373" y="2065"/>
                    <a:pt x="706" y="2138"/>
                  </a:cubicBezTo>
                  <a:cubicBezTo>
                    <a:pt x="814" y="2164"/>
                    <a:pt x="924" y="2174"/>
                    <a:pt x="1032" y="2174"/>
                  </a:cubicBezTo>
                  <a:cubicBezTo>
                    <a:pt x="1272" y="2174"/>
                    <a:pt x="1496" y="2123"/>
                    <a:pt x="1631" y="2080"/>
                  </a:cubicBezTo>
                  <a:cubicBezTo>
                    <a:pt x="1687" y="2061"/>
                    <a:pt x="1724" y="2046"/>
                    <a:pt x="1742" y="2035"/>
                  </a:cubicBezTo>
                  <a:cubicBezTo>
                    <a:pt x="2142" y="1805"/>
                    <a:pt x="2101" y="1535"/>
                    <a:pt x="2038" y="1443"/>
                  </a:cubicBezTo>
                  <a:lnTo>
                    <a:pt x="2038" y="1443"/>
                  </a:lnTo>
                  <a:cubicBezTo>
                    <a:pt x="1908" y="1625"/>
                    <a:pt x="1768" y="1687"/>
                    <a:pt x="1684" y="1687"/>
                  </a:cubicBezTo>
                  <a:cubicBezTo>
                    <a:pt x="1618" y="1687"/>
                    <a:pt x="1586" y="1648"/>
                    <a:pt x="1624" y="1599"/>
                  </a:cubicBezTo>
                  <a:cubicBezTo>
                    <a:pt x="1735" y="1499"/>
                    <a:pt x="2068" y="1011"/>
                    <a:pt x="1457" y="689"/>
                  </a:cubicBezTo>
                  <a:lnTo>
                    <a:pt x="1457" y="689"/>
                  </a:lnTo>
                  <a:cubicBezTo>
                    <a:pt x="1513" y="752"/>
                    <a:pt x="1557" y="815"/>
                    <a:pt x="1565" y="885"/>
                  </a:cubicBezTo>
                  <a:cubicBezTo>
                    <a:pt x="1572" y="955"/>
                    <a:pt x="1542" y="1025"/>
                    <a:pt x="1465" y="1077"/>
                  </a:cubicBezTo>
                  <a:cubicBezTo>
                    <a:pt x="1435" y="1095"/>
                    <a:pt x="1399" y="1114"/>
                    <a:pt x="1358" y="1117"/>
                  </a:cubicBezTo>
                  <a:cubicBezTo>
                    <a:pt x="1324" y="1117"/>
                    <a:pt x="1295" y="1114"/>
                    <a:pt x="1265" y="1107"/>
                  </a:cubicBezTo>
                  <a:cubicBezTo>
                    <a:pt x="1132" y="1066"/>
                    <a:pt x="1039" y="641"/>
                    <a:pt x="1043" y="552"/>
                  </a:cubicBezTo>
                  <a:cubicBezTo>
                    <a:pt x="1058" y="326"/>
                    <a:pt x="1476" y="304"/>
                    <a:pt x="1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25"/>
            <p:cNvSpPr/>
            <p:nvPr/>
          </p:nvSpPr>
          <p:spPr>
            <a:xfrm>
              <a:off x="7212038" y="3343304"/>
              <a:ext cx="532762" cy="565889"/>
            </a:xfrm>
            <a:custGeom>
              <a:rect b="b" l="l" r="r" t="t"/>
              <a:pathLst>
                <a:path extrusionOk="0" h="1349" w="1270">
                  <a:moveTo>
                    <a:pt x="452" y="0"/>
                  </a:moveTo>
                  <a:lnTo>
                    <a:pt x="452" y="0"/>
                  </a:lnTo>
                  <a:cubicBezTo>
                    <a:pt x="363" y="174"/>
                    <a:pt x="252" y="408"/>
                    <a:pt x="374" y="781"/>
                  </a:cubicBezTo>
                  <a:cubicBezTo>
                    <a:pt x="367" y="837"/>
                    <a:pt x="266" y="911"/>
                    <a:pt x="170" y="911"/>
                  </a:cubicBezTo>
                  <a:cubicBezTo>
                    <a:pt x="116" y="911"/>
                    <a:pt x="63" y="888"/>
                    <a:pt x="30" y="825"/>
                  </a:cubicBezTo>
                  <a:lnTo>
                    <a:pt x="30" y="825"/>
                  </a:lnTo>
                  <a:cubicBezTo>
                    <a:pt x="1" y="973"/>
                    <a:pt x="86" y="1177"/>
                    <a:pt x="259" y="1313"/>
                  </a:cubicBezTo>
                  <a:cubicBezTo>
                    <a:pt x="367" y="1339"/>
                    <a:pt x="477" y="1349"/>
                    <a:pt x="585" y="1349"/>
                  </a:cubicBezTo>
                  <a:cubicBezTo>
                    <a:pt x="825" y="1349"/>
                    <a:pt x="1049" y="1298"/>
                    <a:pt x="1184" y="1255"/>
                  </a:cubicBezTo>
                  <a:cubicBezTo>
                    <a:pt x="1240" y="1185"/>
                    <a:pt x="1269" y="1099"/>
                    <a:pt x="1269" y="1033"/>
                  </a:cubicBezTo>
                  <a:lnTo>
                    <a:pt x="1269" y="1033"/>
                  </a:lnTo>
                  <a:cubicBezTo>
                    <a:pt x="1213" y="1079"/>
                    <a:pt x="1060" y="1131"/>
                    <a:pt x="961" y="1131"/>
                  </a:cubicBezTo>
                  <a:cubicBezTo>
                    <a:pt x="912" y="1131"/>
                    <a:pt x="876" y="1118"/>
                    <a:pt x="873" y="1084"/>
                  </a:cubicBezTo>
                  <a:cubicBezTo>
                    <a:pt x="855" y="833"/>
                    <a:pt x="1125" y="615"/>
                    <a:pt x="996" y="374"/>
                  </a:cubicBezTo>
                  <a:lnTo>
                    <a:pt x="996" y="374"/>
                  </a:lnTo>
                  <a:cubicBezTo>
                    <a:pt x="947" y="426"/>
                    <a:pt x="879" y="670"/>
                    <a:pt x="701" y="670"/>
                  </a:cubicBezTo>
                  <a:cubicBezTo>
                    <a:pt x="689" y="670"/>
                    <a:pt x="676" y="668"/>
                    <a:pt x="663" y="666"/>
                  </a:cubicBezTo>
                  <a:cubicBezTo>
                    <a:pt x="489" y="633"/>
                    <a:pt x="433" y="171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25"/>
            <p:cNvSpPr/>
            <p:nvPr/>
          </p:nvSpPr>
          <p:spPr>
            <a:xfrm>
              <a:off x="7292580" y="3777890"/>
              <a:ext cx="758032" cy="329298"/>
            </a:xfrm>
            <a:custGeom>
              <a:rect b="b" l="l" r="r" t="t"/>
              <a:pathLst>
                <a:path extrusionOk="0" h="785" w="1807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1226" y="784"/>
                  </a:lnTo>
                  <a:lnTo>
                    <a:pt x="1480" y="596"/>
                  </a:lnTo>
                  <a:lnTo>
                    <a:pt x="1806" y="359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25"/>
            <p:cNvSpPr/>
            <p:nvPr/>
          </p:nvSpPr>
          <p:spPr>
            <a:xfrm>
              <a:off x="7292580" y="3777890"/>
              <a:ext cx="348183" cy="276862"/>
            </a:xfrm>
            <a:custGeom>
              <a:rect b="b" l="l" r="r" t="t"/>
              <a:pathLst>
                <a:path extrusionOk="0" h="660" w="830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767" y="466"/>
                  </a:lnTo>
                  <a:lnTo>
                    <a:pt x="752" y="422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25"/>
            <p:cNvSpPr/>
            <p:nvPr/>
          </p:nvSpPr>
          <p:spPr>
            <a:xfrm>
              <a:off x="7374800" y="3868079"/>
              <a:ext cx="470676" cy="143045"/>
            </a:xfrm>
            <a:custGeom>
              <a:rect b="b" l="l" r="r" t="t"/>
              <a:pathLst>
                <a:path extrusionOk="0" h="341" w="1122">
                  <a:moveTo>
                    <a:pt x="34" y="0"/>
                  </a:moveTo>
                  <a:lnTo>
                    <a:pt x="1" y="29"/>
                  </a:lnTo>
                  <a:lnTo>
                    <a:pt x="733" y="318"/>
                  </a:lnTo>
                  <a:lnTo>
                    <a:pt x="1122" y="340"/>
                  </a:lnTo>
                  <a:lnTo>
                    <a:pt x="741" y="2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25"/>
            <p:cNvSpPr/>
            <p:nvPr/>
          </p:nvSpPr>
          <p:spPr>
            <a:xfrm>
              <a:off x="7806455" y="3927226"/>
              <a:ext cx="313784" cy="201773"/>
            </a:xfrm>
            <a:custGeom>
              <a:rect b="b" l="l" r="r" t="t"/>
              <a:pathLst>
                <a:path extrusionOk="0" h="481" w="748">
                  <a:moveTo>
                    <a:pt x="518" y="0"/>
                  </a:moveTo>
                  <a:cubicBezTo>
                    <a:pt x="58" y="0"/>
                    <a:pt x="1" y="428"/>
                    <a:pt x="1" y="428"/>
                  </a:cubicBezTo>
                  <a:cubicBezTo>
                    <a:pt x="1" y="428"/>
                    <a:pt x="134" y="462"/>
                    <a:pt x="281" y="473"/>
                  </a:cubicBezTo>
                  <a:cubicBezTo>
                    <a:pt x="293" y="476"/>
                    <a:pt x="303" y="476"/>
                    <a:pt x="311" y="476"/>
                  </a:cubicBezTo>
                  <a:cubicBezTo>
                    <a:pt x="345" y="479"/>
                    <a:pt x="380" y="481"/>
                    <a:pt x="414" y="481"/>
                  </a:cubicBezTo>
                  <a:cubicBezTo>
                    <a:pt x="523" y="481"/>
                    <a:pt x="625" y="463"/>
                    <a:pt x="670" y="406"/>
                  </a:cubicBezTo>
                  <a:cubicBezTo>
                    <a:pt x="747" y="262"/>
                    <a:pt x="696" y="143"/>
                    <a:pt x="644" y="73"/>
                  </a:cubicBezTo>
                  <a:cubicBezTo>
                    <a:pt x="636" y="62"/>
                    <a:pt x="629" y="54"/>
                    <a:pt x="626" y="47"/>
                  </a:cubicBezTo>
                  <a:cubicBezTo>
                    <a:pt x="600" y="18"/>
                    <a:pt x="581" y="3"/>
                    <a:pt x="581" y="3"/>
                  </a:cubicBezTo>
                  <a:cubicBezTo>
                    <a:pt x="560" y="1"/>
                    <a:pt x="539" y="0"/>
                    <a:pt x="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25"/>
            <p:cNvSpPr/>
            <p:nvPr/>
          </p:nvSpPr>
          <p:spPr>
            <a:xfrm>
              <a:off x="7860989" y="3960785"/>
              <a:ext cx="145146" cy="147240"/>
            </a:xfrm>
            <a:custGeom>
              <a:rect b="b" l="l" r="r" t="t"/>
              <a:pathLst>
                <a:path extrusionOk="0" h="351" w="346">
                  <a:moveTo>
                    <a:pt x="327" y="1"/>
                  </a:moveTo>
                  <a:cubicBezTo>
                    <a:pt x="272" y="1"/>
                    <a:pt x="52" y="96"/>
                    <a:pt x="30" y="182"/>
                  </a:cubicBezTo>
                  <a:cubicBezTo>
                    <a:pt x="18" y="208"/>
                    <a:pt x="7" y="234"/>
                    <a:pt x="4" y="263"/>
                  </a:cubicBezTo>
                  <a:cubicBezTo>
                    <a:pt x="0" y="277"/>
                    <a:pt x="10" y="350"/>
                    <a:pt x="19" y="350"/>
                  </a:cubicBezTo>
                  <a:cubicBezTo>
                    <a:pt x="21" y="350"/>
                    <a:pt x="24" y="343"/>
                    <a:pt x="26" y="323"/>
                  </a:cubicBezTo>
                  <a:cubicBezTo>
                    <a:pt x="30" y="160"/>
                    <a:pt x="148" y="71"/>
                    <a:pt x="325" y="27"/>
                  </a:cubicBezTo>
                  <a:cubicBezTo>
                    <a:pt x="345" y="9"/>
                    <a:pt x="343" y="1"/>
                    <a:pt x="3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25"/>
            <p:cNvSpPr/>
            <p:nvPr/>
          </p:nvSpPr>
          <p:spPr>
            <a:xfrm>
              <a:off x="7966281" y="3975467"/>
              <a:ext cx="132142" cy="138011"/>
            </a:xfrm>
            <a:custGeom>
              <a:rect b="b" l="l" r="r" t="t"/>
              <a:pathLst>
                <a:path extrusionOk="0" h="329" w="315">
                  <a:moveTo>
                    <a:pt x="180" y="0"/>
                  </a:moveTo>
                  <a:cubicBezTo>
                    <a:pt x="170" y="0"/>
                    <a:pt x="164" y="9"/>
                    <a:pt x="167" y="21"/>
                  </a:cubicBezTo>
                  <a:cubicBezTo>
                    <a:pt x="204" y="62"/>
                    <a:pt x="237" y="113"/>
                    <a:pt x="241" y="161"/>
                  </a:cubicBezTo>
                  <a:cubicBezTo>
                    <a:pt x="259" y="313"/>
                    <a:pt x="1" y="328"/>
                    <a:pt x="122" y="328"/>
                  </a:cubicBezTo>
                  <a:cubicBezTo>
                    <a:pt x="315" y="299"/>
                    <a:pt x="296" y="103"/>
                    <a:pt x="189" y="3"/>
                  </a:cubicBezTo>
                  <a:cubicBezTo>
                    <a:pt x="186" y="1"/>
                    <a:pt x="183" y="0"/>
                    <a:pt x="1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25"/>
            <p:cNvSpPr/>
            <p:nvPr/>
          </p:nvSpPr>
          <p:spPr>
            <a:xfrm>
              <a:off x="7929785" y="3996861"/>
              <a:ext cx="60408" cy="106969"/>
            </a:xfrm>
            <a:custGeom>
              <a:rect b="b" l="l" r="r" t="t"/>
              <a:pathLst>
                <a:path extrusionOk="0" h="255" w="144">
                  <a:moveTo>
                    <a:pt x="125" y="1"/>
                  </a:moveTo>
                  <a:cubicBezTo>
                    <a:pt x="91" y="1"/>
                    <a:pt x="0" y="52"/>
                    <a:pt x="13" y="144"/>
                  </a:cubicBezTo>
                  <a:cubicBezTo>
                    <a:pt x="13" y="170"/>
                    <a:pt x="21" y="207"/>
                    <a:pt x="40" y="233"/>
                  </a:cubicBezTo>
                  <a:cubicBezTo>
                    <a:pt x="50" y="247"/>
                    <a:pt x="58" y="254"/>
                    <a:pt x="62" y="254"/>
                  </a:cubicBezTo>
                  <a:cubicBezTo>
                    <a:pt x="65" y="254"/>
                    <a:pt x="63" y="246"/>
                    <a:pt x="54" y="229"/>
                  </a:cubicBezTo>
                  <a:cubicBezTo>
                    <a:pt x="40" y="166"/>
                    <a:pt x="25" y="40"/>
                    <a:pt x="128" y="26"/>
                  </a:cubicBezTo>
                  <a:cubicBezTo>
                    <a:pt x="143" y="9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25"/>
            <p:cNvSpPr/>
            <p:nvPr/>
          </p:nvSpPr>
          <p:spPr>
            <a:xfrm>
              <a:off x="6952793" y="3852139"/>
              <a:ext cx="753418" cy="292383"/>
            </a:xfrm>
            <a:custGeom>
              <a:rect b="b" l="l" r="r" t="t"/>
              <a:pathLst>
                <a:path extrusionOk="0" h="697" w="1796">
                  <a:moveTo>
                    <a:pt x="1343" y="1"/>
                  </a:moveTo>
                  <a:lnTo>
                    <a:pt x="1225" y="20"/>
                  </a:lnTo>
                  <a:lnTo>
                    <a:pt x="1" y="211"/>
                  </a:lnTo>
                  <a:lnTo>
                    <a:pt x="286" y="486"/>
                  </a:lnTo>
                  <a:lnTo>
                    <a:pt x="511" y="696"/>
                  </a:lnTo>
                  <a:lnTo>
                    <a:pt x="918" y="615"/>
                  </a:lnTo>
                  <a:lnTo>
                    <a:pt x="959" y="607"/>
                  </a:lnTo>
                  <a:lnTo>
                    <a:pt x="1795" y="367"/>
                  </a:lnTo>
                  <a:cubicBezTo>
                    <a:pt x="1795" y="367"/>
                    <a:pt x="1543" y="78"/>
                    <a:pt x="1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25"/>
            <p:cNvSpPr/>
            <p:nvPr/>
          </p:nvSpPr>
          <p:spPr>
            <a:xfrm>
              <a:off x="7337465" y="3852139"/>
              <a:ext cx="368738" cy="258404"/>
            </a:xfrm>
            <a:custGeom>
              <a:rect b="b" l="l" r="r" t="t"/>
              <a:pathLst>
                <a:path extrusionOk="0" h="616" w="879">
                  <a:moveTo>
                    <a:pt x="426" y="1"/>
                  </a:moveTo>
                  <a:lnTo>
                    <a:pt x="308" y="20"/>
                  </a:lnTo>
                  <a:lnTo>
                    <a:pt x="120" y="389"/>
                  </a:lnTo>
                  <a:lnTo>
                    <a:pt x="98" y="430"/>
                  </a:lnTo>
                  <a:lnTo>
                    <a:pt x="1" y="615"/>
                  </a:lnTo>
                  <a:lnTo>
                    <a:pt x="42" y="607"/>
                  </a:lnTo>
                  <a:lnTo>
                    <a:pt x="878" y="367"/>
                  </a:lnTo>
                  <a:cubicBezTo>
                    <a:pt x="878" y="367"/>
                    <a:pt x="626" y="78"/>
                    <a:pt x="4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25"/>
            <p:cNvSpPr/>
            <p:nvPr/>
          </p:nvSpPr>
          <p:spPr>
            <a:xfrm>
              <a:off x="7141983" y="3953234"/>
              <a:ext cx="486198" cy="101516"/>
            </a:xfrm>
            <a:custGeom>
              <a:rect b="b" l="l" r="r" t="t"/>
              <a:pathLst>
                <a:path extrusionOk="0" h="242" w="1159">
                  <a:moveTo>
                    <a:pt x="1133" y="0"/>
                  </a:moveTo>
                  <a:lnTo>
                    <a:pt x="386" y="211"/>
                  </a:lnTo>
                  <a:lnTo>
                    <a:pt x="1" y="219"/>
                  </a:lnTo>
                  <a:lnTo>
                    <a:pt x="393" y="241"/>
                  </a:lnTo>
                  <a:lnTo>
                    <a:pt x="1159" y="33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25"/>
            <p:cNvSpPr/>
            <p:nvPr/>
          </p:nvSpPr>
          <p:spPr>
            <a:xfrm>
              <a:off x="6865959" y="3940650"/>
              <a:ext cx="304555" cy="210163"/>
            </a:xfrm>
            <a:custGeom>
              <a:rect b="b" l="l" r="r" t="t"/>
              <a:pathLst>
                <a:path extrusionOk="0" h="501" w="726">
                  <a:moveTo>
                    <a:pt x="208" y="0"/>
                  </a:moveTo>
                  <a:cubicBezTo>
                    <a:pt x="208" y="0"/>
                    <a:pt x="186" y="15"/>
                    <a:pt x="156" y="41"/>
                  </a:cubicBezTo>
                  <a:cubicBezTo>
                    <a:pt x="148" y="49"/>
                    <a:pt x="141" y="56"/>
                    <a:pt x="134" y="63"/>
                  </a:cubicBezTo>
                  <a:cubicBezTo>
                    <a:pt x="71" y="126"/>
                    <a:pt x="1" y="241"/>
                    <a:pt x="56" y="393"/>
                  </a:cubicBezTo>
                  <a:cubicBezTo>
                    <a:pt x="104" y="471"/>
                    <a:pt x="256" y="497"/>
                    <a:pt x="400" y="500"/>
                  </a:cubicBezTo>
                  <a:lnTo>
                    <a:pt x="430" y="500"/>
                  </a:lnTo>
                  <a:cubicBezTo>
                    <a:pt x="443" y="500"/>
                    <a:pt x="456" y="501"/>
                    <a:pt x="469" y="501"/>
                  </a:cubicBezTo>
                  <a:cubicBezTo>
                    <a:pt x="604" y="501"/>
                    <a:pt x="718" y="485"/>
                    <a:pt x="718" y="485"/>
                  </a:cubicBezTo>
                  <a:cubicBezTo>
                    <a:pt x="718" y="485"/>
                    <a:pt x="725" y="19"/>
                    <a:pt x="2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25"/>
            <p:cNvSpPr/>
            <p:nvPr/>
          </p:nvSpPr>
          <p:spPr>
            <a:xfrm>
              <a:off x="6991386" y="3979662"/>
              <a:ext cx="126688" cy="159405"/>
            </a:xfrm>
            <a:custGeom>
              <a:rect b="b" l="l" r="r" t="t"/>
              <a:pathLst>
                <a:path extrusionOk="0" h="380" w="302">
                  <a:moveTo>
                    <a:pt x="13" y="1"/>
                  </a:moveTo>
                  <a:cubicBezTo>
                    <a:pt x="2" y="1"/>
                    <a:pt x="1" y="8"/>
                    <a:pt x="16" y="26"/>
                  </a:cubicBezTo>
                  <a:cubicBezTo>
                    <a:pt x="186" y="85"/>
                    <a:pt x="290" y="189"/>
                    <a:pt x="267" y="351"/>
                  </a:cubicBezTo>
                  <a:cubicBezTo>
                    <a:pt x="266" y="372"/>
                    <a:pt x="267" y="380"/>
                    <a:pt x="270" y="380"/>
                  </a:cubicBezTo>
                  <a:cubicBezTo>
                    <a:pt x="278" y="380"/>
                    <a:pt x="300" y="309"/>
                    <a:pt x="297" y="293"/>
                  </a:cubicBezTo>
                  <a:cubicBezTo>
                    <a:pt x="301" y="267"/>
                    <a:pt x="293" y="240"/>
                    <a:pt x="286" y="214"/>
                  </a:cubicBezTo>
                  <a:cubicBezTo>
                    <a:pt x="277" y="123"/>
                    <a:pt x="60" y="1"/>
                    <a:pt x="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25"/>
            <p:cNvSpPr/>
            <p:nvPr/>
          </p:nvSpPr>
          <p:spPr>
            <a:xfrm>
              <a:off x="6878543" y="3988471"/>
              <a:ext cx="104035" cy="140109"/>
            </a:xfrm>
            <a:custGeom>
              <a:rect b="b" l="l" r="r" t="t"/>
              <a:pathLst>
                <a:path extrusionOk="0" h="334" w="248">
                  <a:moveTo>
                    <a:pt x="177" y="1"/>
                  </a:moveTo>
                  <a:cubicBezTo>
                    <a:pt x="175" y="1"/>
                    <a:pt x="173" y="1"/>
                    <a:pt x="171" y="2"/>
                  </a:cubicBezTo>
                  <a:cubicBezTo>
                    <a:pt x="45" y="90"/>
                    <a:pt x="0" y="282"/>
                    <a:pt x="185" y="330"/>
                  </a:cubicBezTo>
                  <a:cubicBezTo>
                    <a:pt x="201" y="332"/>
                    <a:pt x="210" y="333"/>
                    <a:pt x="215" y="333"/>
                  </a:cubicBezTo>
                  <a:cubicBezTo>
                    <a:pt x="247" y="333"/>
                    <a:pt x="57" y="286"/>
                    <a:pt x="93" y="157"/>
                  </a:cubicBezTo>
                  <a:cubicBezTo>
                    <a:pt x="108" y="108"/>
                    <a:pt x="144" y="57"/>
                    <a:pt x="188" y="24"/>
                  </a:cubicBezTo>
                  <a:cubicBezTo>
                    <a:pt x="195" y="11"/>
                    <a:pt x="188" y="1"/>
                    <a:pt x="1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25"/>
            <p:cNvSpPr/>
            <p:nvPr/>
          </p:nvSpPr>
          <p:spPr>
            <a:xfrm>
              <a:off x="7001034" y="4017416"/>
              <a:ext cx="57052" cy="108647"/>
            </a:xfrm>
            <a:custGeom>
              <a:rect b="b" l="l" r="r" t="t"/>
              <a:pathLst>
                <a:path extrusionOk="0" h="259" w="136">
                  <a:moveTo>
                    <a:pt x="17" y="0"/>
                  </a:moveTo>
                  <a:cubicBezTo>
                    <a:pt x="5" y="0"/>
                    <a:pt x="1" y="8"/>
                    <a:pt x="12" y="25"/>
                  </a:cubicBezTo>
                  <a:cubicBezTo>
                    <a:pt x="111" y="47"/>
                    <a:pt x="82" y="172"/>
                    <a:pt x="56" y="232"/>
                  </a:cubicBezTo>
                  <a:cubicBezTo>
                    <a:pt x="45" y="250"/>
                    <a:pt x="41" y="258"/>
                    <a:pt x="45" y="258"/>
                  </a:cubicBezTo>
                  <a:cubicBezTo>
                    <a:pt x="48" y="258"/>
                    <a:pt x="57" y="252"/>
                    <a:pt x="70" y="239"/>
                  </a:cubicBezTo>
                  <a:cubicBezTo>
                    <a:pt x="93" y="213"/>
                    <a:pt x="104" y="180"/>
                    <a:pt x="108" y="150"/>
                  </a:cubicBezTo>
                  <a:cubicBezTo>
                    <a:pt x="135" y="59"/>
                    <a:pt x="49" y="0"/>
                    <a:pt x="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25"/>
            <p:cNvSpPr/>
            <p:nvPr/>
          </p:nvSpPr>
          <p:spPr>
            <a:xfrm>
              <a:off x="7022428" y="3701963"/>
              <a:ext cx="1068460" cy="270150"/>
            </a:xfrm>
            <a:custGeom>
              <a:rect b="b" l="l" r="r" t="t"/>
              <a:pathLst>
                <a:path extrusionOk="0" h="644" w="2547">
                  <a:moveTo>
                    <a:pt x="1" y="0"/>
                  </a:moveTo>
                  <a:lnTo>
                    <a:pt x="345" y="581"/>
                  </a:lnTo>
                  <a:lnTo>
                    <a:pt x="808" y="596"/>
                  </a:lnTo>
                  <a:lnTo>
                    <a:pt x="2435" y="644"/>
                  </a:lnTo>
                  <a:cubicBezTo>
                    <a:pt x="2435" y="644"/>
                    <a:pt x="2469" y="603"/>
                    <a:pt x="2491" y="536"/>
                  </a:cubicBezTo>
                  <a:cubicBezTo>
                    <a:pt x="2495" y="529"/>
                    <a:pt x="2498" y="521"/>
                    <a:pt x="2502" y="511"/>
                  </a:cubicBezTo>
                  <a:cubicBezTo>
                    <a:pt x="2536" y="403"/>
                    <a:pt x="2546" y="244"/>
                    <a:pt x="2376" y="122"/>
                  </a:cubicBezTo>
                  <a:lnTo>
                    <a:pt x="1988" y="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25"/>
            <p:cNvSpPr/>
            <p:nvPr/>
          </p:nvSpPr>
          <p:spPr>
            <a:xfrm>
              <a:off x="6909166" y="3701963"/>
              <a:ext cx="322174" cy="243722"/>
            </a:xfrm>
            <a:custGeom>
              <a:rect b="b" l="l" r="r" t="t"/>
              <a:pathLst>
                <a:path extrusionOk="0" h="581" w="768">
                  <a:moveTo>
                    <a:pt x="271" y="0"/>
                  </a:moveTo>
                  <a:cubicBezTo>
                    <a:pt x="271" y="0"/>
                    <a:pt x="245" y="7"/>
                    <a:pt x="212" y="26"/>
                  </a:cubicBezTo>
                  <a:cubicBezTo>
                    <a:pt x="201" y="29"/>
                    <a:pt x="190" y="37"/>
                    <a:pt x="178" y="45"/>
                  </a:cubicBezTo>
                  <a:cubicBezTo>
                    <a:pt x="101" y="93"/>
                    <a:pt x="1" y="185"/>
                    <a:pt x="9" y="344"/>
                  </a:cubicBezTo>
                  <a:cubicBezTo>
                    <a:pt x="27" y="433"/>
                    <a:pt x="168" y="488"/>
                    <a:pt x="305" y="525"/>
                  </a:cubicBezTo>
                  <a:cubicBezTo>
                    <a:pt x="315" y="529"/>
                    <a:pt x="323" y="529"/>
                    <a:pt x="334" y="533"/>
                  </a:cubicBezTo>
                  <a:cubicBezTo>
                    <a:pt x="479" y="569"/>
                    <a:pt x="615" y="581"/>
                    <a:pt x="615" y="581"/>
                  </a:cubicBezTo>
                  <a:cubicBezTo>
                    <a:pt x="615" y="581"/>
                    <a:pt x="767" y="133"/>
                    <a:pt x="2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25"/>
            <p:cNvSpPr/>
            <p:nvPr/>
          </p:nvSpPr>
          <p:spPr>
            <a:xfrm>
              <a:off x="7199453" y="3757755"/>
              <a:ext cx="441311" cy="12585"/>
            </a:xfrm>
            <a:custGeom>
              <a:rect b="b" l="l" r="r" t="t"/>
              <a:pathLst>
                <a:path extrusionOk="0" h="30" w="1052">
                  <a:moveTo>
                    <a:pt x="985" y="0"/>
                  </a:moveTo>
                  <a:lnTo>
                    <a:pt x="134" y="4"/>
                  </a:lnTo>
                  <a:cubicBezTo>
                    <a:pt x="134" y="4"/>
                    <a:pt x="86" y="7"/>
                    <a:pt x="56" y="11"/>
                  </a:cubicBezTo>
                  <a:cubicBezTo>
                    <a:pt x="1" y="15"/>
                    <a:pt x="23" y="23"/>
                    <a:pt x="56" y="26"/>
                  </a:cubicBezTo>
                  <a:cubicBezTo>
                    <a:pt x="53" y="26"/>
                    <a:pt x="138" y="30"/>
                    <a:pt x="138" y="30"/>
                  </a:cubicBezTo>
                  <a:lnTo>
                    <a:pt x="985" y="26"/>
                  </a:lnTo>
                  <a:lnTo>
                    <a:pt x="1037" y="26"/>
                  </a:lnTo>
                  <a:cubicBezTo>
                    <a:pt x="1040" y="23"/>
                    <a:pt x="1052" y="15"/>
                    <a:pt x="1037" y="4"/>
                  </a:cubicBezTo>
                  <a:lnTo>
                    <a:pt x="10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25"/>
            <p:cNvSpPr/>
            <p:nvPr/>
          </p:nvSpPr>
          <p:spPr>
            <a:xfrm>
              <a:off x="6983835" y="3712450"/>
              <a:ext cx="101518" cy="119973"/>
            </a:xfrm>
            <a:custGeom>
              <a:rect b="b" l="l" r="r" t="t"/>
              <a:pathLst>
                <a:path extrusionOk="0" h="286" w="242">
                  <a:moveTo>
                    <a:pt x="34" y="1"/>
                  </a:moveTo>
                  <a:cubicBezTo>
                    <a:pt x="23" y="4"/>
                    <a:pt x="12" y="12"/>
                    <a:pt x="0" y="20"/>
                  </a:cubicBezTo>
                  <a:cubicBezTo>
                    <a:pt x="8" y="20"/>
                    <a:pt x="12" y="23"/>
                    <a:pt x="19" y="23"/>
                  </a:cubicBezTo>
                  <a:lnTo>
                    <a:pt x="41" y="34"/>
                  </a:lnTo>
                  <a:cubicBezTo>
                    <a:pt x="71" y="52"/>
                    <a:pt x="97" y="75"/>
                    <a:pt x="123" y="97"/>
                  </a:cubicBezTo>
                  <a:cubicBezTo>
                    <a:pt x="145" y="123"/>
                    <a:pt x="167" y="149"/>
                    <a:pt x="186" y="175"/>
                  </a:cubicBezTo>
                  <a:cubicBezTo>
                    <a:pt x="190" y="182"/>
                    <a:pt x="193" y="189"/>
                    <a:pt x="197" y="197"/>
                  </a:cubicBezTo>
                  <a:cubicBezTo>
                    <a:pt x="197" y="197"/>
                    <a:pt x="197" y="201"/>
                    <a:pt x="200" y="204"/>
                  </a:cubicBezTo>
                  <a:cubicBezTo>
                    <a:pt x="200" y="208"/>
                    <a:pt x="204" y="211"/>
                    <a:pt x="208" y="219"/>
                  </a:cubicBezTo>
                  <a:cubicBezTo>
                    <a:pt x="215" y="230"/>
                    <a:pt x="219" y="245"/>
                    <a:pt x="226" y="256"/>
                  </a:cubicBezTo>
                  <a:cubicBezTo>
                    <a:pt x="226" y="264"/>
                    <a:pt x="226" y="267"/>
                    <a:pt x="230" y="271"/>
                  </a:cubicBezTo>
                  <a:lnTo>
                    <a:pt x="230" y="278"/>
                  </a:lnTo>
                  <a:cubicBezTo>
                    <a:pt x="230" y="286"/>
                    <a:pt x="234" y="286"/>
                    <a:pt x="234" y="286"/>
                  </a:cubicBezTo>
                  <a:cubicBezTo>
                    <a:pt x="238" y="282"/>
                    <a:pt x="238" y="278"/>
                    <a:pt x="241" y="274"/>
                  </a:cubicBezTo>
                  <a:lnTo>
                    <a:pt x="241" y="264"/>
                  </a:lnTo>
                  <a:lnTo>
                    <a:pt x="241" y="256"/>
                  </a:lnTo>
                  <a:cubicBezTo>
                    <a:pt x="241" y="252"/>
                    <a:pt x="241" y="238"/>
                    <a:pt x="234" y="219"/>
                  </a:cubicBezTo>
                  <a:cubicBezTo>
                    <a:pt x="234" y="211"/>
                    <a:pt x="230" y="201"/>
                    <a:pt x="226" y="194"/>
                  </a:cubicBezTo>
                  <a:cubicBezTo>
                    <a:pt x="222" y="189"/>
                    <a:pt x="222" y="186"/>
                    <a:pt x="222" y="186"/>
                  </a:cubicBezTo>
                  <a:lnTo>
                    <a:pt x="215" y="175"/>
                  </a:lnTo>
                  <a:lnTo>
                    <a:pt x="212" y="163"/>
                  </a:lnTo>
                  <a:cubicBezTo>
                    <a:pt x="193" y="134"/>
                    <a:pt x="171" y="108"/>
                    <a:pt x="145" y="83"/>
                  </a:cubicBezTo>
                  <a:cubicBezTo>
                    <a:pt x="119" y="56"/>
                    <a:pt x="89" y="30"/>
                    <a:pt x="56" y="12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25"/>
            <p:cNvSpPr/>
            <p:nvPr/>
          </p:nvSpPr>
          <p:spPr>
            <a:xfrm>
              <a:off x="7360957" y="3743492"/>
              <a:ext cx="729926" cy="228621"/>
            </a:xfrm>
            <a:custGeom>
              <a:rect b="b" l="l" r="r" t="t"/>
              <a:pathLst>
                <a:path extrusionOk="0" h="545" w="1740">
                  <a:moveTo>
                    <a:pt x="1181" y="1"/>
                  </a:moveTo>
                  <a:lnTo>
                    <a:pt x="1" y="497"/>
                  </a:lnTo>
                  <a:lnTo>
                    <a:pt x="1628" y="545"/>
                  </a:lnTo>
                  <a:cubicBezTo>
                    <a:pt x="1628" y="545"/>
                    <a:pt x="1662" y="504"/>
                    <a:pt x="1684" y="437"/>
                  </a:cubicBezTo>
                  <a:cubicBezTo>
                    <a:pt x="1688" y="430"/>
                    <a:pt x="1691" y="422"/>
                    <a:pt x="1695" y="412"/>
                  </a:cubicBezTo>
                  <a:cubicBezTo>
                    <a:pt x="1729" y="304"/>
                    <a:pt x="1739" y="145"/>
                    <a:pt x="1569" y="23"/>
                  </a:cubicBezTo>
                  <a:lnTo>
                    <a:pt x="11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25"/>
            <p:cNvSpPr/>
            <p:nvPr/>
          </p:nvSpPr>
          <p:spPr>
            <a:xfrm>
              <a:off x="7401228" y="3891151"/>
              <a:ext cx="670777" cy="36076"/>
            </a:xfrm>
            <a:custGeom>
              <a:rect b="b" l="l" r="r" t="t"/>
              <a:pathLst>
                <a:path extrusionOk="0" h="86" w="1599">
                  <a:moveTo>
                    <a:pt x="57" y="0"/>
                  </a:moveTo>
                  <a:cubicBezTo>
                    <a:pt x="1" y="4"/>
                    <a:pt x="23" y="12"/>
                    <a:pt x="57" y="15"/>
                  </a:cubicBezTo>
                  <a:cubicBezTo>
                    <a:pt x="57" y="19"/>
                    <a:pt x="137" y="26"/>
                    <a:pt x="137" y="26"/>
                  </a:cubicBezTo>
                  <a:lnTo>
                    <a:pt x="1584" y="85"/>
                  </a:lnTo>
                  <a:lnTo>
                    <a:pt x="1588" y="85"/>
                  </a:lnTo>
                  <a:cubicBezTo>
                    <a:pt x="1592" y="78"/>
                    <a:pt x="1595" y="70"/>
                    <a:pt x="1599" y="60"/>
                  </a:cubicBezTo>
                  <a:lnTo>
                    <a:pt x="1584" y="6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25"/>
            <p:cNvSpPr/>
            <p:nvPr/>
          </p:nvSpPr>
          <p:spPr>
            <a:xfrm>
              <a:off x="6958666" y="3782924"/>
              <a:ext cx="101518" cy="142626"/>
            </a:xfrm>
            <a:custGeom>
              <a:rect b="b" l="l" r="r" t="t"/>
              <a:pathLst>
                <a:path extrusionOk="0" h="340" w="242">
                  <a:moveTo>
                    <a:pt x="11" y="0"/>
                  </a:moveTo>
                  <a:cubicBezTo>
                    <a:pt x="1" y="0"/>
                    <a:pt x="5" y="5"/>
                    <a:pt x="35" y="18"/>
                  </a:cubicBezTo>
                  <a:cubicBezTo>
                    <a:pt x="179" y="70"/>
                    <a:pt x="216" y="210"/>
                    <a:pt x="187" y="332"/>
                  </a:cubicBezTo>
                  <a:cubicBezTo>
                    <a:pt x="197" y="336"/>
                    <a:pt x="205" y="336"/>
                    <a:pt x="216" y="340"/>
                  </a:cubicBezTo>
                  <a:cubicBezTo>
                    <a:pt x="242" y="288"/>
                    <a:pt x="227" y="96"/>
                    <a:pt x="139" y="48"/>
                  </a:cubicBezTo>
                  <a:cubicBezTo>
                    <a:pt x="128" y="27"/>
                    <a:pt x="33" y="0"/>
                    <a:pt x="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1" name="Google Shape;2321;p25"/>
          <p:cNvGrpSpPr/>
          <p:nvPr/>
        </p:nvGrpSpPr>
        <p:grpSpPr>
          <a:xfrm>
            <a:off x="8488076" y="-250997"/>
            <a:ext cx="914405" cy="914408"/>
            <a:chOff x="2350924" y="382650"/>
            <a:chExt cx="826170" cy="763024"/>
          </a:xfrm>
        </p:grpSpPr>
        <p:sp>
          <p:nvSpPr>
            <p:cNvPr id="2322" name="Google Shape;2322;p25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25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25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25" name="Google Shape;2325;p25"/>
          <p:cNvPicPr preferRelativeResize="0"/>
          <p:nvPr/>
        </p:nvPicPr>
        <p:blipFill rotWithShape="1">
          <a:blip r:embed="rId3">
            <a:alphaModFix/>
          </a:blip>
          <a:srcRect b="0" l="54242" r="0" t="0"/>
          <a:stretch/>
        </p:blipFill>
        <p:spPr>
          <a:xfrm>
            <a:off x="477187" y="563525"/>
            <a:ext cx="2482925" cy="3052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9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0" name="Google Shape;2330;g3562e264a54_0_289"/>
          <p:cNvGrpSpPr/>
          <p:nvPr/>
        </p:nvGrpSpPr>
        <p:grpSpPr>
          <a:xfrm>
            <a:off x="400825" y="595812"/>
            <a:ext cx="2697360" cy="3505267"/>
            <a:chOff x="1561950" y="819112"/>
            <a:chExt cx="2697360" cy="3505267"/>
          </a:xfrm>
        </p:grpSpPr>
        <p:sp>
          <p:nvSpPr>
            <p:cNvPr id="2331" name="Google Shape;2331;g3562e264a54_0_289"/>
            <p:cNvSpPr/>
            <p:nvPr/>
          </p:nvSpPr>
          <p:spPr>
            <a:xfrm>
              <a:off x="1561950" y="819112"/>
              <a:ext cx="2697360" cy="3505267"/>
            </a:xfrm>
            <a:custGeom>
              <a:rect b="b" l="l" r="r" t="t"/>
              <a:pathLst>
                <a:path extrusionOk="0" h="190426" w="143096">
                  <a:moveTo>
                    <a:pt x="2914" y="0"/>
                  </a:moveTo>
                  <a:cubicBezTo>
                    <a:pt x="1280" y="0"/>
                    <a:pt x="0" y="1281"/>
                    <a:pt x="0" y="2914"/>
                  </a:cubicBezTo>
                  <a:lnTo>
                    <a:pt x="0" y="187512"/>
                  </a:lnTo>
                  <a:cubicBezTo>
                    <a:pt x="0" y="189101"/>
                    <a:pt x="1280" y="190426"/>
                    <a:pt x="2914" y="190426"/>
                  </a:cubicBezTo>
                  <a:lnTo>
                    <a:pt x="140182" y="190426"/>
                  </a:lnTo>
                  <a:cubicBezTo>
                    <a:pt x="141771" y="190426"/>
                    <a:pt x="143096" y="189101"/>
                    <a:pt x="143096" y="187512"/>
                  </a:cubicBezTo>
                  <a:lnTo>
                    <a:pt x="143096" y="2914"/>
                  </a:lnTo>
                  <a:cubicBezTo>
                    <a:pt x="143096" y="1281"/>
                    <a:pt x="141771" y="0"/>
                    <a:pt x="1401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g3562e264a54_0_289"/>
            <p:cNvSpPr/>
            <p:nvPr/>
          </p:nvSpPr>
          <p:spPr>
            <a:xfrm>
              <a:off x="2681567" y="4072764"/>
              <a:ext cx="458108" cy="154724"/>
            </a:xfrm>
            <a:custGeom>
              <a:rect b="b" l="l" r="r" t="t"/>
              <a:pathLst>
                <a:path extrusionOk="0" h="7859" w="23269">
                  <a:moveTo>
                    <a:pt x="796" y="0"/>
                  </a:moveTo>
                  <a:cubicBezTo>
                    <a:pt x="354" y="0"/>
                    <a:pt x="1" y="353"/>
                    <a:pt x="1" y="751"/>
                  </a:cubicBezTo>
                  <a:lnTo>
                    <a:pt x="1" y="7064"/>
                  </a:lnTo>
                  <a:cubicBezTo>
                    <a:pt x="1" y="7506"/>
                    <a:pt x="354" y="7859"/>
                    <a:pt x="796" y="7859"/>
                  </a:cubicBezTo>
                  <a:lnTo>
                    <a:pt x="22474" y="7859"/>
                  </a:lnTo>
                  <a:cubicBezTo>
                    <a:pt x="22916" y="7859"/>
                    <a:pt x="23269" y="7506"/>
                    <a:pt x="23269" y="7064"/>
                  </a:cubicBezTo>
                  <a:lnTo>
                    <a:pt x="23269" y="751"/>
                  </a:lnTo>
                  <a:cubicBezTo>
                    <a:pt x="23269" y="353"/>
                    <a:pt x="22916" y="0"/>
                    <a:pt x="224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33" name="Google Shape;2333;g3562e264a54_0_289"/>
          <p:cNvSpPr txBox="1"/>
          <p:nvPr>
            <p:ph type="title"/>
          </p:nvPr>
        </p:nvSpPr>
        <p:spPr>
          <a:xfrm>
            <a:off x="3885275" y="280350"/>
            <a:ext cx="4823400" cy="1209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Documentos y DATOS que debemos saber</a:t>
            </a:r>
            <a:endParaRPr/>
          </a:p>
        </p:txBody>
      </p:sp>
      <p:sp>
        <p:nvSpPr>
          <p:cNvPr id="2334" name="Google Shape;2334;g3562e264a54_0_289"/>
          <p:cNvSpPr txBox="1"/>
          <p:nvPr>
            <p:ph idx="1" type="subTitle"/>
          </p:nvPr>
        </p:nvSpPr>
        <p:spPr>
          <a:xfrm>
            <a:off x="3885275" y="1617850"/>
            <a:ext cx="4823400" cy="26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300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PROTOCOLO SANITARIO:</a:t>
            </a:r>
            <a:endParaRPr sz="1300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Figtree"/>
              <a:buChar char="➔"/>
            </a:pPr>
            <a:r>
              <a:rPr lang="en" sz="1300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Si su hijo/a se encuentra mal y</a:t>
            </a:r>
            <a:br>
              <a:rPr lang="en" sz="1300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r>
              <a:rPr lang="en" sz="1300">
                <a:solidFill>
                  <a:srgbClr val="FF0000"/>
                </a:solidFill>
                <a:latin typeface="Figtree"/>
                <a:ea typeface="Figtree"/>
                <a:cs typeface="Figtree"/>
                <a:sym typeface="Figtree"/>
              </a:rPr>
              <a:t>necesita medicación.</a:t>
            </a:r>
            <a:endParaRPr sz="1300">
              <a:solidFill>
                <a:srgbClr val="FF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Figtree"/>
              <a:buChar char="➔"/>
            </a:pPr>
            <a:r>
              <a:rPr lang="en" sz="1300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El día de partida, comunicárselo al enfermero, auxiliar o monitor responsable para llevar un control de qué medicación hay que darle.</a:t>
            </a:r>
            <a:endParaRPr sz="1300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Figtree"/>
              <a:buChar char="➔"/>
            </a:pPr>
            <a:r>
              <a:rPr lang="en" sz="1300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Le solicitaremos que haga un escrito autorizandonos a administrar dicha medicación y mediante foto la pasará por Whastapp al responsable.</a:t>
            </a:r>
            <a:endParaRPr sz="1300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300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300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En caso de ir al médico, le informaremos y pediremos su autorización para suministrar los medicamentos que él indique.</a:t>
            </a:r>
            <a:endParaRPr sz="1300">
              <a:latin typeface="Figtree"/>
              <a:ea typeface="Figtree"/>
              <a:cs typeface="Figtree"/>
              <a:sym typeface="Figtree"/>
            </a:endParaRPr>
          </a:p>
        </p:txBody>
      </p:sp>
      <p:grpSp>
        <p:nvGrpSpPr>
          <p:cNvPr id="2335" name="Google Shape;2335;g3562e264a54_0_289"/>
          <p:cNvGrpSpPr/>
          <p:nvPr/>
        </p:nvGrpSpPr>
        <p:grpSpPr>
          <a:xfrm>
            <a:off x="1256613" y="3918802"/>
            <a:ext cx="985742" cy="1209632"/>
            <a:chOff x="6701519" y="2168747"/>
            <a:chExt cx="1652820" cy="2028222"/>
          </a:xfrm>
        </p:grpSpPr>
        <p:sp>
          <p:nvSpPr>
            <p:cNvPr id="2336" name="Google Shape;2336;g3562e264a54_0_289"/>
            <p:cNvSpPr/>
            <p:nvPr/>
          </p:nvSpPr>
          <p:spPr>
            <a:xfrm>
              <a:off x="6701519" y="2168747"/>
              <a:ext cx="1652820" cy="2028222"/>
            </a:xfrm>
            <a:custGeom>
              <a:rect b="b" l="l" r="r" t="t"/>
              <a:pathLst>
                <a:path extrusionOk="0" h="4835" w="3940">
                  <a:moveTo>
                    <a:pt x="1972" y="0"/>
                  </a:moveTo>
                  <a:cubicBezTo>
                    <a:pt x="1884" y="0"/>
                    <a:pt x="1791" y="19"/>
                    <a:pt x="1706" y="41"/>
                  </a:cubicBezTo>
                  <a:cubicBezTo>
                    <a:pt x="1528" y="92"/>
                    <a:pt x="1370" y="189"/>
                    <a:pt x="1228" y="311"/>
                  </a:cubicBezTo>
                  <a:cubicBezTo>
                    <a:pt x="1081" y="444"/>
                    <a:pt x="958" y="606"/>
                    <a:pt x="851" y="777"/>
                  </a:cubicBezTo>
                  <a:cubicBezTo>
                    <a:pt x="737" y="970"/>
                    <a:pt x="641" y="1173"/>
                    <a:pt x="563" y="1383"/>
                  </a:cubicBezTo>
                  <a:cubicBezTo>
                    <a:pt x="474" y="1605"/>
                    <a:pt x="407" y="1835"/>
                    <a:pt x="344" y="2068"/>
                  </a:cubicBezTo>
                  <a:cubicBezTo>
                    <a:pt x="286" y="2305"/>
                    <a:pt x="238" y="2542"/>
                    <a:pt x="197" y="2778"/>
                  </a:cubicBezTo>
                  <a:cubicBezTo>
                    <a:pt x="156" y="3008"/>
                    <a:pt x="122" y="3237"/>
                    <a:pt x="96" y="3466"/>
                  </a:cubicBezTo>
                  <a:cubicBezTo>
                    <a:pt x="71" y="3666"/>
                    <a:pt x="52" y="3866"/>
                    <a:pt x="38" y="4065"/>
                  </a:cubicBezTo>
                  <a:cubicBezTo>
                    <a:pt x="26" y="4217"/>
                    <a:pt x="16" y="4365"/>
                    <a:pt x="8" y="4517"/>
                  </a:cubicBezTo>
                  <a:cubicBezTo>
                    <a:pt x="4" y="4602"/>
                    <a:pt x="1" y="4687"/>
                    <a:pt x="1" y="4769"/>
                  </a:cubicBezTo>
                  <a:lnTo>
                    <a:pt x="1" y="4801"/>
                  </a:lnTo>
                  <a:cubicBezTo>
                    <a:pt x="1" y="4824"/>
                    <a:pt x="18" y="4835"/>
                    <a:pt x="36" y="4835"/>
                  </a:cubicBezTo>
                  <a:cubicBezTo>
                    <a:pt x="53" y="4835"/>
                    <a:pt x="71" y="4824"/>
                    <a:pt x="71" y="4801"/>
                  </a:cubicBezTo>
                  <a:cubicBezTo>
                    <a:pt x="71" y="4757"/>
                    <a:pt x="71" y="4713"/>
                    <a:pt x="74" y="4668"/>
                  </a:cubicBezTo>
                  <a:cubicBezTo>
                    <a:pt x="78" y="4550"/>
                    <a:pt x="82" y="4432"/>
                    <a:pt x="89" y="4313"/>
                  </a:cubicBezTo>
                  <a:cubicBezTo>
                    <a:pt x="100" y="4140"/>
                    <a:pt x="112" y="3966"/>
                    <a:pt x="130" y="3792"/>
                  </a:cubicBezTo>
                  <a:cubicBezTo>
                    <a:pt x="149" y="3577"/>
                    <a:pt x="175" y="3367"/>
                    <a:pt x="204" y="3152"/>
                  </a:cubicBezTo>
                  <a:cubicBezTo>
                    <a:pt x="238" y="2919"/>
                    <a:pt x="278" y="2689"/>
                    <a:pt x="326" y="2457"/>
                  </a:cubicBezTo>
                  <a:cubicBezTo>
                    <a:pt x="378" y="2220"/>
                    <a:pt x="437" y="1987"/>
                    <a:pt x="507" y="1757"/>
                  </a:cubicBezTo>
                  <a:cubicBezTo>
                    <a:pt x="574" y="1535"/>
                    <a:pt x="651" y="1321"/>
                    <a:pt x="752" y="1113"/>
                  </a:cubicBezTo>
                  <a:cubicBezTo>
                    <a:pt x="840" y="925"/>
                    <a:pt x="943" y="740"/>
                    <a:pt x="1077" y="577"/>
                  </a:cubicBezTo>
                  <a:cubicBezTo>
                    <a:pt x="1192" y="433"/>
                    <a:pt x="1325" y="304"/>
                    <a:pt x="1488" y="211"/>
                  </a:cubicBezTo>
                  <a:cubicBezTo>
                    <a:pt x="1621" y="133"/>
                    <a:pt x="1776" y="78"/>
                    <a:pt x="1932" y="70"/>
                  </a:cubicBezTo>
                  <a:lnTo>
                    <a:pt x="1932" y="140"/>
                  </a:lnTo>
                  <a:cubicBezTo>
                    <a:pt x="1935" y="307"/>
                    <a:pt x="1935" y="473"/>
                    <a:pt x="1939" y="640"/>
                  </a:cubicBezTo>
                  <a:lnTo>
                    <a:pt x="1821" y="640"/>
                  </a:lnTo>
                  <a:cubicBezTo>
                    <a:pt x="1783" y="640"/>
                    <a:pt x="1747" y="662"/>
                    <a:pt x="1735" y="695"/>
                  </a:cubicBezTo>
                  <a:cubicBezTo>
                    <a:pt x="1554" y="700"/>
                    <a:pt x="1414" y="700"/>
                    <a:pt x="1387" y="700"/>
                  </a:cubicBezTo>
                  <a:cubicBezTo>
                    <a:pt x="1370" y="700"/>
                    <a:pt x="1354" y="710"/>
                    <a:pt x="1339" y="729"/>
                  </a:cubicBezTo>
                  <a:cubicBezTo>
                    <a:pt x="1325" y="751"/>
                    <a:pt x="1310" y="773"/>
                    <a:pt x="1295" y="796"/>
                  </a:cubicBezTo>
                  <a:cubicBezTo>
                    <a:pt x="1196" y="947"/>
                    <a:pt x="1099" y="1099"/>
                    <a:pt x="999" y="1250"/>
                  </a:cubicBezTo>
                  <a:cubicBezTo>
                    <a:pt x="981" y="1276"/>
                    <a:pt x="1007" y="1303"/>
                    <a:pt x="1032" y="1303"/>
                  </a:cubicBezTo>
                  <a:cubicBezTo>
                    <a:pt x="1042" y="1303"/>
                    <a:pt x="1052" y="1298"/>
                    <a:pt x="1059" y="1287"/>
                  </a:cubicBezTo>
                  <a:cubicBezTo>
                    <a:pt x="1073" y="1265"/>
                    <a:pt x="1088" y="1243"/>
                    <a:pt x="1103" y="1221"/>
                  </a:cubicBezTo>
                  <a:cubicBezTo>
                    <a:pt x="1199" y="1073"/>
                    <a:pt x="1295" y="917"/>
                    <a:pt x="1387" y="770"/>
                  </a:cubicBezTo>
                  <a:lnTo>
                    <a:pt x="1732" y="770"/>
                  </a:lnTo>
                  <a:cubicBezTo>
                    <a:pt x="1747" y="803"/>
                    <a:pt x="1780" y="828"/>
                    <a:pt x="1821" y="828"/>
                  </a:cubicBezTo>
                  <a:lnTo>
                    <a:pt x="2150" y="828"/>
                  </a:lnTo>
                  <a:cubicBezTo>
                    <a:pt x="2191" y="828"/>
                    <a:pt x="2227" y="803"/>
                    <a:pt x="2239" y="766"/>
                  </a:cubicBezTo>
                  <a:lnTo>
                    <a:pt x="2516" y="766"/>
                  </a:lnTo>
                  <a:cubicBezTo>
                    <a:pt x="2531" y="780"/>
                    <a:pt x="2541" y="799"/>
                    <a:pt x="2553" y="814"/>
                  </a:cubicBezTo>
                  <a:cubicBezTo>
                    <a:pt x="2660" y="970"/>
                    <a:pt x="2771" y="1121"/>
                    <a:pt x="2879" y="1277"/>
                  </a:cubicBezTo>
                  <a:cubicBezTo>
                    <a:pt x="2886" y="1287"/>
                    <a:pt x="2897" y="1292"/>
                    <a:pt x="2907" y="1292"/>
                  </a:cubicBezTo>
                  <a:cubicBezTo>
                    <a:pt x="2932" y="1292"/>
                    <a:pt x="2956" y="1266"/>
                    <a:pt x="2937" y="1239"/>
                  </a:cubicBezTo>
                  <a:cubicBezTo>
                    <a:pt x="2937" y="1236"/>
                    <a:pt x="2934" y="1232"/>
                    <a:pt x="2930" y="1228"/>
                  </a:cubicBezTo>
                  <a:cubicBezTo>
                    <a:pt x="2816" y="1069"/>
                    <a:pt x="2705" y="910"/>
                    <a:pt x="2590" y="751"/>
                  </a:cubicBezTo>
                  <a:cubicBezTo>
                    <a:pt x="2579" y="733"/>
                    <a:pt x="2564" y="700"/>
                    <a:pt x="2541" y="695"/>
                  </a:cubicBezTo>
                  <a:lnTo>
                    <a:pt x="2239" y="695"/>
                  </a:lnTo>
                  <a:cubicBezTo>
                    <a:pt x="2224" y="662"/>
                    <a:pt x="2191" y="640"/>
                    <a:pt x="2150" y="640"/>
                  </a:cubicBezTo>
                  <a:lnTo>
                    <a:pt x="2005" y="640"/>
                  </a:lnTo>
                  <a:lnTo>
                    <a:pt x="2005" y="637"/>
                  </a:lnTo>
                  <a:cubicBezTo>
                    <a:pt x="2005" y="448"/>
                    <a:pt x="2002" y="259"/>
                    <a:pt x="2002" y="70"/>
                  </a:cubicBezTo>
                  <a:lnTo>
                    <a:pt x="2002" y="70"/>
                  </a:lnTo>
                  <a:cubicBezTo>
                    <a:pt x="2157" y="78"/>
                    <a:pt x="2316" y="133"/>
                    <a:pt x="2453" y="211"/>
                  </a:cubicBezTo>
                  <a:cubicBezTo>
                    <a:pt x="2612" y="304"/>
                    <a:pt x="2749" y="433"/>
                    <a:pt x="2864" y="577"/>
                  </a:cubicBezTo>
                  <a:cubicBezTo>
                    <a:pt x="2993" y="740"/>
                    <a:pt x="3101" y="925"/>
                    <a:pt x="3190" y="1113"/>
                  </a:cubicBezTo>
                  <a:cubicBezTo>
                    <a:pt x="3285" y="1321"/>
                    <a:pt x="3367" y="1535"/>
                    <a:pt x="3434" y="1757"/>
                  </a:cubicBezTo>
                  <a:cubicBezTo>
                    <a:pt x="3504" y="1987"/>
                    <a:pt x="3562" y="2220"/>
                    <a:pt x="3611" y="2457"/>
                  </a:cubicBezTo>
                  <a:cubicBezTo>
                    <a:pt x="3659" y="2689"/>
                    <a:pt x="3700" y="2919"/>
                    <a:pt x="3733" y="3152"/>
                  </a:cubicBezTo>
                  <a:cubicBezTo>
                    <a:pt x="3762" y="3367"/>
                    <a:pt x="3789" y="3577"/>
                    <a:pt x="3811" y="3792"/>
                  </a:cubicBezTo>
                  <a:cubicBezTo>
                    <a:pt x="3825" y="3966"/>
                    <a:pt x="3840" y="4140"/>
                    <a:pt x="3851" y="4313"/>
                  </a:cubicBezTo>
                  <a:cubicBezTo>
                    <a:pt x="3859" y="4432"/>
                    <a:pt x="3863" y="4550"/>
                    <a:pt x="3866" y="4673"/>
                  </a:cubicBezTo>
                  <a:cubicBezTo>
                    <a:pt x="3866" y="4713"/>
                    <a:pt x="3870" y="4757"/>
                    <a:pt x="3870" y="4801"/>
                  </a:cubicBezTo>
                  <a:cubicBezTo>
                    <a:pt x="3870" y="4824"/>
                    <a:pt x="3887" y="4835"/>
                    <a:pt x="3905" y="4835"/>
                  </a:cubicBezTo>
                  <a:cubicBezTo>
                    <a:pt x="3922" y="4835"/>
                    <a:pt x="3940" y="4824"/>
                    <a:pt x="3940" y="4801"/>
                  </a:cubicBezTo>
                  <a:lnTo>
                    <a:pt x="3940" y="4769"/>
                  </a:lnTo>
                  <a:cubicBezTo>
                    <a:pt x="3936" y="4687"/>
                    <a:pt x="3933" y="4602"/>
                    <a:pt x="3929" y="4517"/>
                  </a:cubicBezTo>
                  <a:cubicBezTo>
                    <a:pt x="3922" y="4365"/>
                    <a:pt x="3914" y="4217"/>
                    <a:pt x="3903" y="4065"/>
                  </a:cubicBezTo>
                  <a:cubicBezTo>
                    <a:pt x="3888" y="3866"/>
                    <a:pt x="3866" y="3666"/>
                    <a:pt x="3844" y="3466"/>
                  </a:cubicBezTo>
                  <a:cubicBezTo>
                    <a:pt x="3818" y="3237"/>
                    <a:pt x="3784" y="3008"/>
                    <a:pt x="3744" y="2778"/>
                  </a:cubicBezTo>
                  <a:cubicBezTo>
                    <a:pt x="3704" y="2542"/>
                    <a:pt x="3651" y="2305"/>
                    <a:pt x="3593" y="2068"/>
                  </a:cubicBezTo>
                  <a:cubicBezTo>
                    <a:pt x="3533" y="1835"/>
                    <a:pt x="3463" y="1605"/>
                    <a:pt x="3378" y="1383"/>
                  </a:cubicBezTo>
                  <a:cubicBezTo>
                    <a:pt x="3296" y="1173"/>
                    <a:pt x="3204" y="970"/>
                    <a:pt x="3086" y="777"/>
                  </a:cubicBezTo>
                  <a:cubicBezTo>
                    <a:pt x="2982" y="606"/>
                    <a:pt x="2860" y="444"/>
                    <a:pt x="2708" y="311"/>
                  </a:cubicBezTo>
                  <a:cubicBezTo>
                    <a:pt x="2572" y="189"/>
                    <a:pt x="2413" y="92"/>
                    <a:pt x="2235" y="41"/>
                  </a:cubicBezTo>
                  <a:cubicBezTo>
                    <a:pt x="2150" y="19"/>
                    <a:pt x="2061" y="0"/>
                    <a:pt x="19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g3562e264a54_0_289"/>
            <p:cNvSpPr/>
            <p:nvPr/>
          </p:nvSpPr>
          <p:spPr>
            <a:xfrm>
              <a:off x="7022428" y="2654090"/>
              <a:ext cx="1012667" cy="793251"/>
            </a:xfrm>
            <a:custGeom>
              <a:rect b="b" l="l" r="r" t="t"/>
              <a:pathLst>
                <a:path extrusionOk="0" h="1891" w="2414">
                  <a:moveTo>
                    <a:pt x="146" y="1"/>
                  </a:moveTo>
                  <a:cubicBezTo>
                    <a:pt x="0" y="8"/>
                    <a:pt x="20" y="226"/>
                    <a:pt x="150" y="226"/>
                  </a:cubicBezTo>
                  <a:cubicBezTo>
                    <a:pt x="159" y="226"/>
                    <a:pt x="168" y="225"/>
                    <a:pt x="178" y="223"/>
                  </a:cubicBezTo>
                  <a:lnTo>
                    <a:pt x="334" y="1421"/>
                  </a:lnTo>
                  <a:cubicBezTo>
                    <a:pt x="371" y="1691"/>
                    <a:pt x="600" y="1891"/>
                    <a:pt x="871" y="1891"/>
                  </a:cubicBezTo>
                  <a:lnTo>
                    <a:pt x="1462" y="1891"/>
                  </a:lnTo>
                  <a:cubicBezTo>
                    <a:pt x="1725" y="1891"/>
                    <a:pt x="1947" y="1706"/>
                    <a:pt x="1995" y="1451"/>
                  </a:cubicBezTo>
                  <a:lnTo>
                    <a:pt x="2228" y="223"/>
                  </a:lnTo>
                  <a:cubicBezTo>
                    <a:pt x="2238" y="225"/>
                    <a:pt x="2248" y="226"/>
                    <a:pt x="2257" y="226"/>
                  </a:cubicBezTo>
                  <a:cubicBezTo>
                    <a:pt x="2388" y="226"/>
                    <a:pt x="2414" y="12"/>
                    <a:pt x="2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g3562e264a54_0_289"/>
            <p:cNvSpPr/>
            <p:nvPr/>
          </p:nvSpPr>
          <p:spPr>
            <a:xfrm>
              <a:off x="7525397" y="2654090"/>
              <a:ext cx="509689" cy="793251"/>
            </a:xfrm>
            <a:custGeom>
              <a:rect b="b" l="l" r="r" t="t"/>
              <a:pathLst>
                <a:path extrusionOk="0" h="1891" w="1215">
                  <a:moveTo>
                    <a:pt x="0" y="1"/>
                  </a:moveTo>
                  <a:lnTo>
                    <a:pt x="389" y="375"/>
                  </a:lnTo>
                  <a:lnTo>
                    <a:pt x="31" y="1891"/>
                  </a:lnTo>
                  <a:lnTo>
                    <a:pt x="263" y="1891"/>
                  </a:lnTo>
                  <a:cubicBezTo>
                    <a:pt x="526" y="1891"/>
                    <a:pt x="748" y="1706"/>
                    <a:pt x="796" y="1451"/>
                  </a:cubicBezTo>
                  <a:lnTo>
                    <a:pt x="1029" y="223"/>
                  </a:lnTo>
                  <a:cubicBezTo>
                    <a:pt x="1039" y="225"/>
                    <a:pt x="1049" y="226"/>
                    <a:pt x="1058" y="226"/>
                  </a:cubicBezTo>
                  <a:cubicBezTo>
                    <a:pt x="1189" y="226"/>
                    <a:pt x="1215" y="12"/>
                    <a:pt x="10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g3562e264a54_0_289"/>
            <p:cNvSpPr/>
            <p:nvPr/>
          </p:nvSpPr>
          <p:spPr>
            <a:xfrm>
              <a:off x="7024526" y="2997229"/>
              <a:ext cx="898564" cy="911966"/>
            </a:xfrm>
            <a:custGeom>
              <a:rect b="b" l="l" r="r" t="t"/>
              <a:pathLst>
                <a:path extrusionOk="0" h="2174" w="2142">
                  <a:moveTo>
                    <a:pt x="1199" y="0"/>
                  </a:moveTo>
                  <a:lnTo>
                    <a:pt x="1199" y="0"/>
                  </a:lnTo>
                  <a:cubicBezTo>
                    <a:pt x="1091" y="359"/>
                    <a:pt x="869" y="337"/>
                    <a:pt x="736" y="522"/>
                  </a:cubicBezTo>
                  <a:cubicBezTo>
                    <a:pt x="629" y="670"/>
                    <a:pt x="662" y="936"/>
                    <a:pt x="625" y="1051"/>
                  </a:cubicBezTo>
                  <a:cubicBezTo>
                    <a:pt x="496" y="926"/>
                    <a:pt x="551" y="729"/>
                    <a:pt x="540" y="729"/>
                  </a:cubicBezTo>
                  <a:cubicBezTo>
                    <a:pt x="536" y="728"/>
                    <a:pt x="532" y="727"/>
                    <a:pt x="528" y="727"/>
                  </a:cubicBezTo>
                  <a:cubicBezTo>
                    <a:pt x="510" y="727"/>
                    <a:pt x="494" y="739"/>
                    <a:pt x="484" y="748"/>
                  </a:cubicBezTo>
                  <a:cubicBezTo>
                    <a:pt x="440" y="799"/>
                    <a:pt x="407" y="855"/>
                    <a:pt x="388" y="910"/>
                  </a:cubicBezTo>
                  <a:cubicBezTo>
                    <a:pt x="344" y="1021"/>
                    <a:pt x="240" y="1395"/>
                    <a:pt x="492" y="1580"/>
                  </a:cubicBezTo>
                  <a:cubicBezTo>
                    <a:pt x="485" y="1580"/>
                    <a:pt x="478" y="1580"/>
                    <a:pt x="472" y="1580"/>
                  </a:cubicBezTo>
                  <a:cubicBezTo>
                    <a:pt x="314" y="1580"/>
                    <a:pt x="184" y="1492"/>
                    <a:pt x="0" y="1336"/>
                  </a:cubicBezTo>
                  <a:lnTo>
                    <a:pt x="0" y="1336"/>
                  </a:lnTo>
                  <a:cubicBezTo>
                    <a:pt x="74" y="1846"/>
                    <a:pt x="373" y="2065"/>
                    <a:pt x="706" y="2138"/>
                  </a:cubicBezTo>
                  <a:cubicBezTo>
                    <a:pt x="814" y="2164"/>
                    <a:pt x="924" y="2174"/>
                    <a:pt x="1032" y="2174"/>
                  </a:cubicBezTo>
                  <a:cubicBezTo>
                    <a:pt x="1272" y="2174"/>
                    <a:pt x="1496" y="2123"/>
                    <a:pt x="1631" y="2080"/>
                  </a:cubicBezTo>
                  <a:cubicBezTo>
                    <a:pt x="1687" y="2061"/>
                    <a:pt x="1724" y="2046"/>
                    <a:pt x="1742" y="2035"/>
                  </a:cubicBezTo>
                  <a:cubicBezTo>
                    <a:pt x="2142" y="1805"/>
                    <a:pt x="2101" y="1535"/>
                    <a:pt x="2038" y="1443"/>
                  </a:cubicBezTo>
                  <a:lnTo>
                    <a:pt x="2038" y="1443"/>
                  </a:lnTo>
                  <a:cubicBezTo>
                    <a:pt x="1908" y="1625"/>
                    <a:pt x="1768" y="1687"/>
                    <a:pt x="1684" y="1687"/>
                  </a:cubicBezTo>
                  <a:cubicBezTo>
                    <a:pt x="1618" y="1687"/>
                    <a:pt x="1586" y="1648"/>
                    <a:pt x="1624" y="1599"/>
                  </a:cubicBezTo>
                  <a:cubicBezTo>
                    <a:pt x="1735" y="1499"/>
                    <a:pt x="2068" y="1011"/>
                    <a:pt x="1457" y="689"/>
                  </a:cubicBezTo>
                  <a:lnTo>
                    <a:pt x="1457" y="689"/>
                  </a:lnTo>
                  <a:cubicBezTo>
                    <a:pt x="1513" y="752"/>
                    <a:pt x="1557" y="815"/>
                    <a:pt x="1565" y="885"/>
                  </a:cubicBezTo>
                  <a:cubicBezTo>
                    <a:pt x="1572" y="955"/>
                    <a:pt x="1542" y="1025"/>
                    <a:pt x="1465" y="1077"/>
                  </a:cubicBezTo>
                  <a:cubicBezTo>
                    <a:pt x="1435" y="1095"/>
                    <a:pt x="1399" y="1114"/>
                    <a:pt x="1358" y="1117"/>
                  </a:cubicBezTo>
                  <a:cubicBezTo>
                    <a:pt x="1324" y="1117"/>
                    <a:pt x="1295" y="1114"/>
                    <a:pt x="1265" y="1107"/>
                  </a:cubicBezTo>
                  <a:cubicBezTo>
                    <a:pt x="1132" y="1066"/>
                    <a:pt x="1039" y="641"/>
                    <a:pt x="1043" y="552"/>
                  </a:cubicBezTo>
                  <a:cubicBezTo>
                    <a:pt x="1058" y="326"/>
                    <a:pt x="1476" y="304"/>
                    <a:pt x="1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g3562e264a54_0_289"/>
            <p:cNvSpPr/>
            <p:nvPr/>
          </p:nvSpPr>
          <p:spPr>
            <a:xfrm>
              <a:off x="7212038" y="3343304"/>
              <a:ext cx="532762" cy="565889"/>
            </a:xfrm>
            <a:custGeom>
              <a:rect b="b" l="l" r="r" t="t"/>
              <a:pathLst>
                <a:path extrusionOk="0" h="1349" w="1270">
                  <a:moveTo>
                    <a:pt x="452" y="0"/>
                  </a:moveTo>
                  <a:lnTo>
                    <a:pt x="452" y="0"/>
                  </a:lnTo>
                  <a:cubicBezTo>
                    <a:pt x="363" y="174"/>
                    <a:pt x="252" y="408"/>
                    <a:pt x="374" y="781"/>
                  </a:cubicBezTo>
                  <a:cubicBezTo>
                    <a:pt x="367" y="837"/>
                    <a:pt x="266" y="911"/>
                    <a:pt x="170" y="911"/>
                  </a:cubicBezTo>
                  <a:cubicBezTo>
                    <a:pt x="116" y="911"/>
                    <a:pt x="63" y="888"/>
                    <a:pt x="30" y="825"/>
                  </a:cubicBezTo>
                  <a:lnTo>
                    <a:pt x="30" y="825"/>
                  </a:lnTo>
                  <a:cubicBezTo>
                    <a:pt x="1" y="973"/>
                    <a:pt x="86" y="1177"/>
                    <a:pt x="259" y="1313"/>
                  </a:cubicBezTo>
                  <a:cubicBezTo>
                    <a:pt x="367" y="1339"/>
                    <a:pt x="477" y="1349"/>
                    <a:pt x="585" y="1349"/>
                  </a:cubicBezTo>
                  <a:cubicBezTo>
                    <a:pt x="825" y="1349"/>
                    <a:pt x="1049" y="1298"/>
                    <a:pt x="1184" y="1255"/>
                  </a:cubicBezTo>
                  <a:cubicBezTo>
                    <a:pt x="1240" y="1185"/>
                    <a:pt x="1269" y="1099"/>
                    <a:pt x="1269" y="1033"/>
                  </a:cubicBezTo>
                  <a:lnTo>
                    <a:pt x="1269" y="1033"/>
                  </a:lnTo>
                  <a:cubicBezTo>
                    <a:pt x="1213" y="1079"/>
                    <a:pt x="1060" y="1131"/>
                    <a:pt x="961" y="1131"/>
                  </a:cubicBezTo>
                  <a:cubicBezTo>
                    <a:pt x="912" y="1131"/>
                    <a:pt x="876" y="1118"/>
                    <a:pt x="873" y="1084"/>
                  </a:cubicBezTo>
                  <a:cubicBezTo>
                    <a:pt x="855" y="833"/>
                    <a:pt x="1125" y="615"/>
                    <a:pt x="996" y="374"/>
                  </a:cubicBezTo>
                  <a:lnTo>
                    <a:pt x="996" y="374"/>
                  </a:lnTo>
                  <a:cubicBezTo>
                    <a:pt x="947" y="426"/>
                    <a:pt x="879" y="670"/>
                    <a:pt x="701" y="670"/>
                  </a:cubicBezTo>
                  <a:cubicBezTo>
                    <a:pt x="689" y="670"/>
                    <a:pt x="676" y="668"/>
                    <a:pt x="663" y="666"/>
                  </a:cubicBezTo>
                  <a:cubicBezTo>
                    <a:pt x="489" y="633"/>
                    <a:pt x="433" y="171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g3562e264a54_0_289"/>
            <p:cNvSpPr/>
            <p:nvPr/>
          </p:nvSpPr>
          <p:spPr>
            <a:xfrm>
              <a:off x="7292580" y="3777890"/>
              <a:ext cx="758032" cy="329298"/>
            </a:xfrm>
            <a:custGeom>
              <a:rect b="b" l="l" r="r" t="t"/>
              <a:pathLst>
                <a:path extrusionOk="0" h="785" w="1807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1226" y="784"/>
                  </a:lnTo>
                  <a:lnTo>
                    <a:pt x="1480" y="596"/>
                  </a:lnTo>
                  <a:lnTo>
                    <a:pt x="1806" y="359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g3562e264a54_0_289"/>
            <p:cNvSpPr/>
            <p:nvPr/>
          </p:nvSpPr>
          <p:spPr>
            <a:xfrm>
              <a:off x="7292580" y="3777890"/>
              <a:ext cx="348183" cy="276862"/>
            </a:xfrm>
            <a:custGeom>
              <a:rect b="b" l="l" r="r" t="t"/>
              <a:pathLst>
                <a:path extrusionOk="0" h="660" w="830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767" y="466"/>
                  </a:lnTo>
                  <a:lnTo>
                    <a:pt x="752" y="422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g3562e264a54_0_289"/>
            <p:cNvSpPr/>
            <p:nvPr/>
          </p:nvSpPr>
          <p:spPr>
            <a:xfrm>
              <a:off x="7374800" y="3868079"/>
              <a:ext cx="470676" cy="143045"/>
            </a:xfrm>
            <a:custGeom>
              <a:rect b="b" l="l" r="r" t="t"/>
              <a:pathLst>
                <a:path extrusionOk="0" h="341" w="1122">
                  <a:moveTo>
                    <a:pt x="34" y="0"/>
                  </a:moveTo>
                  <a:lnTo>
                    <a:pt x="1" y="29"/>
                  </a:lnTo>
                  <a:lnTo>
                    <a:pt x="733" y="318"/>
                  </a:lnTo>
                  <a:lnTo>
                    <a:pt x="1122" y="340"/>
                  </a:lnTo>
                  <a:lnTo>
                    <a:pt x="741" y="2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g3562e264a54_0_289"/>
            <p:cNvSpPr/>
            <p:nvPr/>
          </p:nvSpPr>
          <p:spPr>
            <a:xfrm>
              <a:off x="7806455" y="3927226"/>
              <a:ext cx="313784" cy="201773"/>
            </a:xfrm>
            <a:custGeom>
              <a:rect b="b" l="l" r="r" t="t"/>
              <a:pathLst>
                <a:path extrusionOk="0" h="481" w="748">
                  <a:moveTo>
                    <a:pt x="518" y="0"/>
                  </a:moveTo>
                  <a:cubicBezTo>
                    <a:pt x="58" y="0"/>
                    <a:pt x="1" y="428"/>
                    <a:pt x="1" y="428"/>
                  </a:cubicBezTo>
                  <a:cubicBezTo>
                    <a:pt x="1" y="428"/>
                    <a:pt x="134" y="462"/>
                    <a:pt x="281" y="473"/>
                  </a:cubicBezTo>
                  <a:cubicBezTo>
                    <a:pt x="293" y="476"/>
                    <a:pt x="303" y="476"/>
                    <a:pt x="311" y="476"/>
                  </a:cubicBezTo>
                  <a:cubicBezTo>
                    <a:pt x="345" y="479"/>
                    <a:pt x="380" y="481"/>
                    <a:pt x="414" y="481"/>
                  </a:cubicBezTo>
                  <a:cubicBezTo>
                    <a:pt x="523" y="481"/>
                    <a:pt x="625" y="463"/>
                    <a:pt x="670" y="406"/>
                  </a:cubicBezTo>
                  <a:cubicBezTo>
                    <a:pt x="747" y="262"/>
                    <a:pt x="696" y="143"/>
                    <a:pt x="644" y="73"/>
                  </a:cubicBezTo>
                  <a:cubicBezTo>
                    <a:pt x="636" y="62"/>
                    <a:pt x="629" y="54"/>
                    <a:pt x="626" y="47"/>
                  </a:cubicBezTo>
                  <a:cubicBezTo>
                    <a:pt x="600" y="18"/>
                    <a:pt x="581" y="3"/>
                    <a:pt x="581" y="3"/>
                  </a:cubicBezTo>
                  <a:cubicBezTo>
                    <a:pt x="560" y="1"/>
                    <a:pt x="539" y="0"/>
                    <a:pt x="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g3562e264a54_0_289"/>
            <p:cNvSpPr/>
            <p:nvPr/>
          </p:nvSpPr>
          <p:spPr>
            <a:xfrm>
              <a:off x="7860989" y="3960785"/>
              <a:ext cx="145146" cy="147240"/>
            </a:xfrm>
            <a:custGeom>
              <a:rect b="b" l="l" r="r" t="t"/>
              <a:pathLst>
                <a:path extrusionOk="0" h="351" w="346">
                  <a:moveTo>
                    <a:pt x="327" y="1"/>
                  </a:moveTo>
                  <a:cubicBezTo>
                    <a:pt x="272" y="1"/>
                    <a:pt x="52" y="96"/>
                    <a:pt x="30" y="182"/>
                  </a:cubicBezTo>
                  <a:cubicBezTo>
                    <a:pt x="18" y="208"/>
                    <a:pt x="7" y="234"/>
                    <a:pt x="4" y="263"/>
                  </a:cubicBezTo>
                  <a:cubicBezTo>
                    <a:pt x="0" y="277"/>
                    <a:pt x="10" y="350"/>
                    <a:pt x="19" y="350"/>
                  </a:cubicBezTo>
                  <a:cubicBezTo>
                    <a:pt x="21" y="350"/>
                    <a:pt x="24" y="343"/>
                    <a:pt x="26" y="323"/>
                  </a:cubicBezTo>
                  <a:cubicBezTo>
                    <a:pt x="30" y="160"/>
                    <a:pt x="148" y="71"/>
                    <a:pt x="325" y="27"/>
                  </a:cubicBezTo>
                  <a:cubicBezTo>
                    <a:pt x="345" y="9"/>
                    <a:pt x="343" y="1"/>
                    <a:pt x="3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g3562e264a54_0_289"/>
            <p:cNvSpPr/>
            <p:nvPr/>
          </p:nvSpPr>
          <p:spPr>
            <a:xfrm>
              <a:off x="7966281" y="3975467"/>
              <a:ext cx="132142" cy="138011"/>
            </a:xfrm>
            <a:custGeom>
              <a:rect b="b" l="l" r="r" t="t"/>
              <a:pathLst>
                <a:path extrusionOk="0" h="329" w="315">
                  <a:moveTo>
                    <a:pt x="180" y="0"/>
                  </a:moveTo>
                  <a:cubicBezTo>
                    <a:pt x="170" y="0"/>
                    <a:pt x="164" y="9"/>
                    <a:pt x="167" y="21"/>
                  </a:cubicBezTo>
                  <a:cubicBezTo>
                    <a:pt x="204" y="62"/>
                    <a:pt x="237" y="113"/>
                    <a:pt x="241" y="161"/>
                  </a:cubicBezTo>
                  <a:cubicBezTo>
                    <a:pt x="259" y="313"/>
                    <a:pt x="1" y="328"/>
                    <a:pt x="122" y="328"/>
                  </a:cubicBezTo>
                  <a:cubicBezTo>
                    <a:pt x="315" y="299"/>
                    <a:pt x="296" y="103"/>
                    <a:pt x="189" y="3"/>
                  </a:cubicBezTo>
                  <a:cubicBezTo>
                    <a:pt x="186" y="1"/>
                    <a:pt x="183" y="0"/>
                    <a:pt x="1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g3562e264a54_0_289"/>
            <p:cNvSpPr/>
            <p:nvPr/>
          </p:nvSpPr>
          <p:spPr>
            <a:xfrm>
              <a:off x="7929785" y="3996861"/>
              <a:ext cx="60408" cy="106969"/>
            </a:xfrm>
            <a:custGeom>
              <a:rect b="b" l="l" r="r" t="t"/>
              <a:pathLst>
                <a:path extrusionOk="0" h="255" w="144">
                  <a:moveTo>
                    <a:pt x="125" y="1"/>
                  </a:moveTo>
                  <a:cubicBezTo>
                    <a:pt x="91" y="1"/>
                    <a:pt x="0" y="52"/>
                    <a:pt x="13" y="144"/>
                  </a:cubicBezTo>
                  <a:cubicBezTo>
                    <a:pt x="13" y="170"/>
                    <a:pt x="21" y="207"/>
                    <a:pt x="40" y="233"/>
                  </a:cubicBezTo>
                  <a:cubicBezTo>
                    <a:pt x="50" y="247"/>
                    <a:pt x="58" y="254"/>
                    <a:pt x="62" y="254"/>
                  </a:cubicBezTo>
                  <a:cubicBezTo>
                    <a:pt x="65" y="254"/>
                    <a:pt x="63" y="246"/>
                    <a:pt x="54" y="229"/>
                  </a:cubicBezTo>
                  <a:cubicBezTo>
                    <a:pt x="40" y="166"/>
                    <a:pt x="25" y="40"/>
                    <a:pt x="128" y="26"/>
                  </a:cubicBezTo>
                  <a:cubicBezTo>
                    <a:pt x="143" y="9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g3562e264a54_0_289"/>
            <p:cNvSpPr/>
            <p:nvPr/>
          </p:nvSpPr>
          <p:spPr>
            <a:xfrm>
              <a:off x="6952793" y="3852139"/>
              <a:ext cx="753418" cy="292383"/>
            </a:xfrm>
            <a:custGeom>
              <a:rect b="b" l="l" r="r" t="t"/>
              <a:pathLst>
                <a:path extrusionOk="0" h="697" w="1796">
                  <a:moveTo>
                    <a:pt x="1343" y="1"/>
                  </a:moveTo>
                  <a:lnTo>
                    <a:pt x="1225" y="20"/>
                  </a:lnTo>
                  <a:lnTo>
                    <a:pt x="1" y="211"/>
                  </a:lnTo>
                  <a:lnTo>
                    <a:pt x="286" y="486"/>
                  </a:lnTo>
                  <a:lnTo>
                    <a:pt x="511" y="696"/>
                  </a:lnTo>
                  <a:lnTo>
                    <a:pt x="918" y="615"/>
                  </a:lnTo>
                  <a:lnTo>
                    <a:pt x="959" y="607"/>
                  </a:lnTo>
                  <a:lnTo>
                    <a:pt x="1795" y="367"/>
                  </a:lnTo>
                  <a:cubicBezTo>
                    <a:pt x="1795" y="367"/>
                    <a:pt x="1543" y="78"/>
                    <a:pt x="1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g3562e264a54_0_289"/>
            <p:cNvSpPr/>
            <p:nvPr/>
          </p:nvSpPr>
          <p:spPr>
            <a:xfrm>
              <a:off x="7337465" y="3852139"/>
              <a:ext cx="368738" cy="258404"/>
            </a:xfrm>
            <a:custGeom>
              <a:rect b="b" l="l" r="r" t="t"/>
              <a:pathLst>
                <a:path extrusionOk="0" h="616" w="879">
                  <a:moveTo>
                    <a:pt x="426" y="1"/>
                  </a:moveTo>
                  <a:lnTo>
                    <a:pt x="308" y="20"/>
                  </a:lnTo>
                  <a:lnTo>
                    <a:pt x="120" y="389"/>
                  </a:lnTo>
                  <a:lnTo>
                    <a:pt x="98" y="430"/>
                  </a:lnTo>
                  <a:lnTo>
                    <a:pt x="1" y="615"/>
                  </a:lnTo>
                  <a:lnTo>
                    <a:pt x="42" y="607"/>
                  </a:lnTo>
                  <a:lnTo>
                    <a:pt x="878" y="367"/>
                  </a:lnTo>
                  <a:cubicBezTo>
                    <a:pt x="878" y="367"/>
                    <a:pt x="626" y="78"/>
                    <a:pt x="4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g3562e264a54_0_289"/>
            <p:cNvSpPr/>
            <p:nvPr/>
          </p:nvSpPr>
          <p:spPr>
            <a:xfrm>
              <a:off x="7141983" y="3953234"/>
              <a:ext cx="486198" cy="101516"/>
            </a:xfrm>
            <a:custGeom>
              <a:rect b="b" l="l" r="r" t="t"/>
              <a:pathLst>
                <a:path extrusionOk="0" h="242" w="1159">
                  <a:moveTo>
                    <a:pt x="1133" y="0"/>
                  </a:moveTo>
                  <a:lnTo>
                    <a:pt x="386" y="211"/>
                  </a:lnTo>
                  <a:lnTo>
                    <a:pt x="1" y="219"/>
                  </a:lnTo>
                  <a:lnTo>
                    <a:pt x="393" y="241"/>
                  </a:lnTo>
                  <a:lnTo>
                    <a:pt x="1159" y="33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g3562e264a54_0_289"/>
            <p:cNvSpPr/>
            <p:nvPr/>
          </p:nvSpPr>
          <p:spPr>
            <a:xfrm>
              <a:off x="6865959" y="3940650"/>
              <a:ext cx="304555" cy="210163"/>
            </a:xfrm>
            <a:custGeom>
              <a:rect b="b" l="l" r="r" t="t"/>
              <a:pathLst>
                <a:path extrusionOk="0" h="501" w="726">
                  <a:moveTo>
                    <a:pt x="208" y="0"/>
                  </a:moveTo>
                  <a:cubicBezTo>
                    <a:pt x="208" y="0"/>
                    <a:pt x="186" y="15"/>
                    <a:pt x="156" y="41"/>
                  </a:cubicBezTo>
                  <a:cubicBezTo>
                    <a:pt x="148" y="49"/>
                    <a:pt x="141" y="56"/>
                    <a:pt x="134" y="63"/>
                  </a:cubicBezTo>
                  <a:cubicBezTo>
                    <a:pt x="71" y="126"/>
                    <a:pt x="1" y="241"/>
                    <a:pt x="56" y="393"/>
                  </a:cubicBezTo>
                  <a:cubicBezTo>
                    <a:pt x="104" y="471"/>
                    <a:pt x="256" y="497"/>
                    <a:pt x="400" y="500"/>
                  </a:cubicBezTo>
                  <a:lnTo>
                    <a:pt x="430" y="500"/>
                  </a:lnTo>
                  <a:cubicBezTo>
                    <a:pt x="443" y="500"/>
                    <a:pt x="456" y="501"/>
                    <a:pt x="469" y="501"/>
                  </a:cubicBezTo>
                  <a:cubicBezTo>
                    <a:pt x="604" y="501"/>
                    <a:pt x="718" y="485"/>
                    <a:pt x="718" y="485"/>
                  </a:cubicBezTo>
                  <a:cubicBezTo>
                    <a:pt x="718" y="485"/>
                    <a:pt x="725" y="19"/>
                    <a:pt x="2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g3562e264a54_0_289"/>
            <p:cNvSpPr/>
            <p:nvPr/>
          </p:nvSpPr>
          <p:spPr>
            <a:xfrm>
              <a:off x="6991386" y="3979662"/>
              <a:ext cx="126688" cy="159405"/>
            </a:xfrm>
            <a:custGeom>
              <a:rect b="b" l="l" r="r" t="t"/>
              <a:pathLst>
                <a:path extrusionOk="0" h="380" w="302">
                  <a:moveTo>
                    <a:pt x="13" y="1"/>
                  </a:moveTo>
                  <a:cubicBezTo>
                    <a:pt x="2" y="1"/>
                    <a:pt x="1" y="8"/>
                    <a:pt x="16" y="26"/>
                  </a:cubicBezTo>
                  <a:cubicBezTo>
                    <a:pt x="186" y="85"/>
                    <a:pt x="290" y="189"/>
                    <a:pt x="267" y="351"/>
                  </a:cubicBezTo>
                  <a:cubicBezTo>
                    <a:pt x="266" y="372"/>
                    <a:pt x="267" y="380"/>
                    <a:pt x="270" y="380"/>
                  </a:cubicBezTo>
                  <a:cubicBezTo>
                    <a:pt x="278" y="380"/>
                    <a:pt x="300" y="309"/>
                    <a:pt x="297" y="293"/>
                  </a:cubicBezTo>
                  <a:cubicBezTo>
                    <a:pt x="301" y="267"/>
                    <a:pt x="293" y="240"/>
                    <a:pt x="286" y="214"/>
                  </a:cubicBezTo>
                  <a:cubicBezTo>
                    <a:pt x="277" y="123"/>
                    <a:pt x="60" y="1"/>
                    <a:pt x="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g3562e264a54_0_289"/>
            <p:cNvSpPr/>
            <p:nvPr/>
          </p:nvSpPr>
          <p:spPr>
            <a:xfrm>
              <a:off x="6878543" y="3988471"/>
              <a:ext cx="104035" cy="140109"/>
            </a:xfrm>
            <a:custGeom>
              <a:rect b="b" l="l" r="r" t="t"/>
              <a:pathLst>
                <a:path extrusionOk="0" h="334" w="248">
                  <a:moveTo>
                    <a:pt x="177" y="1"/>
                  </a:moveTo>
                  <a:cubicBezTo>
                    <a:pt x="175" y="1"/>
                    <a:pt x="173" y="1"/>
                    <a:pt x="171" y="2"/>
                  </a:cubicBezTo>
                  <a:cubicBezTo>
                    <a:pt x="45" y="90"/>
                    <a:pt x="0" y="282"/>
                    <a:pt x="185" y="330"/>
                  </a:cubicBezTo>
                  <a:cubicBezTo>
                    <a:pt x="201" y="332"/>
                    <a:pt x="210" y="333"/>
                    <a:pt x="215" y="333"/>
                  </a:cubicBezTo>
                  <a:cubicBezTo>
                    <a:pt x="247" y="333"/>
                    <a:pt x="57" y="286"/>
                    <a:pt x="93" y="157"/>
                  </a:cubicBezTo>
                  <a:cubicBezTo>
                    <a:pt x="108" y="108"/>
                    <a:pt x="144" y="57"/>
                    <a:pt x="188" y="24"/>
                  </a:cubicBezTo>
                  <a:cubicBezTo>
                    <a:pt x="195" y="11"/>
                    <a:pt x="188" y="1"/>
                    <a:pt x="1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g3562e264a54_0_289"/>
            <p:cNvSpPr/>
            <p:nvPr/>
          </p:nvSpPr>
          <p:spPr>
            <a:xfrm>
              <a:off x="7001034" y="4017416"/>
              <a:ext cx="57052" cy="108647"/>
            </a:xfrm>
            <a:custGeom>
              <a:rect b="b" l="l" r="r" t="t"/>
              <a:pathLst>
                <a:path extrusionOk="0" h="259" w="136">
                  <a:moveTo>
                    <a:pt x="17" y="0"/>
                  </a:moveTo>
                  <a:cubicBezTo>
                    <a:pt x="5" y="0"/>
                    <a:pt x="1" y="8"/>
                    <a:pt x="12" y="25"/>
                  </a:cubicBezTo>
                  <a:cubicBezTo>
                    <a:pt x="111" y="47"/>
                    <a:pt x="82" y="172"/>
                    <a:pt x="56" y="232"/>
                  </a:cubicBezTo>
                  <a:cubicBezTo>
                    <a:pt x="45" y="250"/>
                    <a:pt x="41" y="258"/>
                    <a:pt x="45" y="258"/>
                  </a:cubicBezTo>
                  <a:cubicBezTo>
                    <a:pt x="48" y="258"/>
                    <a:pt x="57" y="252"/>
                    <a:pt x="70" y="239"/>
                  </a:cubicBezTo>
                  <a:cubicBezTo>
                    <a:pt x="93" y="213"/>
                    <a:pt x="104" y="180"/>
                    <a:pt x="108" y="150"/>
                  </a:cubicBezTo>
                  <a:cubicBezTo>
                    <a:pt x="135" y="59"/>
                    <a:pt x="49" y="0"/>
                    <a:pt x="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g3562e264a54_0_289"/>
            <p:cNvSpPr/>
            <p:nvPr/>
          </p:nvSpPr>
          <p:spPr>
            <a:xfrm>
              <a:off x="7022428" y="3701963"/>
              <a:ext cx="1068460" cy="270150"/>
            </a:xfrm>
            <a:custGeom>
              <a:rect b="b" l="l" r="r" t="t"/>
              <a:pathLst>
                <a:path extrusionOk="0" h="644" w="2547">
                  <a:moveTo>
                    <a:pt x="1" y="0"/>
                  </a:moveTo>
                  <a:lnTo>
                    <a:pt x="345" y="581"/>
                  </a:lnTo>
                  <a:lnTo>
                    <a:pt x="808" y="596"/>
                  </a:lnTo>
                  <a:lnTo>
                    <a:pt x="2435" y="644"/>
                  </a:lnTo>
                  <a:cubicBezTo>
                    <a:pt x="2435" y="644"/>
                    <a:pt x="2469" y="603"/>
                    <a:pt x="2491" y="536"/>
                  </a:cubicBezTo>
                  <a:cubicBezTo>
                    <a:pt x="2495" y="529"/>
                    <a:pt x="2498" y="521"/>
                    <a:pt x="2502" y="511"/>
                  </a:cubicBezTo>
                  <a:cubicBezTo>
                    <a:pt x="2536" y="403"/>
                    <a:pt x="2546" y="244"/>
                    <a:pt x="2376" y="122"/>
                  </a:cubicBezTo>
                  <a:lnTo>
                    <a:pt x="1988" y="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g3562e264a54_0_289"/>
            <p:cNvSpPr/>
            <p:nvPr/>
          </p:nvSpPr>
          <p:spPr>
            <a:xfrm>
              <a:off x="6909166" y="3701963"/>
              <a:ext cx="322174" cy="243722"/>
            </a:xfrm>
            <a:custGeom>
              <a:rect b="b" l="l" r="r" t="t"/>
              <a:pathLst>
                <a:path extrusionOk="0" h="581" w="768">
                  <a:moveTo>
                    <a:pt x="271" y="0"/>
                  </a:moveTo>
                  <a:cubicBezTo>
                    <a:pt x="271" y="0"/>
                    <a:pt x="245" y="7"/>
                    <a:pt x="212" y="26"/>
                  </a:cubicBezTo>
                  <a:cubicBezTo>
                    <a:pt x="201" y="29"/>
                    <a:pt x="190" y="37"/>
                    <a:pt x="178" y="45"/>
                  </a:cubicBezTo>
                  <a:cubicBezTo>
                    <a:pt x="101" y="93"/>
                    <a:pt x="1" y="185"/>
                    <a:pt x="9" y="344"/>
                  </a:cubicBezTo>
                  <a:cubicBezTo>
                    <a:pt x="27" y="433"/>
                    <a:pt x="168" y="488"/>
                    <a:pt x="305" y="525"/>
                  </a:cubicBezTo>
                  <a:cubicBezTo>
                    <a:pt x="315" y="529"/>
                    <a:pt x="323" y="529"/>
                    <a:pt x="334" y="533"/>
                  </a:cubicBezTo>
                  <a:cubicBezTo>
                    <a:pt x="479" y="569"/>
                    <a:pt x="615" y="581"/>
                    <a:pt x="615" y="581"/>
                  </a:cubicBezTo>
                  <a:cubicBezTo>
                    <a:pt x="615" y="581"/>
                    <a:pt x="767" y="133"/>
                    <a:pt x="2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g3562e264a54_0_289"/>
            <p:cNvSpPr/>
            <p:nvPr/>
          </p:nvSpPr>
          <p:spPr>
            <a:xfrm>
              <a:off x="7199453" y="3757755"/>
              <a:ext cx="441311" cy="12585"/>
            </a:xfrm>
            <a:custGeom>
              <a:rect b="b" l="l" r="r" t="t"/>
              <a:pathLst>
                <a:path extrusionOk="0" h="30" w="1052">
                  <a:moveTo>
                    <a:pt x="985" y="0"/>
                  </a:moveTo>
                  <a:lnTo>
                    <a:pt x="134" y="4"/>
                  </a:lnTo>
                  <a:cubicBezTo>
                    <a:pt x="134" y="4"/>
                    <a:pt x="86" y="7"/>
                    <a:pt x="56" y="11"/>
                  </a:cubicBezTo>
                  <a:cubicBezTo>
                    <a:pt x="1" y="15"/>
                    <a:pt x="23" y="23"/>
                    <a:pt x="56" y="26"/>
                  </a:cubicBezTo>
                  <a:cubicBezTo>
                    <a:pt x="53" y="26"/>
                    <a:pt x="138" y="30"/>
                    <a:pt x="138" y="30"/>
                  </a:cubicBezTo>
                  <a:lnTo>
                    <a:pt x="985" y="26"/>
                  </a:lnTo>
                  <a:lnTo>
                    <a:pt x="1037" y="26"/>
                  </a:lnTo>
                  <a:cubicBezTo>
                    <a:pt x="1040" y="23"/>
                    <a:pt x="1052" y="15"/>
                    <a:pt x="1037" y="4"/>
                  </a:cubicBezTo>
                  <a:lnTo>
                    <a:pt x="10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g3562e264a54_0_289"/>
            <p:cNvSpPr/>
            <p:nvPr/>
          </p:nvSpPr>
          <p:spPr>
            <a:xfrm>
              <a:off x="6983835" y="3712450"/>
              <a:ext cx="101518" cy="119973"/>
            </a:xfrm>
            <a:custGeom>
              <a:rect b="b" l="l" r="r" t="t"/>
              <a:pathLst>
                <a:path extrusionOk="0" h="286" w="242">
                  <a:moveTo>
                    <a:pt x="34" y="1"/>
                  </a:moveTo>
                  <a:cubicBezTo>
                    <a:pt x="23" y="4"/>
                    <a:pt x="12" y="12"/>
                    <a:pt x="0" y="20"/>
                  </a:cubicBezTo>
                  <a:cubicBezTo>
                    <a:pt x="8" y="20"/>
                    <a:pt x="12" y="23"/>
                    <a:pt x="19" y="23"/>
                  </a:cubicBezTo>
                  <a:lnTo>
                    <a:pt x="41" y="34"/>
                  </a:lnTo>
                  <a:cubicBezTo>
                    <a:pt x="71" y="52"/>
                    <a:pt x="97" y="75"/>
                    <a:pt x="123" y="97"/>
                  </a:cubicBezTo>
                  <a:cubicBezTo>
                    <a:pt x="145" y="123"/>
                    <a:pt x="167" y="149"/>
                    <a:pt x="186" y="175"/>
                  </a:cubicBezTo>
                  <a:cubicBezTo>
                    <a:pt x="190" y="182"/>
                    <a:pt x="193" y="189"/>
                    <a:pt x="197" y="197"/>
                  </a:cubicBezTo>
                  <a:cubicBezTo>
                    <a:pt x="197" y="197"/>
                    <a:pt x="197" y="201"/>
                    <a:pt x="200" y="204"/>
                  </a:cubicBezTo>
                  <a:cubicBezTo>
                    <a:pt x="200" y="208"/>
                    <a:pt x="204" y="211"/>
                    <a:pt x="208" y="219"/>
                  </a:cubicBezTo>
                  <a:cubicBezTo>
                    <a:pt x="215" y="230"/>
                    <a:pt x="219" y="245"/>
                    <a:pt x="226" y="256"/>
                  </a:cubicBezTo>
                  <a:cubicBezTo>
                    <a:pt x="226" y="264"/>
                    <a:pt x="226" y="267"/>
                    <a:pt x="230" y="271"/>
                  </a:cubicBezTo>
                  <a:lnTo>
                    <a:pt x="230" y="278"/>
                  </a:lnTo>
                  <a:cubicBezTo>
                    <a:pt x="230" y="286"/>
                    <a:pt x="234" y="286"/>
                    <a:pt x="234" y="286"/>
                  </a:cubicBezTo>
                  <a:cubicBezTo>
                    <a:pt x="238" y="282"/>
                    <a:pt x="238" y="278"/>
                    <a:pt x="241" y="274"/>
                  </a:cubicBezTo>
                  <a:lnTo>
                    <a:pt x="241" y="264"/>
                  </a:lnTo>
                  <a:lnTo>
                    <a:pt x="241" y="256"/>
                  </a:lnTo>
                  <a:cubicBezTo>
                    <a:pt x="241" y="252"/>
                    <a:pt x="241" y="238"/>
                    <a:pt x="234" y="219"/>
                  </a:cubicBezTo>
                  <a:cubicBezTo>
                    <a:pt x="234" y="211"/>
                    <a:pt x="230" y="201"/>
                    <a:pt x="226" y="194"/>
                  </a:cubicBezTo>
                  <a:cubicBezTo>
                    <a:pt x="222" y="189"/>
                    <a:pt x="222" y="186"/>
                    <a:pt x="222" y="186"/>
                  </a:cubicBezTo>
                  <a:lnTo>
                    <a:pt x="215" y="175"/>
                  </a:lnTo>
                  <a:lnTo>
                    <a:pt x="212" y="163"/>
                  </a:lnTo>
                  <a:cubicBezTo>
                    <a:pt x="193" y="134"/>
                    <a:pt x="171" y="108"/>
                    <a:pt x="145" y="83"/>
                  </a:cubicBezTo>
                  <a:cubicBezTo>
                    <a:pt x="119" y="56"/>
                    <a:pt x="89" y="30"/>
                    <a:pt x="56" y="12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g3562e264a54_0_289"/>
            <p:cNvSpPr/>
            <p:nvPr/>
          </p:nvSpPr>
          <p:spPr>
            <a:xfrm>
              <a:off x="7360957" y="3743492"/>
              <a:ext cx="729926" cy="228621"/>
            </a:xfrm>
            <a:custGeom>
              <a:rect b="b" l="l" r="r" t="t"/>
              <a:pathLst>
                <a:path extrusionOk="0" h="545" w="1740">
                  <a:moveTo>
                    <a:pt x="1181" y="1"/>
                  </a:moveTo>
                  <a:lnTo>
                    <a:pt x="1" y="497"/>
                  </a:lnTo>
                  <a:lnTo>
                    <a:pt x="1628" y="545"/>
                  </a:lnTo>
                  <a:cubicBezTo>
                    <a:pt x="1628" y="545"/>
                    <a:pt x="1662" y="504"/>
                    <a:pt x="1684" y="437"/>
                  </a:cubicBezTo>
                  <a:cubicBezTo>
                    <a:pt x="1688" y="430"/>
                    <a:pt x="1691" y="422"/>
                    <a:pt x="1695" y="412"/>
                  </a:cubicBezTo>
                  <a:cubicBezTo>
                    <a:pt x="1729" y="304"/>
                    <a:pt x="1739" y="145"/>
                    <a:pt x="1569" y="23"/>
                  </a:cubicBezTo>
                  <a:lnTo>
                    <a:pt x="11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g3562e264a54_0_289"/>
            <p:cNvSpPr/>
            <p:nvPr/>
          </p:nvSpPr>
          <p:spPr>
            <a:xfrm>
              <a:off x="7401228" y="3891151"/>
              <a:ext cx="670777" cy="36076"/>
            </a:xfrm>
            <a:custGeom>
              <a:rect b="b" l="l" r="r" t="t"/>
              <a:pathLst>
                <a:path extrusionOk="0" h="86" w="1599">
                  <a:moveTo>
                    <a:pt x="57" y="0"/>
                  </a:moveTo>
                  <a:cubicBezTo>
                    <a:pt x="1" y="4"/>
                    <a:pt x="23" y="12"/>
                    <a:pt x="57" y="15"/>
                  </a:cubicBezTo>
                  <a:cubicBezTo>
                    <a:pt x="57" y="19"/>
                    <a:pt x="137" y="26"/>
                    <a:pt x="137" y="26"/>
                  </a:cubicBezTo>
                  <a:lnTo>
                    <a:pt x="1584" y="85"/>
                  </a:lnTo>
                  <a:lnTo>
                    <a:pt x="1588" y="85"/>
                  </a:lnTo>
                  <a:cubicBezTo>
                    <a:pt x="1592" y="78"/>
                    <a:pt x="1595" y="70"/>
                    <a:pt x="1599" y="60"/>
                  </a:cubicBezTo>
                  <a:lnTo>
                    <a:pt x="1584" y="6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g3562e264a54_0_289"/>
            <p:cNvSpPr/>
            <p:nvPr/>
          </p:nvSpPr>
          <p:spPr>
            <a:xfrm>
              <a:off x="6958666" y="3782924"/>
              <a:ext cx="101518" cy="142626"/>
            </a:xfrm>
            <a:custGeom>
              <a:rect b="b" l="l" r="r" t="t"/>
              <a:pathLst>
                <a:path extrusionOk="0" h="340" w="242">
                  <a:moveTo>
                    <a:pt x="11" y="0"/>
                  </a:moveTo>
                  <a:cubicBezTo>
                    <a:pt x="1" y="0"/>
                    <a:pt x="5" y="5"/>
                    <a:pt x="35" y="18"/>
                  </a:cubicBezTo>
                  <a:cubicBezTo>
                    <a:pt x="179" y="70"/>
                    <a:pt x="216" y="210"/>
                    <a:pt x="187" y="332"/>
                  </a:cubicBezTo>
                  <a:cubicBezTo>
                    <a:pt x="197" y="336"/>
                    <a:pt x="205" y="336"/>
                    <a:pt x="216" y="340"/>
                  </a:cubicBezTo>
                  <a:cubicBezTo>
                    <a:pt x="242" y="288"/>
                    <a:pt x="227" y="96"/>
                    <a:pt x="139" y="48"/>
                  </a:cubicBezTo>
                  <a:cubicBezTo>
                    <a:pt x="128" y="27"/>
                    <a:pt x="33" y="0"/>
                    <a:pt x="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2" name="Google Shape;2362;g3562e264a54_0_289"/>
          <p:cNvGrpSpPr/>
          <p:nvPr/>
        </p:nvGrpSpPr>
        <p:grpSpPr>
          <a:xfrm>
            <a:off x="8488076" y="-250997"/>
            <a:ext cx="914405" cy="914408"/>
            <a:chOff x="2350924" y="382650"/>
            <a:chExt cx="826170" cy="763024"/>
          </a:xfrm>
        </p:grpSpPr>
        <p:sp>
          <p:nvSpPr>
            <p:cNvPr id="2363" name="Google Shape;2363;g3562e264a54_0_289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g3562e264a54_0_289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g3562e264a54_0_289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66" name="Google Shape;2366;g3562e264a54_0_289"/>
          <p:cNvPicPr preferRelativeResize="0"/>
          <p:nvPr/>
        </p:nvPicPr>
        <p:blipFill rotWithShape="1">
          <a:blip r:embed="rId3">
            <a:alphaModFix/>
          </a:blip>
          <a:srcRect b="0" l="54243" r="0" t="0"/>
          <a:stretch/>
        </p:blipFill>
        <p:spPr>
          <a:xfrm>
            <a:off x="508037" y="715875"/>
            <a:ext cx="2482925" cy="3052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¿Como lograrlo?</a:t>
            </a:r>
            <a:endParaRPr/>
          </a:p>
        </p:txBody>
      </p:sp>
      <p:sp>
        <p:nvSpPr>
          <p:cNvPr id="904" name="Google Shape;904;p6"/>
          <p:cNvSpPr txBox="1"/>
          <p:nvPr>
            <p:ph idx="2" type="subTitle"/>
          </p:nvPr>
        </p:nvSpPr>
        <p:spPr>
          <a:xfrm>
            <a:off x="850500" y="1284750"/>
            <a:ext cx="68142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4 sectores = 3 equipos de animadores</a:t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Lugar: Alto del León, Segovia, del 1 al 11 de agosto</a:t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Equipo de cocina y botiquín</a:t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"/>
              <a:t>Muchas experiencias educativas a través de un montón de actividades</a:t>
            </a:r>
            <a:endParaRPr b="1"/>
          </a:p>
        </p:txBody>
      </p:sp>
      <p:grpSp>
        <p:nvGrpSpPr>
          <p:cNvPr id="905" name="Google Shape;905;p6"/>
          <p:cNvGrpSpPr/>
          <p:nvPr/>
        </p:nvGrpSpPr>
        <p:grpSpPr>
          <a:xfrm>
            <a:off x="626896" y="3737850"/>
            <a:ext cx="802485" cy="1172461"/>
            <a:chOff x="7224532" y="2036448"/>
            <a:chExt cx="1668368" cy="2437549"/>
          </a:xfrm>
        </p:grpSpPr>
        <p:sp>
          <p:nvSpPr>
            <p:cNvPr id="906" name="Google Shape;906;p6"/>
            <p:cNvSpPr/>
            <p:nvPr/>
          </p:nvSpPr>
          <p:spPr>
            <a:xfrm>
              <a:off x="7224532" y="2036448"/>
              <a:ext cx="1668368" cy="1961512"/>
            </a:xfrm>
            <a:custGeom>
              <a:rect b="b" l="l" r="r" t="t"/>
              <a:pathLst>
                <a:path extrusionOk="0" h="5233" w="4451">
                  <a:moveTo>
                    <a:pt x="2307" y="1"/>
                  </a:moveTo>
                  <a:cubicBezTo>
                    <a:pt x="1217" y="1"/>
                    <a:pt x="125" y="1230"/>
                    <a:pt x="63" y="2385"/>
                  </a:cubicBezTo>
                  <a:cubicBezTo>
                    <a:pt x="0" y="3561"/>
                    <a:pt x="596" y="5159"/>
                    <a:pt x="1953" y="5229"/>
                  </a:cubicBezTo>
                  <a:cubicBezTo>
                    <a:pt x="1992" y="5231"/>
                    <a:pt x="2031" y="5232"/>
                    <a:pt x="2069" y="5232"/>
                  </a:cubicBezTo>
                  <a:cubicBezTo>
                    <a:pt x="3524" y="5232"/>
                    <a:pt x="4330" y="3739"/>
                    <a:pt x="4391" y="2588"/>
                  </a:cubicBezTo>
                  <a:cubicBezTo>
                    <a:pt x="4451" y="1412"/>
                    <a:pt x="3493" y="62"/>
                    <a:pt x="2379" y="3"/>
                  </a:cubicBezTo>
                  <a:cubicBezTo>
                    <a:pt x="2355" y="1"/>
                    <a:pt x="2331" y="1"/>
                    <a:pt x="23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6"/>
            <p:cNvSpPr/>
            <p:nvPr/>
          </p:nvSpPr>
          <p:spPr>
            <a:xfrm>
              <a:off x="7883108" y="2036823"/>
              <a:ext cx="1009792" cy="1961137"/>
            </a:xfrm>
            <a:custGeom>
              <a:rect b="b" l="l" r="r" t="t"/>
              <a:pathLst>
                <a:path extrusionOk="0" h="5232" w="2694">
                  <a:moveTo>
                    <a:pt x="565" y="1"/>
                  </a:moveTo>
                  <a:cubicBezTo>
                    <a:pt x="388" y="1"/>
                    <a:pt x="212" y="30"/>
                    <a:pt x="41" y="87"/>
                  </a:cubicBezTo>
                  <a:cubicBezTo>
                    <a:pt x="1040" y="316"/>
                    <a:pt x="2154" y="1600"/>
                    <a:pt x="2076" y="2684"/>
                  </a:cubicBezTo>
                  <a:cubicBezTo>
                    <a:pt x="1976" y="4070"/>
                    <a:pt x="1121" y="4900"/>
                    <a:pt x="1" y="5206"/>
                  </a:cubicBezTo>
                  <a:cubicBezTo>
                    <a:pt x="63" y="5218"/>
                    <a:pt x="130" y="5225"/>
                    <a:pt x="196" y="5228"/>
                  </a:cubicBezTo>
                  <a:cubicBezTo>
                    <a:pt x="235" y="5230"/>
                    <a:pt x="274" y="5231"/>
                    <a:pt x="312" y="5231"/>
                  </a:cubicBezTo>
                  <a:cubicBezTo>
                    <a:pt x="1767" y="5231"/>
                    <a:pt x="2573" y="3738"/>
                    <a:pt x="2634" y="2587"/>
                  </a:cubicBezTo>
                  <a:cubicBezTo>
                    <a:pt x="2694" y="1411"/>
                    <a:pt x="1736" y="61"/>
                    <a:pt x="622" y="2"/>
                  </a:cubicBezTo>
                  <a:cubicBezTo>
                    <a:pt x="603" y="1"/>
                    <a:pt x="584" y="1"/>
                    <a:pt x="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6"/>
            <p:cNvSpPr/>
            <p:nvPr/>
          </p:nvSpPr>
          <p:spPr>
            <a:xfrm>
              <a:off x="7439684" y="2251600"/>
              <a:ext cx="1169844" cy="2222397"/>
            </a:xfrm>
            <a:custGeom>
              <a:rect b="b" l="l" r="r" t="t"/>
              <a:pathLst>
                <a:path extrusionOk="0" h="5929" w="3121">
                  <a:moveTo>
                    <a:pt x="1674" y="0"/>
                  </a:moveTo>
                  <a:cubicBezTo>
                    <a:pt x="1660" y="0"/>
                    <a:pt x="1617" y="160"/>
                    <a:pt x="1531" y="553"/>
                  </a:cubicBezTo>
                  <a:cubicBezTo>
                    <a:pt x="1490" y="834"/>
                    <a:pt x="1446" y="1115"/>
                    <a:pt x="1409" y="1400"/>
                  </a:cubicBezTo>
                  <a:cubicBezTo>
                    <a:pt x="1302" y="1271"/>
                    <a:pt x="1206" y="1138"/>
                    <a:pt x="1106" y="1001"/>
                  </a:cubicBezTo>
                  <a:cubicBezTo>
                    <a:pt x="1095" y="716"/>
                    <a:pt x="1132" y="409"/>
                    <a:pt x="1188" y="127"/>
                  </a:cubicBezTo>
                  <a:cubicBezTo>
                    <a:pt x="1198" y="61"/>
                    <a:pt x="1197" y="35"/>
                    <a:pt x="1189" y="35"/>
                  </a:cubicBezTo>
                  <a:cubicBezTo>
                    <a:pt x="1165" y="35"/>
                    <a:pt x="1076" y="281"/>
                    <a:pt x="1073" y="320"/>
                  </a:cubicBezTo>
                  <a:cubicBezTo>
                    <a:pt x="1036" y="505"/>
                    <a:pt x="1017" y="694"/>
                    <a:pt x="1024" y="882"/>
                  </a:cubicBezTo>
                  <a:cubicBezTo>
                    <a:pt x="865" y="664"/>
                    <a:pt x="710" y="409"/>
                    <a:pt x="544" y="194"/>
                  </a:cubicBezTo>
                  <a:cubicBezTo>
                    <a:pt x="506" y="146"/>
                    <a:pt x="485" y="127"/>
                    <a:pt x="477" y="127"/>
                  </a:cubicBezTo>
                  <a:cubicBezTo>
                    <a:pt x="447" y="127"/>
                    <a:pt x="599" y="409"/>
                    <a:pt x="599" y="409"/>
                  </a:cubicBezTo>
                  <a:cubicBezTo>
                    <a:pt x="599" y="409"/>
                    <a:pt x="599" y="409"/>
                    <a:pt x="599" y="409"/>
                  </a:cubicBezTo>
                  <a:lnTo>
                    <a:pt x="599" y="409"/>
                  </a:lnTo>
                  <a:cubicBezTo>
                    <a:pt x="851" y="783"/>
                    <a:pt x="1099" y="1163"/>
                    <a:pt x="1394" y="1508"/>
                  </a:cubicBezTo>
                  <a:cubicBezTo>
                    <a:pt x="1306" y="2188"/>
                    <a:pt x="1261" y="2565"/>
                    <a:pt x="1213" y="3306"/>
                  </a:cubicBezTo>
                  <a:cubicBezTo>
                    <a:pt x="1039" y="3146"/>
                    <a:pt x="877" y="2973"/>
                    <a:pt x="729" y="2784"/>
                  </a:cubicBezTo>
                  <a:cubicBezTo>
                    <a:pt x="754" y="2499"/>
                    <a:pt x="858" y="2214"/>
                    <a:pt x="954" y="1947"/>
                  </a:cubicBezTo>
                  <a:cubicBezTo>
                    <a:pt x="977" y="1881"/>
                    <a:pt x="980" y="1856"/>
                    <a:pt x="972" y="1856"/>
                  </a:cubicBezTo>
                  <a:cubicBezTo>
                    <a:pt x="946" y="1856"/>
                    <a:pt x="817" y="2078"/>
                    <a:pt x="807" y="2114"/>
                  </a:cubicBezTo>
                  <a:cubicBezTo>
                    <a:pt x="736" y="2299"/>
                    <a:pt x="684" y="2495"/>
                    <a:pt x="658" y="2691"/>
                  </a:cubicBezTo>
                  <a:cubicBezTo>
                    <a:pt x="418" y="2388"/>
                    <a:pt x="233" y="2010"/>
                    <a:pt x="63" y="1670"/>
                  </a:cubicBezTo>
                  <a:cubicBezTo>
                    <a:pt x="41" y="1625"/>
                    <a:pt x="19" y="1590"/>
                    <a:pt x="9" y="1590"/>
                  </a:cubicBezTo>
                  <a:cubicBezTo>
                    <a:pt x="0" y="1590"/>
                    <a:pt x="1" y="1616"/>
                    <a:pt x="18" y="1685"/>
                  </a:cubicBezTo>
                  <a:cubicBezTo>
                    <a:pt x="233" y="2358"/>
                    <a:pt x="696" y="2939"/>
                    <a:pt x="1210" y="3417"/>
                  </a:cubicBezTo>
                  <a:cubicBezTo>
                    <a:pt x="1236" y="3959"/>
                    <a:pt x="1049" y="5929"/>
                    <a:pt x="1473" y="5929"/>
                  </a:cubicBezTo>
                  <a:cubicBezTo>
                    <a:pt x="1515" y="5929"/>
                    <a:pt x="1562" y="5910"/>
                    <a:pt x="1616" y="5869"/>
                  </a:cubicBezTo>
                  <a:cubicBezTo>
                    <a:pt x="1495" y="5273"/>
                    <a:pt x="1409" y="4663"/>
                    <a:pt x="1369" y="4052"/>
                  </a:cubicBezTo>
                  <a:cubicBezTo>
                    <a:pt x="1765" y="3938"/>
                    <a:pt x="2171" y="3801"/>
                    <a:pt x="2523" y="3576"/>
                  </a:cubicBezTo>
                  <a:cubicBezTo>
                    <a:pt x="2584" y="3531"/>
                    <a:pt x="2596" y="3513"/>
                    <a:pt x="2576" y="3513"/>
                  </a:cubicBezTo>
                  <a:cubicBezTo>
                    <a:pt x="2511" y="3513"/>
                    <a:pt x="2092" y="3712"/>
                    <a:pt x="2060" y="3723"/>
                  </a:cubicBezTo>
                  <a:cubicBezTo>
                    <a:pt x="1975" y="3298"/>
                    <a:pt x="2364" y="3028"/>
                    <a:pt x="2627" y="2758"/>
                  </a:cubicBezTo>
                  <a:cubicBezTo>
                    <a:pt x="2683" y="2703"/>
                    <a:pt x="2694" y="2682"/>
                    <a:pt x="2680" y="2682"/>
                  </a:cubicBezTo>
                  <a:cubicBezTo>
                    <a:pt x="2645" y="2682"/>
                    <a:pt x="2447" y="2816"/>
                    <a:pt x="2422" y="2843"/>
                  </a:cubicBezTo>
                  <a:cubicBezTo>
                    <a:pt x="2297" y="2954"/>
                    <a:pt x="2186" y="3079"/>
                    <a:pt x="2086" y="3217"/>
                  </a:cubicBezTo>
                  <a:cubicBezTo>
                    <a:pt x="2098" y="3157"/>
                    <a:pt x="2127" y="2965"/>
                    <a:pt x="2138" y="2906"/>
                  </a:cubicBezTo>
                  <a:cubicBezTo>
                    <a:pt x="2149" y="2839"/>
                    <a:pt x="2148" y="2813"/>
                    <a:pt x="2141" y="2813"/>
                  </a:cubicBezTo>
                  <a:cubicBezTo>
                    <a:pt x="2117" y="2813"/>
                    <a:pt x="2029" y="3059"/>
                    <a:pt x="2023" y="3098"/>
                  </a:cubicBezTo>
                  <a:cubicBezTo>
                    <a:pt x="1983" y="3313"/>
                    <a:pt x="1964" y="3535"/>
                    <a:pt x="1979" y="3757"/>
                  </a:cubicBezTo>
                  <a:cubicBezTo>
                    <a:pt x="1779" y="3838"/>
                    <a:pt x="1572" y="3909"/>
                    <a:pt x="1365" y="3967"/>
                  </a:cubicBezTo>
                  <a:cubicBezTo>
                    <a:pt x="1346" y="3671"/>
                    <a:pt x="1343" y="3376"/>
                    <a:pt x="1350" y="3079"/>
                  </a:cubicBezTo>
                  <a:cubicBezTo>
                    <a:pt x="1531" y="2813"/>
                    <a:pt x="1676" y="2495"/>
                    <a:pt x="1872" y="2229"/>
                  </a:cubicBezTo>
                  <a:cubicBezTo>
                    <a:pt x="2267" y="2111"/>
                    <a:pt x="2682" y="1974"/>
                    <a:pt x="3033" y="1748"/>
                  </a:cubicBezTo>
                  <a:cubicBezTo>
                    <a:pt x="3085" y="1713"/>
                    <a:pt x="3121" y="1682"/>
                    <a:pt x="3096" y="1682"/>
                  </a:cubicBezTo>
                  <a:cubicBezTo>
                    <a:pt x="3084" y="1682"/>
                    <a:pt x="3057" y="1689"/>
                    <a:pt x="3011" y="1708"/>
                  </a:cubicBezTo>
                  <a:cubicBezTo>
                    <a:pt x="2619" y="1863"/>
                    <a:pt x="2338" y="2010"/>
                    <a:pt x="1946" y="2121"/>
                  </a:cubicBezTo>
                  <a:cubicBezTo>
                    <a:pt x="2145" y="1826"/>
                    <a:pt x="2412" y="1541"/>
                    <a:pt x="2671" y="1308"/>
                  </a:cubicBezTo>
                  <a:cubicBezTo>
                    <a:pt x="2714" y="1265"/>
                    <a:pt x="2746" y="1228"/>
                    <a:pt x="2727" y="1228"/>
                  </a:cubicBezTo>
                  <a:cubicBezTo>
                    <a:pt x="2717" y="1228"/>
                    <a:pt x="2692" y="1240"/>
                    <a:pt x="2644" y="1267"/>
                  </a:cubicBezTo>
                  <a:cubicBezTo>
                    <a:pt x="2057" y="1663"/>
                    <a:pt x="1705" y="2325"/>
                    <a:pt x="1354" y="2920"/>
                  </a:cubicBezTo>
                  <a:cubicBezTo>
                    <a:pt x="1303" y="2630"/>
                    <a:pt x="1729" y="0"/>
                    <a:pt x="1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Tucumanito_rojo.jpg" id="909" name="Google Shape;909;p6"/>
          <p:cNvPicPr preferRelativeResize="0"/>
          <p:nvPr/>
        </p:nvPicPr>
        <p:blipFill rotWithShape="1">
          <a:blip r:embed="rId3">
            <a:alphaModFix/>
          </a:blip>
          <a:srcRect b="0" l="9" r="9" t="0"/>
          <a:stretch/>
        </p:blipFill>
        <p:spPr>
          <a:xfrm>
            <a:off x="6798600" y="445025"/>
            <a:ext cx="1433100" cy="14337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10" name="Google Shape;910;p6"/>
          <p:cNvPicPr preferRelativeResize="0"/>
          <p:nvPr/>
        </p:nvPicPr>
        <p:blipFill rotWithShape="1">
          <a:blip r:embed="rId4">
            <a:alphaModFix/>
          </a:blip>
          <a:srcRect b="0" l="0" r="27315" t="0"/>
          <a:stretch/>
        </p:blipFill>
        <p:spPr>
          <a:xfrm>
            <a:off x="1784750" y="3152025"/>
            <a:ext cx="5757225" cy="151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1" name="Google Shape;2371;g3ddacb674d5_0_5"/>
          <p:cNvGrpSpPr/>
          <p:nvPr/>
        </p:nvGrpSpPr>
        <p:grpSpPr>
          <a:xfrm>
            <a:off x="400825" y="595812"/>
            <a:ext cx="2697360" cy="3505267"/>
            <a:chOff x="1561950" y="819112"/>
            <a:chExt cx="2697360" cy="3505267"/>
          </a:xfrm>
        </p:grpSpPr>
        <p:sp>
          <p:nvSpPr>
            <p:cNvPr id="2372" name="Google Shape;2372;g3ddacb674d5_0_5"/>
            <p:cNvSpPr/>
            <p:nvPr/>
          </p:nvSpPr>
          <p:spPr>
            <a:xfrm>
              <a:off x="1561950" y="819112"/>
              <a:ext cx="2697360" cy="3505267"/>
            </a:xfrm>
            <a:custGeom>
              <a:rect b="b" l="l" r="r" t="t"/>
              <a:pathLst>
                <a:path extrusionOk="0" h="190426" w="143096">
                  <a:moveTo>
                    <a:pt x="2914" y="0"/>
                  </a:moveTo>
                  <a:cubicBezTo>
                    <a:pt x="1280" y="0"/>
                    <a:pt x="0" y="1281"/>
                    <a:pt x="0" y="2914"/>
                  </a:cubicBezTo>
                  <a:lnTo>
                    <a:pt x="0" y="187512"/>
                  </a:lnTo>
                  <a:cubicBezTo>
                    <a:pt x="0" y="189101"/>
                    <a:pt x="1280" y="190426"/>
                    <a:pt x="2914" y="190426"/>
                  </a:cubicBezTo>
                  <a:lnTo>
                    <a:pt x="140182" y="190426"/>
                  </a:lnTo>
                  <a:cubicBezTo>
                    <a:pt x="141771" y="190426"/>
                    <a:pt x="143096" y="189101"/>
                    <a:pt x="143096" y="187512"/>
                  </a:cubicBezTo>
                  <a:lnTo>
                    <a:pt x="143096" y="2914"/>
                  </a:lnTo>
                  <a:cubicBezTo>
                    <a:pt x="143096" y="1281"/>
                    <a:pt x="141771" y="0"/>
                    <a:pt x="1401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g3ddacb674d5_0_5"/>
            <p:cNvSpPr/>
            <p:nvPr/>
          </p:nvSpPr>
          <p:spPr>
            <a:xfrm>
              <a:off x="2681567" y="4072764"/>
              <a:ext cx="458108" cy="154724"/>
            </a:xfrm>
            <a:custGeom>
              <a:rect b="b" l="l" r="r" t="t"/>
              <a:pathLst>
                <a:path extrusionOk="0" h="7859" w="23269">
                  <a:moveTo>
                    <a:pt x="796" y="0"/>
                  </a:moveTo>
                  <a:cubicBezTo>
                    <a:pt x="354" y="0"/>
                    <a:pt x="1" y="353"/>
                    <a:pt x="1" y="751"/>
                  </a:cubicBezTo>
                  <a:lnTo>
                    <a:pt x="1" y="7064"/>
                  </a:lnTo>
                  <a:cubicBezTo>
                    <a:pt x="1" y="7506"/>
                    <a:pt x="354" y="7859"/>
                    <a:pt x="796" y="7859"/>
                  </a:cubicBezTo>
                  <a:lnTo>
                    <a:pt x="22474" y="7859"/>
                  </a:lnTo>
                  <a:cubicBezTo>
                    <a:pt x="22916" y="7859"/>
                    <a:pt x="23269" y="7506"/>
                    <a:pt x="23269" y="7064"/>
                  </a:cubicBezTo>
                  <a:lnTo>
                    <a:pt x="23269" y="751"/>
                  </a:lnTo>
                  <a:cubicBezTo>
                    <a:pt x="23269" y="353"/>
                    <a:pt x="22916" y="0"/>
                    <a:pt x="224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74" name="Google Shape;2374;g3ddacb674d5_0_5"/>
          <p:cNvSpPr txBox="1"/>
          <p:nvPr>
            <p:ph type="title"/>
          </p:nvPr>
        </p:nvSpPr>
        <p:spPr>
          <a:xfrm>
            <a:off x="3885275" y="280350"/>
            <a:ext cx="4823400" cy="1209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Documentos y DATOS que debemos saber</a:t>
            </a:r>
            <a:endParaRPr/>
          </a:p>
        </p:txBody>
      </p:sp>
      <p:sp>
        <p:nvSpPr>
          <p:cNvPr id="2375" name="Google Shape;2375;g3ddacb674d5_0_5"/>
          <p:cNvSpPr txBox="1"/>
          <p:nvPr>
            <p:ph idx="1" type="subTitle"/>
          </p:nvPr>
        </p:nvSpPr>
        <p:spPr>
          <a:xfrm>
            <a:off x="3885275" y="1617850"/>
            <a:ext cx="4823400" cy="26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300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DNI y TARJETA SANITARIA</a:t>
            </a:r>
            <a:endParaRPr sz="1300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300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Figtree"/>
              <a:buChar char="-"/>
            </a:pPr>
            <a:r>
              <a:rPr lang="en" sz="1300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Como el año pasado, este año necesitamos DNI’s y Tarjetas sanitarias físicas de todos los asistentes del campamento.</a:t>
            </a:r>
            <a:endParaRPr sz="1300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Figtree"/>
              <a:buChar char="-"/>
            </a:pPr>
            <a:r>
              <a:rPr lang="en" sz="1300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Los recogeremos el día 30 de julio y en caso de no poder ese día, el mismo día de salida. Lo recordaremos por redes y correo!!</a:t>
            </a:r>
            <a:endParaRPr sz="1300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pSp>
        <p:nvGrpSpPr>
          <p:cNvPr id="2376" name="Google Shape;2376;g3ddacb674d5_0_5"/>
          <p:cNvGrpSpPr/>
          <p:nvPr/>
        </p:nvGrpSpPr>
        <p:grpSpPr>
          <a:xfrm>
            <a:off x="1256612" y="3918802"/>
            <a:ext cx="985742" cy="1209632"/>
            <a:chOff x="6701519" y="2168747"/>
            <a:chExt cx="1652820" cy="2028222"/>
          </a:xfrm>
        </p:grpSpPr>
        <p:sp>
          <p:nvSpPr>
            <p:cNvPr id="2377" name="Google Shape;2377;g3ddacb674d5_0_5"/>
            <p:cNvSpPr/>
            <p:nvPr/>
          </p:nvSpPr>
          <p:spPr>
            <a:xfrm>
              <a:off x="6701519" y="2168747"/>
              <a:ext cx="1652820" cy="2028222"/>
            </a:xfrm>
            <a:custGeom>
              <a:rect b="b" l="l" r="r" t="t"/>
              <a:pathLst>
                <a:path extrusionOk="0" h="4835" w="3940">
                  <a:moveTo>
                    <a:pt x="1972" y="0"/>
                  </a:moveTo>
                  <a:cubicBezTo>
                    <a:pt x="1884" y="0"/>
                    <a:pt x="1791" y="19"/>
                    <a:pt x="1706" y="41"/>
                  </a:cubicBezTo>
                  <a:cubicBezTo>
                    <a:pt x="1528" y="92"/>
                    <a:pt x="1370" y="189"/>
                    <a:pt x="1228" y="311"/>
                  </a:cubicBezTo>
                  <a:cubicBezTo>
                    <a:pt x="1081" y="444"/>
                    <a:pt x="958" y="606"/>
                    <a:pt x="851" y="777"/>
                  </a:cubicBezTo>
                  <a:cubicBezTo>
                    <a:pt x="737" y="970"/>
                    <a:pt x="641" y="1173"/>
                    <a:pt x="563" y="1383"/>
                  </a:cubicBezTo>
                  <a:cubicBezTo>
                    <a:pt x="474" y="1605"/>
                    <a:pt x="407" y="1835"/>
                    <a:pt x="344" y="2068"/>
                  </a:cubicBezTo>
                  <a:cubicBezTo>
                    <a:pt x="286" y="2305"/>
                    <a:pt x="238" y="2542"/>
                    <a:pt x="197" y="2778"/>
                  </a:cubicBezTo>
                  <a:cubicBezTo>
                    <a:pt x="156" y="3008"/>
                    <a:pt x="122" y="3237"/>
                    <a:pt x="96" y="3466"/>
                  </a:cubicBezTo>
                  <a:cubicBezTo>
                    <a:pt x="71" y="3666"/>
                    <a:pt x="52" y="3866"/>
                    <a:pt x="38" y="4065"/>
                  </a:cubicBezTo>
                  <a:cubicBezTo>
                    <a:pt x="26" y="4217"/>
                    <a:pt x="16" y="4365"/>
                    <a:pt x="8" y="4517"/>
                  </a:cubicBezTo>
                  <a:cubicBezTo>
                    <a:pt x="4" y="4602"/>
                    <a:pt x="1" y="4687"/>
                    <a:pt x="1" y="4769"/>
                  </a:cubicBezTo>
                  <a:lnTo>
                    <a:pt x="1" y="4801"/>
                  </a:lnTo>
                  <a:cubicBezTo>
                    <a:pt x="1" y="4824"/>
                    <a:pt x="18" y="4835"/>
                    <a:pt x="36" y="4835"/>
                  </a:cubicBezTo>
                  <a:cubicBezTo>
                    <a:pt x="53" y="4835"/>
                    <a:pt x="71" y="4824"/>
                    <a:pt x="71" y="4801"/>
                  </a:cubicBezTo>
                  <a:cubicBezTo>
                    <a:pt x="71" y="4757"/>
                    <a:pt x="71" y="4713"/>
                    <a:pt x="74" y="4668"/>
                  </a:cubicBezTo>
                  <a:cubicBezTo>
                    <a:pt x="78" y="4550"/>
                    <a:pt x="82" y="4432"/>
                    <a:pt x="89" y="4313"/>
                  </a:cubicBezTo>
                  <a:cubicBezTo>
                    <a:pt x="100" y="4140"/>
                    <a:pt x="112" y="3966"/>
                    <a:pt x="130" y="3792"/>
                  </a:cubicBezTo>
                  <a:cubicBezTo>
                    <a:pt x="149" y="3577"/>
                    <a:pt x="175" y="3367"/>
                    <a:pt x="204" y="3152"/>
                  </a:cubicBezTo>
                  <a:cubicBezTo>
                    <a:pt x="238" y="2919"/>
                    <a:pt x="278" y="2689"/>
                    <a:pt x="326" y="2457"/>
                  </a:cubicBezTo>
                  <a:cubicBezTo>
                    <a:pt x="378" y="2220"/>
                    <a:pt x="437" y="1987"/>
                    <a:pt x="507" y="1757"/>
                  </a:cubicBezTo>
                  <a:cubicBezTo>
                    <a:pt x="574" y="1535"/>
                    <a:pt x="651" y="1321"/>
                    <a:pt x="752" y="1113"/>
                  </a:cubicBezTo>
                  <a:cubicBezTo>
                    <a:pt x="840" y="925"/>
                    <a:pt x="943" y="740"/>
                    <a:pt x="1077" y="577"/>
                  </a:cubicBezTo>
                  <a:cubicBezTo>
                    <a:pt x="1192" y="433"/>
                    <a:pt x="1325" y="304"/>
                    <a:pt x="1488" y="211"/>
                  </a:cubicBezTo>
                  <a:cubicBezTo>
                    <a:pt x="1621" y="133"/>
                    <a:pt x="1776" y="78"/>
                    <a:pt x="1932" y="70"/>
                  </a:cubicBezTo>
                  <a:lnTo>
                    <a:pt x="1932" y="140"/>
                  </a:lnTo>
                  <a:cubicBezTo>
                    <a:pt x="1935" y="307"/>
                    <a:pt x="1935" y="473"/>
                    <a:pt x="1939" y="640"/>
                  </a:cubicBezTo>
                  <a:lnTo>
                    <a:pt x="1821" y="640"/>
                  </a:lnTo>
                  <a:cubicBezTo>
                    <a:pt x="1783" y="640"/>
                    <a:pt x="1747" y="662"/>
                    <a:pt x="1735" y="695"/>
                  </a:cubicBezTo>
                  <a:cubicBezTo>
                    <a:pt x="1554" y="700"/>
                    <a:pt x="1414" y="700"/>
                    <a:pt x="1387" y="700"/>
                  </a:cubicBezTo>
                  <a:cubicBezTo>
                    <a:pt x="1370" y="700"/>
                    <a:pt x="1354" y="710"/>
                    <a:pt x="1339" y="729"/>
                  </a:cubicBezTo>
                  <a:cubicBezTo>
                    <a:pt x="1325" y="751"/>
                    <a:pt x="1310" y="773"/>
                    <a:pt x="1295" y="796"/>
                  </a:cubicBezTo>
                  <a:cubicBezTo>
                    <a:pt x="1196" y="947"/>
                    <a:pt x="1099" y="1099"/>
                    <a:pt x="999" y="1250"/>
                  </a:cubicBezTo>
                  <a:cubicBezTo>
                    <a:pt x="981" y="1276"/>
                    <a:pt x="1007" y="1303"/>
                    <a:pt x="1032" y="1303"/>
                  </a:cubicBezTo>
                  <a:cubicBezTo>
                    <a:pt x="1042" y="1303"/>
                    <a:pt x="1052" y="1298"/>
                    <a:pt x="1059" y="1287"/>
                  </a:cubicBezTo>
                  <a:cubicBezTo>
                    <a:pt x="1073" y="1265"/>
                    <a:pt x="1088" y="1243"/>
                    <a:pt x="1103" y="1221"/>
                  </a:cubicBezTo>
                  <a:cubicBezTo>
                    <a:pt x="1199" y="1073"/>
                    <a:pt x="1295" y="917"/>
                    <a:pt x="1387" y="770"/>
                  </a:cubicBezTo>
                  <a:lnTo>
                    <a:pt x="1732" y="770"/>
                  </a:lnTo>
                  <a:cubicBezTo>
                    <a:pt x="1747" y="803"/>
                    <a:pt x="1780" y="828"/>
                    <a:pt x="1821" y="828"/>
                  </a:cubicBezTo>
                  <a:lnTo>
                    <a:pt x="2150" y="828"/>
                  </a:lnTo>
                  <a:cubicBezTo>
                    <a:pt x="2191" y="828"/>
                    <a:pt x="2227" y="803"/>
                    <a:pt x="2239" y="766"/>
                  </a:cubicBezTo>
                  <a:lnTo>
                    <a:pt x="2516" y="766"/>
                  </a:lnTo>
                  <a:cubicBezTo>
                    <a:pt x="2531" y="780"/>
                    <a:pt x="2541" y="799"/>
                    <a:pt x="2553" y="814"/>
                  </a:cubicBezTo>
                  <a:cubicBezTo>
                    <a:pt x="2660" y="970"/>
                    <a:pt x="2771" y="1121"/>
                    <a:pt x="2879" y="1277"/>
                  </a:cubicBezTo>
                  <a:cubicBezTo>
                    <a:pt x="2886" y="1287"/>
                    <a:pt x="2897" y="1292"/>
                    <a:pt x="2907" y="1292"/>
                  </a:cubicBezTo>
                  <a:cubicBezTo>
                    <a:pt x="2932" y="1292"/>
                    <a:pt x="2956" y="1266"/>
                    <a:pt x="2937" y="1239"/>
                  </a:cubicBezTo>
                  <a:cubicBezTo>
                    <a:pt x="2937" y="1236"/>
                    <a:pt x="2934" y="1232"/>
                    <a:pt x="2930" y="1228"/>
                  </a:cubicBezTo>
                  <a:cubicBezTo>
                    <a:pt x="2816" y="1069"/>
                    <a:pt x="2705" y="910"/>
                    <a:pt x="2590" y="751"/>
                  </a:cubicBezTo>
                  <a:cubicBezTo>
                    <a:pt x="2579" y="733"/>
                    <a:pt x="2564" y="700"/>
                    <a:pt x="2541" y="695"/>
                  </a:cubicBezTo>
                  <a:lnTo>
                    <a:pt x="2239" y="695"/>
                  </a:lnTo>
                  <a:cubicBezTo>
                    <a:pt x="2224" y="662"/>
                    <a:pt x="2191" y="640"/>
                    <a:pt x="2150" y="640"/>
                  </a:cubicBezTo>
                  <a:lnTo>
                    <a:pt x="2005" y="640"/>
                  </a:lnTo>
                  <a:lnTo>
                    <a:pt x="2005" y="637"/>
                  </a:lnTo>
                  <a:cubicBezTo>
                    <a:pt x="2005" y="448"/>
                    <a:pt x="2002" y="259"/>
                    <a:pt x="2002" y="70"/>
                  </a:cubicBezTo>
                  <a:lnTo>
                    <a:pt x="2002" y="70"/>
                  </a:lnTo>
                  <a:cubicBezTo>
                    <a:pt x="2157" y="78"/>
                    <a:pt x="2316" y="133"/>
                    <a:pt x="2453" y="211"/>
                  </a:cubicBezTo>
                  <a:cubicBezTo>
                    <a:pt x="2612" y="304"/>
                    <a:pt x="2749" y="433"/>
                    <a:pt x="2864" y="577"/>
                  </a:cubicBezTo>
                  <a:cubicBezTo>
                    <a:pt x="2993" y="740"/>
                    <a:pt x="3101" y="925"/>
                    <a:pt x="3190" y="1113"/>
                  </a:cubicBezTo>
                  <a:cubicBezTo>
                    <a:pt x="3285" y="1321"/>
                    <a:pt x="3367" y="1535"/>
                    <a:pt x="3434" y="1757"/>
                  </a:cubicBezTo>
                  <a:cubicBezTo>
                    <a:pt x="3504" y="1987"/>
                    <a:pt x="3562" y="2220"/>
                    <a:pt x="3611" y="2457"/>
                  </a:cubicBezTo>
                  <a:cubicBezTo>
                    <a:pt x="3659" y="2689"/>
                    <a:pt x="3700" y="2919"/>
                    <a:pt x="3733" y="3152"/>
                  </a:cubicBezTo>
                  <a:cubicBezTo>
                    <a:pt x="3762" y="3367"/>
                    <a:pt x="3789" y="3577"/>
                    <a:pt x="3811" y="3792"/>
                  </a:cubicBezTo>
                  <a:cubicBezTo>
                    <a:pt x="3825" y="3966"/>
                    <a:pt x="3840" y="4140"/>
                    <a:pt x="3851" y="4313"/>
                  </a:cubicBezTo>
                  <a:cubicBezTo>
                    <a:pt x="3859" y="4432"/>
                    <a:pt x="3863" y="4550"/>
                    <a:pt x="3866" y="4673"/>
                  </a:cubicBezTo>
                  <a:cubicBezTo>
                    <a:pt x="3866" y="4713"/>
                    <a:pt x="3870" y="4757"/>
                    <a:pt x="3870" y="4801"/>
                  </a:cubicBezTo>
                  <a:cubicBezTo>
                    <a:pt x="3870" y="4824"/>
                    <a:pt x="3887" y="4835"/>
                    <a:pt x="3905" y="4835"/>
                  </a:cubicBezTo>
                  <a:cubicBezTo>
                    <a:pt x="3922" y="4835"/>
                    <a:pt x="3940" y="4824"/>
                    <a:pt x="3940" y="4801"/>
                  </a:cubicBezTo>
                  <a:lnTo>
                    <a:pt x="3940" y="4769"/>
                  </a:lnTo>
                  <a:cubicBezTo>
                    <a:pt x="3936" y="4687"/>
                    <a:pt x="3933" y="4602"/>
                    <a:pt x="3929" y="4517"/>
                  </a:cubicBezTo>
                  <a:cubicBezTo>
                    <a:pt x="3922" y="4365"/>
                    <a:pt x="3914" y="4217"/>
                    <a:pt x="3903" y="4065"/>
                  </a:cubicBezTo>
                  <a:cubicBezTo>
                    <a:pt x="3888" y="3866"/>
                    <a:pt x="3866" y="3666"/>
                    <a:pt x="3844" y="3466"/>
                  </a:cubicBezTo>
                  <a:cubicBezTo>
                    <a:pt x="3818" y="3237"/>
                    <a:pt x="3784" y="3008"/>
                    <a:pt x="3744" y="2778"/>
                  </a:cubicBezTo>
                  <a:cubicBezTo>
                    <a:pt x="3704" y="2542"/>
                    <a:pt x="3651" y="2305"/>
                    <a:pt x="3593" y="2068"/>
                  </a:cubicBezTo>
                  <a:cubicBezTo>
                    <a:pt x="3533" y="1835"/>
                    <a:pt x="3463" y="1605"/>
                    <a:pt x="3378" y="1383"/>
                  </a:cubicBezTo>
                  <a:cubicBezTo>
                    <a:pt x="3296" y="1173"/>
                    <a:pt x="3204" y="970"/>
                    <a:pt x="3086" y="777"/>
                  </a:cubicBezTo>
                  <a:cubicBezTo>
                    <a:pt x="2982" y="606"/>
                    <a:pt x="2860" y="444"/>
                    <a:pt x="2708" y="311"/>
                  </a:cubicBezTo>
                  <a:cubicBezTo>
                    <a:pt x="2572" y="189"/>
                    <a:pt x="2413" y="92"/>
                    <a:pt x="2235" y="41"/>
                  </a:cubicBezTo>
                  <a:cubicBezTo>
                    <a:pt x="2150" y="19"/>
                    <a:pt x="2061" y="0"/>
                    <a:pt x="19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g3ddacb674d5_0_5"/>
            <p:cNvSpPr/>
            <p:nvPr/>
          </p:nvSpPr>
          <p:spPr>
            <a:xfrm>
              <a:off x="7022428" y="2654090"/>
              <a:ext cx="1012667" cy="793251"/>
            </a:xfrm>
            <a:custGeom>
              <a:rect b="b" l="l" r="r" t="t"/>
              <a:pathLst>
                <a:path extrusionOk="0" h="1891" w="2414">
                  <a:moveTo>
                    <a:pt x="146" y="1"/>
                  </a:moveTo>
                  <a:cubicBezTo>
                    <a:pt x="0" y="8"/>
                    <a:pt x="20" y="226"/>
                    <a:pt x="150" y="226"/>
                  </a:cubicBezTo>
                  <a:cubicBezTo>
                    <a:pt x="159" y="226"/>
                    <a:pt x="168" y="225"/>
                    <a:pt x="178" y="223"/>
                  </a:cubicBezTo>
                  <a:lnTo>
                    <a:pt x="334" y="1421"/>
                  </a:lnTo>
                  <a:cubicBezTo>
                    <a:pt x="371" y="1691"/>
                    <a:pt x="600" y="1891"/>
                    <a:pt x="871" y="1891"/>
                  </a:cubicBezTo>
                  <a:lnTo>
                    <a:pt x="1462" y="1891"/>
                  </a:lnTo>
                  <a:cubicBezTo>
                    <a:pt x="1725" y="1891"/>
                    <a:pt x="1947" y="1706"/>
                    <a:pt x="1995" y="1451"/>
                  </a:cubicBezTo>
                  <a:lnTo>
                    <a:pt x="2228" y="223"/>
                  </a:lnTo>
                  <a:cubicBezTo>
                    <a:pt x="2238" y="225"/>
                    <a:pt x="2248" y="226"/>
                    <a:pt x="2257" y="226"/>
                  </a:cubicBezTo>
                  <a:cubicBezTo>
                    <a:pt x="2388" y="226"/>
                    <a:pt x="2414" y="12"/>
                    <a:pt x="2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g3ddacb674d5_0_5"/>
            <p:cNvSpPr/>
            <p:nvPr/>
          </p:nvSpPr>
          <p:spPr>
            <a:xfrm>
              <a:off x="7525397" y="2654090"/>
              <a:ext cx="509689" cy="793251"/>
            </a:xfrm>
            <a:custGeom>
              <a:rect b="b" l="l" r="r" t="t"/>
              <a:pathLst>
                <a:path extrusionOk="0" h="1891" w="1215">
                  <a:moveTo>
                    <a:pt x="0" y="1"/>
                  </a:moveTo>
                  <a:lnTo>
                    <a:pt x="389" y="375"/>
                  </a:lnTo>
                  <a:lnTo>
                    <a:pt x="31" y="1891"/>
                  </a:lnTo>
                  <a:lnTo>
                    <a:pt x="263" y="1891"/>
                  </a:lnTo>
                  <a:cubicBezTo>
                    <a:pt x="526" y="1891"/>
                    <a:pt x="748" y="1706"/>
                    <a:pt x="796" y="1451"/>
                  </a:cubicBezTo>
                  <a:lnTo>
                    <a:pt x="1029" y="223"/>
                  </a:lnTo>
                  <a:cubicBezTo>
                    <a:pt x="1039" y="225"/>
                    <a:pt x="1049" y="226"/>
                    <a:pt x="1058" y="226"/>
                  </a:cubicBezTo>
                  <a:cubicBezTo>
                    <a:pt x="1189" y="226"/>
                    <a:pt x="1215" y="12"/>
                    <a:pt x="10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g3ddacb674d5_0_5"/>
            <p:cNvSpPr/>
            <p:nvPr/>
          </p:nvSpPr>
          <p:spPr>
            <a:xfrm>
              <a:off x="7024526" y="2997229"/>
              <a:ext cx="898564" cy="911966"/>
            </a:xfrm>
            <a:custGeom>
              <a:rect b="b" l="l" r="r" t="t"/>
              <a:pathLst>
                <a:path extrusionOk="0" h="2174" w="2142">
                  <a:moveTo>
                    <a:pt x="1199" y="0"/>
                  </a:moveTo>
                  <a:lnTo>
                    <a:pt x="1199" y="0"/>
                  </a:lnTo>
                  <a:cubicBezTo>
                    <a:pt x="1091" y="359"/>
                    <a:pt x="869" y="337"/>
                    <a:pt x="736" y="522"/>
                  </a:cubicBezTo>
                  <a:cubicBezTo>
                    <a:pt x="629" y="670"/>
                    <a:pt x="662" y="936"/>
                    <a:pt x="625" y="1051"/>
                  </a:cubicBezTo>
                  <a:cubicBezTo>
                    <a:pt x="496" y="926"/>
                    <a:pt x="551" y="729"/>
                    <a:pt x="540" y="729"/>
                  </a:cubicBezTo>
                  <a:cubicBezTo>
                    <a:pt x="536" y="728"/>
                    <a:pt x="532" y="727"/>
                    <a:pt x="528" y="727"/>
                  </a:cubicBezTo>
                  <a:cubicBezTo>
                    <a:pt x="510" y="727"/>
                    <a:pt x="494" y="739"/>
                    <a:pt x="484" y="748"/>
                  </a:cubicBezTo>
                  <a:cubicBezTo>
                    <a:pt x="440" y="799"/>
                    <a:pt x="407" y="855"/>
                    <a:pt x="388" y="910"/>
                  </a:cubicBezTo>
                  <a:cubicBezTo>
                    <a:pt x="344" y="1021"/>
                    <a:pt x="240" y="1395"/>
                    <a:pt x="492" y="1580"/>
                  </a:cubicBezTo>
                  <a:cubicBezTo>
                    <a:pt x="485" y="1580"/>
                    <a:pt x="478" y="1580"/>
                    <a:pt x="472" y="1580"/>
                  </a:cubicBezTo>
                  <a:cubicBezTo>
                    <a:pt x="314" y="1580"/>
                    <a:pt x="184" y="1492"/>
                    <a:pt x="0" y="1336"/>
                  </a:cubicBezTo>
                  <a:lnTo>
                    <a:pt x="0" y="1336"/>
                  </a:lnTo>
                  <a:cubicBezTo>
                    <a:pt x="74" y="1846"/>
                    <a:pt x="373" y="2065"/>
                    <a:pt x="706" y="2138"/>
                  </a:cubicBezTo>
                  <a:cubicBezTo>
                    <a:pt x="814" y="2164"/>
                    <a:pt x="924" y="2174"/>
                    <a:pt x="1032" y="2174"/>
                  </a:cubicBezTo>
                  <a:cubicBezTo>
                    <a:pt x="1272" y="2174"/>
                    <a:pt x="1496" y="2123"/>
                    <a:pt x="1631" y="2080"/>
                  </a:cubicBezTo>
                  <a:cubicBezTo>
                    <a:pt x="1687" y="2061"/>
                    <a:pt x="1724" y="2046"/>
                    <a:pt x="1742" y="2035"/>
                  </a:cubicBezTo>
                  <a:cubicBezTo>
                    <a:pt x="2142" y="1805"/>
                    <a:pt x="2101" y="1535"/>
                    <a:pt x="2038" y="1443"/>
                  </a:cubicBezTo>
                  <a:lnTo>
                    <a:pt x="2038" y="1443"/>
                  </a:lnTo>
                  <a:cubicBezTo>
                    <a:pt x="1908" y="1625"/>
                    <a:pt x="1768" y="1687"/>
                    <a:pt x="1684" y="1687"/>
                  </a:cubicBezTo>
                  <a:cubicBezTo>
                    <a:pt x="1618" y="1687"/>
                    <a:pt x="1586" y="1648"/>
                    <a:pt x="1624" y="1599"/>
                  </a:cubicBezTo>
                  <a:cubicBezTo>
                    <a:pt x="1735" y="1499"/>
                    <a:pt x="2068" y="1011"/>
                    <a:pt x="1457" y="689"/>
                  </a:cubicBezTo>
                  <a:lnTo>
                    <a:pt x="1457" y="689"/>
                  </a:lnTo>
                  <a:cubicBezTo>
                    <a:pt x="1513" y="752"/>
                    <a:pt x="1557" y="815"/>
                    <a:pt x="1565" y="885"/>
                  </a:cubicBezTo>
                  <a:cubicBezTo>
                    <a:pt x="1572" y="955"/>
                    <a:pt x="1542" y="1025"/>
                    <a:pt x="1465" y="1077"/>
                  </a:cubicBezTo>
                  <a:cubicBezTo>
                    <a:pt x="1435" y="1095"/>
                    <a:pt x="1399" y="1114"/>
                    <a:pt x="1358" y="1117"/>
                  </a:cubicBezTo>
                  <a:cubicBezTo>
                    <a:pt x="1324" y="1117"/>
                    <a:pt x="1295" y="1114"/>
                    <a:pt x="1265" y="1107"/>
                  </a:cubicBezTo>
                  <a:cubicBezTo>
                    <a:pt x="1132" y="1066"/>
                    <a:pt x="1039" y="641"/>
                    <a:pt x="1043" y="552"/>
                  </a:cubicBezTo>
                  <a:cubicBezTo>
                    <a:pt x="1058" y="326"/>
                    <a:pt x="1476" y="304"/>
                    <a:pt x="1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g3ddacb674d5_0_5"/>
            <p:cNvSpPr/>
            <p:nvPr/>
          </p:nvSpPr>
          <p:spPr>
            <a:xfrm>
              <a:off x="7212038" y="3343304"/>
              <a:ext cx="532762" cy="565889"/>
            </a:xfrm>
            <a:custGeom>
              <a:rect b="b" l="l" r="r" t="t"/>
              <a:pathLst>
                <a:path extrusionOk="0" h="1349" w="1270">
                  <a:moveTo>
                    <a:pt x="452" y="0"/>
                  </a:moveTo>
                  <a:lnTo>
                    <a:pt x="452" y="0"/>
                  </a:lnTo>
                  <a:cubicBezTo>
                    <a:pt x="363" y="174"/>
                    <a:pt x="252" y="408"/>
                    <a:pt x="374" y="781"/>
                  </a:cubicBezTo>
                  <a:cubicBezTo>
                    <a:pt x="367" y="837"/>
                    <a:pt x="266" y="911"/>
                    <a:pt x="170" y="911"/>
                  </a:cubicBezTo>
                  <a:cubicBezTo>
                    <a:pt x="116" y="911"/>
                    <a:pt x="63" y="888"/>
                    <a:pt x="30" y="825"/>
                  </a:cubicBezTo>
                  <a:lnTo>
                    <a:pt x="30" y="825"/>
                  </a:lnTo>
                  <a:cubicBezTo>
                    <a:pt x="1" y="973"/>
                    <a:pt x="86" y="1177"/>
                    <a:pt x="259" y="1313"/>
                  </a:cubicBezTo>
                  <a:cubicBezTo>
                    <a:pt x="367" y="1339"/>
                    <a:pt x="477" y="1349"/>
                    <a:pt x="585" y="1349"/>
                  </a:cubicBezTo>
                  <a:cubicBezTo>
                    <a:pt x="825" y="1349"/>
                    <a:pt x="1049" y="1298"/>
                    <a:pt x="1184" y="1255"/>
                  </a:cubicBezTo>
                  <a:cubicBezTo>
                    <a:pt x="1240" y="1185"/>
                    <a:pt x="1269" y="1099"/>
                    <a:pt x="1269" y="1033"/>
                  </a:cubicBezTo>
                  <a:lnTo>
                    <a:pt x="1269" y="1033"/>
                  </a:lnTo>
                  <a:cubicBezTo>
                    <a:pt x="1213" y="1079"/>
                    <a:pt x="1060" y="1131"/>
                    <a:pt x="961" y="1131"/>
                  </a:cubicBezTo>
                  <a:cubicBezTo>
                    <a:pt x="912" y="1131"/>
                    <a:pt x="876" y="1118"/>
                    <a:pt x="873" y="1084"/>
                  </a:cubicBezTo>
                  <a:cubicBezTo>
                    <a:pt x="855" y="833"/>
                    <a:pt x="1125" y="615"/>
                    <a:pt x="996" y="374"/>
                  </a:cubicBezTo>
                  <a:lnTo>
                    <a:pt x="996" y="374"/>
                  </a:lnTo>
                  <a:cubicBezTo>
                    <a:pt x="947" y="426"/>
                    <a:pt x="879" y="670"/>
                    <a:pt x="701" y="670"/>
                  </a:cubicBezTo>
                  <a:cubicBezTo>
                    <a:pt x="689" y="670"/>
                    <a:pt x="676" y="668"/>
                    <a:pt x="663" y="666"/>
                  </a:cubicBezTo>
                  <a:cubicBezTo>
                    <a:pt x="489" y="633"/>
                    <a:pt x="433" y="171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g3ddacb674d5_0_5"/>
            <p:cNvSpPr/>
            <p:nvPr/>
          </p:nvSpPr>
          <p:spPr>
            <a:xfrm>
              <a:off x="7292580" y="3777890"/>
              <a:ext cx="758032" cy="329298"/>
            </a:xfrm>
            <a:custGeom>
              <a:rect b="b" l="l" r="r" t="t"/>
              <a:pathLst>
                <a:path extrusionOk="0" h="785" w="1807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1226" y="784"/>
                  </a:lnTo>
                  <a:lnTo>
                    <a:pt x="1480" y="596"/>
                  </a:lnTo>
                  <a:lnTo>
                    <a:pt x="1806" y="359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g3ddacb674d5_0_5"/>
            <p:cNvSpPr/>
            <p:nvPr/>
          </p:nvSpPr>
          <p:spPr>
            <a:xfrm>
              <a:off x="7292580" y="3777890"/>
              <a:ext cx="348183" cy="276862"/>
            </a:xfrm>
            <a:custGeom>
              <a:rect b="b" l="l" r="r" t="t"/>
              <a:pathLst>
                <a:path extrusionOk="0" h="660" w="830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767" y="466"/>
                  </a:lnTo>
                  <a:lnTo>
                    <a:pt x="752" y="422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g3ddacb674d5_0_5"/>
            <p:cNvSpPr/>
            <p:nvPr/>
          </p:nvSpPr>
          <p:spPr>
            <a:xfrm>
              <a:off x="7374800" y="3868079"/>
              <a:ext cx="470676" cy="143045"/>
            </a:xfrm>
            <a:custGeom>
              <a:rect b="b" l="l" r="r" t="t"/>
              <a:pathLst>
                <a:path extrusionOk="0" h="341" w="1122">
                  <a:moveTo>
                    <a:pt x="34" y="0"/>
                  </a:moveTo>
                  <a:lnTo>
                    <a:pt x="1" y="29"/>
                  </a:lnTo>
                  <a:lnTo>
                    <a:pt x="733" y="318"/>
                  </a:lnTo>
                  <a:lnTo>
                    <a:pt x="1122" y="340"/>
                  </a:lnTo>
                  <a:lnTo>
                    <a:pt x="741" y="2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g3ddacb674d5_0_5"/>
            <p:cNvSpPr/>
            <p:nvPr/>
          </p:nvSpPr>
          <p:spPr>
            <a:xfrm>
              <a:off x="7806455" y="3927226"/>
              <a:ext cx="313784" cy="201773"/>
            </a:xfrm>
            <a:custGeom>
              <a:rect b="b" l="l" r="r" t="t"/>
              <a:pathLst>
                <a:path extrusionOk="0" h="481" w="748">
                  <a:moveTo>
                    <a:pt x="518" y="0"/>
                  </a:moveTo>
                  <a:cubicBezTo>
                    <a:pt x="58" y="0"/>
                    <a:pt x="1" y="428"/>
                    <a:pt x="1" y="428"/>
                  </a:cubicBezTo>
                  <a:cubicBezTo>
                    <a:pt x="1" y="428"/>
                    <a:pt x="134" y="462"/>
                    <a:pt x="281" y="473"/>
                  </a:cubicBezTo>
                  <a:cubicBezTo>
                    <a:pt x="293" y="476"/>
                    <a:pt x="303" y="476"/>
                    <a:pt x="311" y="476"/>
                  </a:cubicBezTo>
                  <a:cubicBezTo>
                    <a:pt x="345" y="479"/>
                    <a:pt x="380" y="481"/>
                    <a:pt x="414" y="481"/>
                  </a:cubicBezTo>
                  <a:cubicBezTo>
                    <a:pt x="523" y="481"/>
                    <a:pt x="625" y="463"/>
                    <a:pt x="670" y="406"/>
                  </a:cubicBezTo>
                  <a:cubicBezTo>
                    <a:pt x="747" y="262"/>
                    <a:pt x="696" y="143"/>
                    <a:pt x="644" y="73"/>
                  </a:cubicBezTo>
                  <a:cubicBezTo>
                    <a:pt x="636" y="62"/>
                    <a:pt x="629" y="54"/>
                    <a:pt x="626" y="47"/>
                  </a:cubicBezTo>
                  <a:cubicBezTo>
                    <a:pt x="600" y="18"/>
                    <a:pt x="581" y="3"/>
                    <a:pt x="581" y="3"/>
                  </a:cubicBezTo>
                  <a:cubicBezTo>
                    <a:pt x="560" y="1"/>
                    <a:pt x="539" y="0"/>
                    <a:pt x="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g3ddacb674d5_0_5"/>
            <p:cNvSpPr/>
            <p:nvPr/>
          </p:nvSpPr>
          <p:spPr>
            <a:xfrm>
              <a:off x="7860989" y="3960785"/>
              <a:ext cx="145146" cy="147240"/>
            </a:xfrm>
            <a:custGeom>
              <a:rect b="b" l="l" r="r" t="t"/>
              <a:pathLst>
                <a:path extrusionOk="0" h="351" w="346">
                  <a:moveTo>
                    <a:pt x="327" y="1"/>
                  </a:moveTo>
                  <a:cubicBezTo>
                    <a:pt x="272" y="1"/>
                    <a:pt x="52" y="96"/>
                    <a:pt x="30" y="182"/>
                  </a:cubicBezTo>
                  <a:cubicBezTo>
                    <a:pt x="18" y="208"/>
                    <a:pt x="7" y="234"/>
                    <a:pt x="4" y="263"/>
                  </a:cubicBezTo>
                  <a:cubicBezTo>
                    <a:pt x="0" y="277"/>
                    <a:pt x="10" y="350"/>
                    <a:pt x="19" y="350"/>
                  </a:cubicBezTo>
                  <a:cubicBezTo>
                    <a:pt x="21" y="350"/>
                    <a:pt x="24" y="343"/>
                    <a:pt x="26" y="323"/>
                  </a:cubicBezTo>
                  <a:cubicBezTo>
                    <a:pt x="30" y="160"/>
                    <a:pt x="148" y="71"/>
                    <a:pt x="325" y="27"/>
                  </a:cubicBezTo>
                  <a:cubicBezTo>
                    <a:pt x="345" y="9"/>
                    <a:pt x="343" y="1"/>
                    <a:pt x="3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g3ddacb674d5_0_5"/>
            <p:cNvSpPr/>
            <p:nvPr/>
          </p:nvSpPr>
          <p:spPr>
            <a:xfrm>
              <a:off x="7966281" y="3975467"/>
              <a:ext cx="132142" cy="138011"/>
            </a:xfrm>
            <a:custGeom>
              <a:rect b="b" l="l" r="r" t="t"/>
              <a:pathLst>
                <a:path extrusionOk="0" h="329" w="315">
                  <a:moveTo>
                    <a:pt x="180" y="0"/>
                  </a:moveTo>
                  <a:cubicBezTo>
                    <a:pt x="170" y="0"/>
                    <a:pt x="164" y="9"/>
                    <a:pt x="167" y="21"/>
                  </a:cubicBezTo>
                  <a:cubicBezTo>
                    <a:pt x="204" y="62"/>
                    <a:pt x="237" y="113"/>
                    <a:pt x="241" y="161"/>
                  </a:cubicBezTo>
                  <a:cubicBezTo>
                    <a:pt x="259" y="313"/>
                    <a:pt x="1" y="328"/>
                    <a:pt x="122" y="328"/>
                  </a:cubicBezTo>
                  <a:cubicBezTo>
                    <a:pt x="315" y="299"/>
                    <a:pt x="296" y="103"/>
                    <a:pt x="189" y="3"/>
                  </a:cubicBezTo>
                  <a:cubicBezTo>
                    <a:pt x="186" y="1"/>
                    <a:pt x="183" y="0"/>
                    <a:pt x="1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g3ddacb674d5_0_5"/>
            <p:cNvSpPr/>
            <p:nvPr/>
          </p:nvSpPr>
          <p:spPr>
            <a:xfrm>
              <a:off x="7929785" y="3996861"/>
              <a:ext cx="60408" cy="106969"/>
            </a:xfrm>
            <a:custGeom>
              <a:rect b="b" l="l" r="r" t="t"/>
              <a:pathLst>
                <a:path extrusionOk="0" h="255" w="144">
                  <a:moveTo>
                    <a:pt x="125" y="1"/>
                  </a:moveTo>
                  <a:cubicBezTo>
                    <a:pt x="91" y="1"/>
                    <a:pt x="0" y="52"/>
                    <a:pt x="13" y="144"/>
                  </a:cubicBezTo>
                  <a:cubicBezTo>
                    <a:pt x="13" y="170"/>
                    <a:pt x="21" y="207"/>
                    <a:pt x="40" y="233"/>
                  </a:cubicBezTo>
                  <a:cubicBezTo>
                    <a:pt x="50" y="247"/>
                    <a:pt x="58" y="254"/>
                    <a:pt x="62" y="254"/>
                  </a:cubicBezTo>
                  <a:cubicBezTo>
                    <a:pt x="65" y="254"/>
                    <a:pt x="63" y="246"/>
                    <a:pt x="54" y="229"/>
                  </a:cubicBezTo>
                  <a:cubicBezTo>
                    <a:pt x="40" y="166"/>
                    <a:pt x="25" y="40"/>
                    <a:pt x="128" y="26"/>
                  </a:cubicBezTo>
                  <a:cubicBezTo>
                    <a:pt x="143" y="9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g3ddacb674d5_0_5"/>
            <p:cNvSpPr/>
            <p:nvPr/>
          </p:nvSpPr>
          <p:spPr>
            <a:xfrm>
              <a:off x="6952793" y="3852139"/>
              <a:ext cx="753418" cy="292383"/>
            </a:xfrm>
            <a:custGeom>
              <a:rect b="b" l="l" r="r" t="t"/>
              <a:pathLst>
                <a:path extrusionOk="0" h="697" w="1796">
                  <a:moveTo>
                    <a:pt x="1343" y="1"/>
                  </a:moveTo>
                  <a:lnTo>
                    <a:pt x="1225" y="20"/>
                  </a:lnTo>
                  <a:lnTo>
                    <a:pt x="1" y="211"/>
                  </a:lnTo>
                  <a:lnTo>
                    <a:pt x="286" y="486"/>
                  </a:lnTo>
                  <a:lnTo>
                    <a:pt x="511" y="696"/>
                  </a:lnTo>
                  <a:lnTo>
                    <a:pt x="918" y="615"/>
                  </a:lnTo>
                  <a:lnTo>
                    <a:pt x="959" y="607"/>
                  </a:lnTo>
                  <a:lnTo>
                    <a:pt x="1795" y="367"/>
                  </a:lnTo>
                  <a:cubicBezTo>
                    <a:pt x="1795" y="367"/>
                    <a:pt x="1543" y="78"/>
                    <a:pt x="1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g3ddacb674d5_0_5"/>
            <p:cNvSpPr/>
            <p:nvPr/>
          </p:nvSpPr>
          <p:spPr>
            <a:xfrm>
              <a:off x="7337465" y="3852139"/>
              <a:ext cx="368738" cy="258404"/>
            </a:xfrm>
            <a:custGeom>
              <a:rect b="b" l="l" r="r" t="t"/>
              <a:pathLst>
                <a:path extrusionOk="0" h="616" w="879">
                  <a:moveTo>
                    <a:pt x="426" y="1"/>
                  </a:moveTo>
                  <a:lnTo>
                    <a:pt x="308" y="20"/>
                  </a:lnTo>
                  <a:lnTo>
                    <a:pt x="120" y="389"/>
                  </a:lnTo>
                  <a:lnTo>
                    <a:pt x="98" y="430"/>
                  </a:lnTo>
                  <a:lnTo>
                    <a:pt x="1" y="615"/>
                  </a:lnTo>
                  <a:lnTo>
                    <a:pt x="42" y="607"/>
                  </a:lnTo>
                  <a:lnTo>
                    <a:pt x="878" y="367"/>
                  </a:lnTo>
                  <a:cubicBezTo>
                    <a:pt x="878" y="367"/>
                    <a:pt x="626" y="78"/>
                    <a:pt x="4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g3ddacb674d5_0_5"/>
            <p:cNvSpPr/>
            <p:nvPr/>
          </p:nvSpPr>
          <p:spPr>
            <a:xfrm>
              <a:off x="7141983" y="3953234"/>
              <a:ext cx="486198" cy="101516"/>
            </a:xfrm>
            <a:custGeom>
              <a:rect b="b" l="l" r="r" t="t"/>
              <a:pathLst>
                <a:path extrusionOk="0" h="242" w="1159">
                  <a:moveTo>
                    <a:pt x="1133" y="0"/>
                  </a:moveTo>
                  <a:lnTo>
                    <a:pt x="386" y="211"/>
                  </a:lnTo>
                  <a:lnTo>
                    <a:pt x="1" y="219"/>
                  </a:lnTo>
                  <a:lnTo>
                    <a:pt x="393" y="241"/>
                  </a:lnTo>
                  <a:lnTo>
                    <a:pt x="1159" y="33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g3ddacb674d5_0_5"/>
            <p:cNvSpPr/>
            <p:nvPr/>
          </p:nvSpPr>
          <p:spPr>
            <a:xfrm>
              <a:off x="6865959" y="3940650"/>
              <a:ext cx="304555" cy="210163"/>
            </a:xfrm>
            <a:custGeom>
              <a:rect b="b" l="l" r="r" t="t"/>
              <a:pathLst>
                <a:path extrusionOk="0" h="501" w="726">
                  <a:moveTo>
                    <a:pt x="208" y="0"/>
                  </a:moveTo>
                  <a:cubicBezTo>
                    <a:pt x="208" y="0"/>
                    <a:pt x="186" y="15"/>
                    <a:pt x="156" y="41"/>
                  </a:cubicBezTo>
                  <a:cubicBezTo>
                    <a:pt x="148" y="49"/>
                    <a:pt x="141" y="56"/>
                    <a:pt x="134" y="63"/>
                  </a:cubicBezTo>
                  <a:cubicBezTo>
                    <a:pt x="71" y="126"/>
                    <a:pt x="1" y="241"/>
                    <a:pt x="56" y="393"/>
                  </a:cubicBezTo>
                  <a:cubicBezTo>
                    <a:pt x="104" y="471"/>
                    <a:pt x="256" y="497"/>
                    <a:pt x="400" y="500"/>
                  </a:cubicBezTo>
                  <a:lnTo>
                    <a:pt x="430" y="500"/>
                  </a:lnTo>
                  <a:cubicBezTo>
                    <a:pt x="443" y="500"/>
                    <a:pt x="456" y="501"/>
                    <a:pt x="469" y="501"/>
                  </a:cubicBezTo>
                  <a:cubicBezTo>
                    <a:pt x="604" y="501"/>
                    <a:pt x="718" y="485"/>
                    <a:pt x="718" y="485"/>
                  </a:cubicBezTo>
                  <a:cubicBezTo>
                    <a:pt x="718" y="485"/>
                    <a:pt x="725" y="19"/>
                    <a:pt x="2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" name="Google Shape;2393;g3ddacb674d5_0_5"/>
            <p:cNvSpPr/>
            <p:nvPr/>
          </p:nvSpPr>
          <p:spPr>
            <a:xfrm>
              <a:off x="6991386" y="3979662"/>
              <a:ext cx="126688" cy="159405"/>
            </a:xfrm>
            <a:custGeom>
              <a:rect b="b" l="l" r="r" t="t"/>
              <a:pathLst>
                <a:path extrusionOk="0" h="380" w="302">
                  <a:moveTo>
                    <a:pt x="13" y="1"/>
                  </a:moveTo>
                  <a:cubicBezTo>
                    <a:pt x="2" y="1"/>
                    <a:pt x="1" y="8"/>
                    <a:pt x="16" y="26"/>
                  </a:cubicBezTo>
                  <a:cubicBezTo>
                    <a:pt x="186" y="85"/>
                    <a:pt x="290" y="189"/>
                    <a:pt x="267" y="351"/>
                  </a:cubicBezTo>
                  <a:cubicBezTo>
                    <a:pt x="266" y="372"/>
                    <a:pt x="267" y="380"/>
                    <a:pt x="270" y="380"/>
                  </a:cubicBezTo>
                  <a:cubicBezTo>
                    <a:pt x="278" y="380"/>
                    <a:pt x="300" y="309"/>
                    <a:pt x="297" y="293"/>
                  </a:cubicBezTo>
                  <a:cubicBezTo>
                    <a:pt x="301" y="267"/>
                    <a:pt x="293" y="240"/>
                    <a:pt x="286" y="214"/>
                  </a:cubicBezTo>
                  <a:cubicBezTo>
                    <a:pt x="277" y="123"/>
                    <a:pt x="60" y="1"/>
                    <a:pt x="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g3ddacb674d5_0_5"/>
            <p:cNvSpPr/>
            <p:nvPr/>
          </p:nvSpPr>
          <p:spPr>
            <a:xfrm>
              <a:off x="6878543" y="3988471"/>
              <a:ext cx="104035" cy="140109"/>
            </a:xfrm>
            <a:custGeom>
              <a:rect b="b" l="l" r="r" t="t"/>
              <a:pathLst>
                <a:path extrusionOk="0" h="334" w="248">
                  <a:moveTo>
                    <a:pt x="177" y="1"/>
                  </a:moveTo>
                  <a:cubicBezTo>
                    <a:pt x="175" y="1"/>
                    <a:pt x="173" y="1"/>
                    <a:pt x="171" y="2"/>
                  </a:cubicBezTo>
                  <a:cubicBezTo>
                    <a:pt x="45" y="90"/>
                    <a:pt x="0" y="282"/>
                    <a:pt x="185" y="330"/>
                  </a:cubicBezTo>
                  <a:cubicBezTo>
                    <a:pt x="201" y="332"/>
                    <a:pt x="210" y="333"/>
                    <a:pt x="215" y="333"/>
                  </a:cubicBezTo>
                  <a:cubicBezTo>
                    <a:pt x="247" y="333"/>
                    <a:pt x="57" y="286"/>
                    <a:pt x="93" y="157"/>
                  </a:cubicBezTo>
                  <a:cubicBezTo>
                    <a:pt x="108" y="108"/>
                    <a:pt x="144" y="57"/>
                    <a:pt x="188" y="24"/>
                  </a:cubicBezTo>
                  <a:cubicBezTo>
                    <a:pt x="195" y="11"/>
                    <a:pt x="188" y="1"/>
                    <a:pt x="1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g3ddacb674d5_0_5"/>
            <p:cNvSpPr/>
            <p:nvPr/>
          </p:nvSpPr>
          <p:spPr>
            <a:xfrm>
              <a:off x="7001034" y="4017416"/>
              <a:ext cx="57052" cy="108647"/>
            </a:xfrm>
            <a:custGeom>
              <a:rect b="b" l="l" r="r" t="t"/>
              <a:pathLst>
                <a:path extrusionOk="0" h="259" w="136">
                  <a:moveTo>
                    <a:pt x="17" y="0"/>
                  </a:moveTo>
                  <a:cubicBezTo>
                    <a:pt x="5" y="0"/>
                    <a:pt x="1" y="8"/>
                    <a:pt x="12" y="25"/>
                  </a:cubicBezTo>
                  <a:cubicBezTo>
                    <a:pt x="111" y="47"/>
                    <a:pt x="82" y="172"/>
                    <a:pt x="56" y="232"/>
                  </a:cubicBezTo>
                  <a:cubicBezTo>
                    <a:pt x="45" y="250"/>
                    <a:pt x="41" y="258"/>
                    <a:pt x="45" y="258"/>
                  </a:cubicBezTo>
                  <a:cubicBezTo>
                    <a:pt x="48" y="258"/>
                    <a:pt x="57" y="252"/>
                    <a:pt x="70" y="239"/>
                  </a:cubicBezTo>
                  <a:cubicBezTo>
                    <a:pt x="93" y="213"/>
                    <a:pt x="104" y="180"/>
                    <a:pt x="108" y="150"/>
                  </a:cubicBezTo>
                  <a:cubicBezTo>
                    <a:pt x="135" y="59"/>
                    <a:pt x="49" y="0"/>
                    <a:pt x="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g3ddacb674d5_0_5"/>
            <p:cNvSpPr/>
            <p:nvPr/>
          </p:nvSpPr>
          <p:spPr>
            <a:xfrm>
              <a:off x="7022428" y="3701963"/>
              <a:ext cx="1068460" cy="270150"/>
            </a:xfrm>
            <a:custGeom>
              <a:rect b="b" l="l" r="r" t="t"/>
              <a:pathLst>
                <a:path extrusionOk="0" h="644" w="2547">
                  <a:moveTo>
                    <a:pt x="1" y="0"/>
                  </a:moveTo>
                  <a:lnTo>
                    <a:pt x="345" y="581"/>
                  </a:lnTo>
                  <a:lnTo>
                    <a:pt x="808" y="596"/>
                  </a:lnTo>
                  <a:lnTo>
                    <a:pt x="2435" y="644"/>
                  </a:lnTo>
                  <a:cubicBezTo>
                    <a:pt x="2435" y="644"/>
                    <a:pt x="2469" y="603"/>
                    <a:pt x="2491" y="536"/>
                  </a:cubicBezTo>
                  <a:cubicBezTo>
                    <a:pt x="2495" y="529"/>
                    <a:pt x="2498" y="521"/>
                    <a:pt x="2502" y="511"/>
                  </a:cubicBezTo>
                  <a:cubicBezTo>
                    <a:pt x="2536" y="403"/>
                    <a:pt x="2546" y="244"/>
                    <a:pt x="2376" y="122"/>
                  </a:cubicBezTo>
                  <a:lnTo>
                    <a:pt x="1988" y="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g3ddacb674d5_0_5"/>
            <p:cNvSpPr/>
            <p:nvPr/>
          </p:nvSpPr>
          <p:spPr>
            <a:xfrm>
              <a:off x="6909166" y="3701963"/>
              <a:ext cx="322174" cy="243722"/>
            </a:xfrm>
            <a:custGeom>
              <a:rect b="b" l="l" r="r" t="t"/>
              <a:pathLst>
                <a:path extrusionOk="0" h="581" w="768">
                  <a:moveTo>
                    <a:pt x="271" y="0"/>
                  </a:moveTo>
                  <a:cubicBezTo>
                    <a:pt x="271" y="0"/>
                    <a:pt x="245" y="7"/>
                    <a:pt x="212" y="26"/>
                  </a:cubicBezTo>
                  <a:cubicBezTo>
                    <a:pt x="201" y="29"/>
                    <a:pt x="190" y="37"/>
                    <a:pt x="178" y="45"/>
                  </a:cubicBezTo>
                  <a:cubicBezTo>
                    <a:pt x="101" y="93"/>
                    <a:pt x="1" y="185"/>
                    <a:pt x="9" y="344"/>
                  </a:cubicBezTo>
                  <a:cubicBezTo>
                    <a:pt x="27" y="433"/>
                    <a:pt x="168" y="488"/>
                    <a:pt x="305" y="525"/>
                  </a:cubicBezTo>
                  <a:cubicBezTo>
                    <a:pt x="315" y="529"/>
                    <a:pt x="323" y="529"/>
                    <a:pt x="334" y="533"/>
                  </a:cubicBezTo>
                  <a:cubicBezTo>
                    <a:pt x="479" y="569"/>
                    <a:pt x="615" y="581"/>
                    <a:pt x="615" y="581"/>
                  </a:cubicBezTo>
                  <a:cubicBezTo>
                    <a:pt x="615" y="581"/>
                    <a:pt x="767" y="133"/>
                    <a:pt x="2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g3ddacb674d5_0_5"/>
            <p:cNvSpPr/>
            <p:nvPr/>
          </p:nvSpPr>
          <p:spPr>
            <a:xfrm>
              <a:off x="7199453" y="3757755"/>
              <a:ext cx="441311" cy="12585"/>
            </a:xfrm>
            <a:custGeom>
              <a:rect b="b" l="l" r="r" t="t"/>
              <a:pathLst>
                <a:path extrusionOk="0" h="30" w="1052">
                  <a:moveTo>
                    <a:pt x="985" y="0"/>
                  </a:moveTo>
                  <a:lnTo>
                    <a:pt x="134" y="4"/>
                  </a:lnTo>
                  <a:cubicBezTo>
                    <a:pt x="134" y="4"/>
                    <a:pt x="86" y="7"/>
                    <a:pt x="56" y="11"/>
                  </a:cubicBezTo>
                  <a:cubicBezTo>
                    <a:pt x="1" y="15"/>
                    <a:pt x="23" y="23"/>
                    <a:pt x="56" y="26"/>
                  </a:cubicBezTo>
                  <a:cubicBezTo>
                    <a:pt x="53" y="26"/>
                    <a:pt x="138" y="30"/>
                    <a:pt x="138" y="30"/>
                  </a:cubicBezTo>
                  <a:lnTo>
                    <a:pt x="985" y="26"/>
                  </a:lnTo>
                  <a:lnTo>
                    <a:pt x="1037" y="26"/>
                  </a:lnTo>
                  <a:cubicBezTo>
                    <a:pt x="1040" y="23"/>
                    <a:pt x="1052" y="15"/>
                    <a:pt x="1037" y="4"/>
                  </a:cubicBezTo>
                  <a:lnTo>
                    <a:pt x="10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g3ddacb674d5_0_5"/>
            <p:cNvSpPr/>
            <p:nvPr/>
          </p:nvSpPr>
          <p:spPr>
            <a:xfrm>
              <a:off x="6983835" y="3712450"/>
              <a:ext cx="101518" cy="119973"/>
            </a:xfrm>
            <a:custGeom>
              <a:rect b="b" l="l" r="r" t="t"/>
              <a:pathLst>
                <a:path extrusionOk="0" h="286" w="242">
                  <a:moveTo>
                    <a:pt x="34" y="1"/>
                  </a:moveTo>
                  <a:cubicBezTo>
                    <a:pt x="23" y="4"/>
                    <a:pt x="12" y="12"/>
                    <a:pt x="0" y="20"/>
                  </a:cubicBezTo>
                  <a:cubicBezTo>
                    <a:pt x="8" y="20"/>
                    <a:pt x="12" y="23"/>
                    <a:pt x="19" y="23"/>
                  </a:cubicBezTo>
                  <a:lnTo>
                    <a:pt x="41" y="34"/>
                  </a:lnTo>
                  <a:cubicBezTo>
                    <a:pt x="71" y="52"/>
                    <a:pt x="97" y="75"/>
                    <a:pt x="123" y="97"/>
                  </a:cubicBezTo>
                  <a:cubicBezTo>
                    <a:pt x="145" y="123"/>
                    <a:pt x="167" y="149"/>
                    <a:pt x="186" y="175"/>
                  </a:cubicBezTo>
                  <a:cubicBezTo>
                    <a:pt x="190" y="182"/>
                    <a:pt x="193" y="189"/>
                    <a:pt x="197" y="197"/>
                  </a:cubicBezTo>
                  <a:cubicBezTo>
                    <a:pt x="197" y="197"/>
                    <a:pt x="197" y="201"/>
                    <a:pt x="200" y="204"/>
                  </a:cubicBezTo>
                  <a:cubicBezTo>
                    <a:pt x="200" y="208"/>
                    <a:pt x="204" y="211"/>
                    <a:pt x="208" y="219"/>
                  </a:cubicBezTo>
                  <a:cubicBezTo>
                    <a:pt x="215" y="230"/>
                    <a:pt x="219" y="245"/>
                    <a:pt x="226" y="256"/>
                  </a:cubicBezTo>
                  <a:cubicBezTo>
                    <a:pt x="226" y="264"/>
                    <a:pt x="226" y="267"/>
                    <a:pt x="230" y="271"/>
                  </a:cubicBezTo>
                  <a:lnTo>
                    <a:pt x="230" y="278"/>
                  </a:lnTo>
                  <a:cubicBezTo>
                    <a:pt x="230" y="286"/>
                    <a:pt x="234" y="286"/>
                    <a:pt x="234" y="286"/>
                  </a:cubicBezTo>
                  <a:cubicBezTo>
                    <a:pt x="238" y="282"/>
                    <a:pt x="238" y="278"/>
                    <a:pt x="241" y="274"/>
                  </a:cubicBezTo>
                  <a:lnTo>
                    <a:pt x="241" y="264"/>
                  </a:lnTo>
                  <a:lnTo>
                    <a:pt x="241" y="256"/>
                  </a:lnTo>
                  <a:cubicBezTo>
                    <a:pt x="241" y="252"/>
                    <a:pt x="241" y="238"/>
                    <a:pt x="234" y="219"/>
                  </a:cubicBezTo>
                  <a:cubicBezTo>
                    <a:pt x="234" y="211"/>
                    <a:pt x="230" y="201"/>
                    <a:pt x="226" y="194"/>
                  </a:cubicBezTo>
                  <a:cubicBezTo>
                    <a:pt x="222" y="189"/>
                    <a:pt x="222" y="186"/>
                    <a:pt x="222" y="186"/>
                  </a:cubicBezTo>
                  <a:lnTo>
                    <a:pt x="215" y="175"/>
                  </a:lnTo>
                  <a:lnTo>
                    <a:pt x="212" y="163"/>
                  </a:lnTo>
                  <a:cubicBezTo>
                    <a:pt x="193" y="134"/>
                    <a:pt x="171" y="108"/>
                    <a:pt x="145" y="83"/>
                  </a:cubicBezTo>
                  <a:cubicBezTo>
                    <a:pt x="119" y="56"/>
                    <a:pt x="89" y="30"/>
                    <a:pt x="56" y="12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g3ddacb674d5_0_5"/>
            <p:cNvSpPr/>
            <p:nvPr/>
          </p:nvSpPr>
          <p:spPr>
            <a:xfrm>
              <a:off x="7360957" y="3743492"/>
              <a:ext cx="729926" cy="228621"/>
            </a:xfrm>
            <a:custGeom>
              <a:rect b="b" l="l" r="r" t="t"/>
              <a:pathLst>
                <a:path extrusionOk="0" h="545" w="1740">
                  <a:moveTo>
                    <a:pt x="1181" y="1"/>
                  </a:moveTo>
                  <a:lnTo>
                    <a:pt x="1" y="497"/>
                  </a:lnTo>
                  <a:lnTo>
                    <a:pt x="1628" y="545"/>
                  </a:lnTo>
                  <a:cubicBezTo>
                    <a:pt x="1628" y="545"/>
                    <a:pt x="1662" y="504"/>
                    <a:pt x="1684" y="437"/>
                  </a:cubicBezTo>
                  <a:cubicBezTo>
                    <a:pt x="1688" y="430"/>
                    <a:pt x="1691" y="422"/>
                    <a:pt x="1695" y="412"/>
                  </a:cubicBezTo>
                  <a:cubicBezTo>
                    <a:pt x="1729" y="304"/>
                    <a:pt x="1739" y="145"/>
                    <a:pt x="1569" y="23"/>
                  </a:cubicBezTo>
                  <a:lnTo>
                    <a:pt x="11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g3ddacb674d5_0_5"/>
            <p:cNvSpPr/>
            <p:nvPr/>
          </p:nvSpPr>
          <p:spPr>
            <a:xfrm>
              <a:off x="7401228" y="3891151"/>
              <a:ext cx="670777" cy="36076"/>
            </a:xfrm>
            <a:custGeom>
              <a:rect b="b" l="l" r="r" t="t"/>
              <a:pathLst>
                <a:path extrusionOk="0" h="86" w="1599">
                  <a:moveTo>
                    <a:pt x="57" y="0"/>
                  </a:moveTo>
                  <a:cubicBezTo>
                    <a:pt x="1" y="4"/>
                    <a:pt x="23" y="12"/>
                    <a:pt x="57" y="15"/>
                  </a:cubicBezTo>
                  <a:cubicBezTo>
                    <a:pt x="57" y="19"/>
                    <a:pt x="137" y="26"/>
                    <a:pt x="137" y="26"/>
                  </a:cubicBezTo>
                  <a:lnTo>
                    <a:pt x="1584" y="85"/>
                  </a:lnTo>
                  <a:lnTo>
                    <a:pt x="1588" y="85"/>
                  </a:lnTo>
                  <a:cubicBezTo>
                    <a:pt x="1592" y="78"/>
                    <a:pt x="1595" y="70"/>
                    <a:pt x="1599" y="60"/>
                  </a:cubicBezTo>
                  <a:lnTo>
                    <a:pt x="1584" y="6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g3ddacb674d5_0_5"/>
            <p:cNvSpPr/>
            <p:nvPr/>
          </p:nvSpPr>
          <p:spPr>
            <a:xfrm>
              <a:off x="6958666" y="3782924"/>
              <a:ext cx="101518" cy="142626"/>
            </a:xfrm>
            <a:custGeom>
              <a:rect b="b" l="l" r="r" t="t"/>
              <a:pathLst>
                <a:path extrusionOk="0" h="340" w="242">
                  <a:moveTo>
                    <a:pt x="11" y="0"/>
                  </a:moveTo>
                  <a:cubicBezTo>
                    <a:pt x="1" y="0"/>
                    <a:pt x="5" y="5"/>
                    <a:pt x="35" y="18"/>
                  </a:cubicBezTo>
                  <a:cubicBezTo>
                    <a:pt x="179" y="70"/>
                    <a:pt x="216" y="210"/>
                    <a:pt x="187" y="332"/>
                  </a:cubicBezTo>
                  <a:cubicBezTo>
                    <a:pt x="197" y="336"/>
                    <a:pt x="205" y="336"/>
                    <a:pt x="216" y="340"/>
                  </a:cubicBezTo>
                  <a:cubicBezTo>
                    <a:pt x="242" y="288"/>
                    <a:pt x="227" y="96"/>
                    <a:pt x="139" y="48"/>
                  </a:cubicBezTo>
                  <a:cubicBezTo>
                    <a:pt x="128" y="27"/>
                    <a:pt x="33" y="0"/>
                    <a:pt x="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3" name="Google Shape;2403;g3ddacb674d5_0_5"/>
          <p:cNvGrpSpPr/>
          <p:nvPr/>
        </p:nvGrpSpPr>
        <p:grpSpPr>
          <a:xfrm>
            <a:off x="8488076" y="-250997"/>
            <a:ext cx="914405" cy="914408"/>
            <a:chOff x="2350924" y="382650"/>
            <a:chExt cx="826170" cy="763024"/>
          </a:xfrm>
        </p:grpSpPr>
        <p:sp>
          <p:nvSpPr>
            <p:cNvPr id="2404" name="Google Shape;2404;g3ddacb674d5_0_5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g3ddacb674d5_0_5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" name="Google Shape;2406;g3ddacb674d5_0_5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407" name="Google Shape;2407;g3ddacb674d5_0_5"/>
          <p:cNvPicPr preferRelativeResize="0"/>
          <p:nvPr/>
        </p:nvPicPr>
        <p:blipFill rotWithShape="1">
          <a:blip r:embed="rId3">
            <a:alphaModFix/>
          </a:blip>
          <a:srcRect b="0" l="54244" r="0" t="0"/>
          <a:stretch/>
        </p:blipFill>
        <p:spPr>
          <a:xfrm>
            <a:off x="508037" y="715875"/>
            <a:ext cx="2482925" cy="3052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1" name="Shape 2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2" name="Google Shape;2412;p22"/>
          <p:cNvSpPr txBox="1"/>
          <p:nvPr>
            <p:ph idx="1" type="subTitle"/>
          </p:nvPr>
        </p:nvSpPr>
        <p:spPr>
          <a:xfrm>
            <a:off x="890550" y="1147949"/>
            <a:ext cx="35997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Horario —&gt; De 12:00 a 13:30</a:t>
            </a:r>
            <a:endParaRPr/>
          </a:p>
        </p:txBody>
      </p:sp>
      <p:sp>
        <p:nvSpPr>
          <p:cNvPr id="2413" name="Google Shape;2413;p22"/>
          <p:cNvSpPr txBox="1"/>
          <p:nvPr>
            <p:ph idx="5" type="subTitle"/>
          </p:nvPr>
        </p:nvSpPr>
        <p:spPr>
          <a:xfrm>
            <a:off x="972300" y="1604249"/>
            <a:ext cx="35997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>
                <a:highlight>
                  <a:srgbClr val="ABBCC9"/>
                </a:highlight>
              </a:rPr>
              <a:t>Sector Oratorio</a:t>
            </a:r>
            <a:endParaRPr>
              <a:highlight>
                <a:srgbClr val="ABBCC9"/>
              </a:highlight>
            </a:endParaRPr>
          </a:p>
        </p:txBody>
      </p:sp>
      <p:grpSp>
        <p:nvGrpSpPr>
          <p:cNvPr id="2414" name="Google Shape;2414;p22"/>
          <p:cNvGrpSpPr/>
          <p:nvPr/>
        </p:nvGrpSpPr>
        <p:grpSpPr>
          <a:xfrm>
            <a:off x="5812334" y="3527578"/>
            <a:ext cx="1913247" cy="1347002"/>
            <a:chOff x="6196359" y="3504303"/>
            <a:chExt cx="1913247" cy="1347002"/>
          </a:xfrm>
        </p:grpSpPr>
        <p:grpSp>
          <p:nvGrpSpPr>
            <p:cNvPr id="2415" name="Google Shape;2415;p22"/>
            <p:cNvGrpSpPr/>
            <p:nvPr/>
          </p:nvGrpSpPr>
          <p:grpSpPr>
            <a:xfrm>
              <a:off x="7562165" y="3619039"/>
              <a:ext cx="547441" cy="1232266"/>
              <a:chOff x="5515526" y="2193277"/>
              <a:chExt cx="1056836" cy="2378892"/>
            </a:xfrm>
          </p:grpSpPr>
          <p:sp>
            <p:nvSpPr>
              <p:cNvPr id="2416" name="Google Shape;2416;p22"/>
              <p:cNvSpPr/>
              <p:nvPr/>
            </p:nvSpPr>
            <p:spPr>
              <a:xfrm>
                <a:off x="5515526" y="2193277"/>
                <a:ext cx="1056836" cy="1830667"/>
              </a:xfrm>
              <a:custGeom>
                <a:rect b="b" l="l" r="r" t="t"/>
                <a:pathLst>
                  <a:path extrusionOk="0" h="8318" w="4802">
                    <a:moveTo>
                      <a:pt x="2401" y="1"/>
                    </a:moveTo>
                    <a:cubicBezTo>
                      <a:pt x="2401" y="1"/>
                      <a:pt x="2397" y="16"/>
                      <a:pt x="2386" y="41"/>
                    </a:cubicBezTo>
                    <a:cubicBezTo>
                      <a:pt x="2309" y="300"/>
                      <a:pt x="1865" y="1672"/>
                      <a:pt x="1295" y="2601"/>
                    </a:cubicBezTo>
                    <a:cubicBezTo>
                      <a:pt x="1418" y="2689"/>
                      <a:pt x="1622" y="2726"/>
                      <a:pt x="1819" y="2726"/>
                    </a:cubicBezTo>
                    <a:cubicBezTo>
                      <a:pt x="1870" y="2726"/>
                      <a:pt x="1920" y="2724"/>
                      <a:pt x="1968" y="2719"/>
                    </a:cubicBezTo>
                    <a:lnTo>
                      <a:pt x="1968" y="2719"/>
                    </a:lnTo>
                    <a:cubicBezTo>
                      <a:pt x="1927" y="3515"/>
                      <a:pt x="1590" y="4025"/>
                      <a:pt x="910" y="4699"/>
                    </a:cubicBezTo>
                    <a:cubicBezTo>
                      <a:pt x="1153" y="4836"/>
                      <a:pt x="1459" y="4860"/>
                      <a:pt x="1732" y="4860"/>
                    </a:cubicBezTo>
                    <a:cubicBezTo>
                      <a:pt x="1784" y="4860"/>
                      <a:pt x="1834" y="4859"/>
                      <a:pt x="1882" y="4858"/>
                    </a:cubicBezTo>
                    <a:lnTo>
                      <a:pt x="1882" y="4858"/>
                    </a:lnTo>
                    <a:cubicBezTo>
                      <a:pt x="1479" y="5579"/>
                      <a:pt x="1239" y="5898"/>
                      <a:pt x="462" y="6359"/>
                    </a:cubicBezTo>
                    <a:cubicBezTo>
                      <a:pt x="740" y="6504"/>
                      <a:pt x="1021" y="6578"/>
                      <a:pt x="1278" y="6578"/>
                    </a:cubicBezTo>
                    <a:cubicBezTo>
                      <a:pt x="1415" y="6578"/>
                      <a:pt x="1545" y="6557"/>
                      <a:pt x="1665" y="6515"/>
                    </a:cubicBezTo>
                    <a:lnTo>
                      <a:pt x="1665" y="6515"/>
                    </a:lnTo>
                    <a:cubicBezTo>
                      <a:pt x="1073" y="7029"/>
                      <a:pt x="499" y="7436"/>
                      <a:pt x="0" y="7591"/>
                    </a:cubicBezTo>
                    <a:cubicBezTo>
                      <a:pt x="680" y="8042"/>
                      <a:pt x="1643" y="8298"/>
                      <a:pt x="2356" y="8317"/>
                    </a:cubicBezTo>
                    <a:lnTo>
                      <a:pt x="2401" y="8317"/>
                    </a:lnTo>
                    <a:cubicBezTo>
                      <a:pt x="2418" y="8317"/>
                      <a:pt x="2435" y="8317"/>
                      <a:pt x="2451" y="8317"/>
                    </a:cubicBezTo>
                    <a:cubicBezTo>
                      <a:pt x="3337" y="8317"/>
                      <a:pt x="4119" y="8042"/>
                      <a:pt x="4802" y="7591"/>
                    </a:cubicBezTo>
                    <a:cubicBezTo>
                      <a:pt x="4298" y="7436"/>
                      <a:pt x="3729" y="7029"/>
                      <a:pt x="3137" y="6515"/>
                    </a:cubicBezTo>
                    <a:lnTo>
                      <a:pt x="3137" y="6515"/>
                    </a:lnTo>
                    <a:cubicBezTo>
                      <a:pt x="3256" y="6557"/>
                      <a:pt x="3386" y="6578"/>
                      <a:pt x="3523" y="6578"/>
                    </a:cubicBezTo>
                    <a:cubicBezTo>
                      <a:pt x="3781" y="6578"/>
                      <a:pt x="4061" y="6504"/>
                      <a:pt x="4339" y="6359"/>
                    </a:cubicBezTo>
                    <a:cubicBezTo>
                      <a:pt x="3562" y="5898"/>
                      <a:pt x="3322" y="5579"/>
                      <a:pt x="2918" y="4858"/>
                    </a:cubicBezTo>
                    <a:lnTo>
                      <a:pt x="2918" y="4858"/>
                    </a:lnTo>
                    <a:cubicBezTo>
                      <a:pt x="2967" y="4859"/>
                      <a:pt x="3018" y="4860"/>
                      <a:pt x="3069" y="4860"/>
                    </a:cubicBezTo>
                    <a:cubicBezTo>
                      <a:pt x="3343" y="4860"/>
                      <a:pt x="3649" y="4836"/>
                      <a:pt x="3892" y="4699"/>
                    </a:cubicBezTo>
                    <a:cubicBezTo>
                      <a:pt x="3211" y="4025"/>
                      <a:pt x="2874" y="3515"/>
                      <a:pt x="2833" y="2719"/>
                    </a:cubicBezTo>
                    <a:lnTo>
                      <a:pt x="2833" y="2719"/>
                    </a:lnTo>
                    <a:cubicBezTo>
                      <a:pt x="2881" y="2724"/>
                      <a:pt x="2931" y="2726"/>
                      <a:pt x="2982" y="2726"/>
                    </a:cubicBezTo>
                    <a:cubicBezTo>
                      <a:pt x="3180" y="2726"/>
                      <a:pt x="3383" y="2689"/>
                      <a:pt x="3507" y="2601"/>
                    </a:cubicBezTo>
                    <a:cubicBezTo>
                      <a:pt x="2874" y="1573"/>
                      <a:pt x="2401" y="1"/>
                      <a:pt x="24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7" name="Google Shape;2417;p22"/>
              <p:cNvSpPr/>
              <p:nvPr/>
            </p:nvSpPr>
            <p:spPr>
              <a:xfrm>
                <a:off x="6034040" y="2193277"/>
                <a:ext cx="538322" cy="1830667"/>
              </a:xfrm>
              <a:custGeom>
                <a:rect b="b" l="l" r="r" t="t"/>
                <a:pathLst>
                  <a:path extrusionOk="0" h="8318" w="2446">
                    <a:moveTo>
                      <a:pt x="45" y="1"/>
                    </a:moveTo>
                    <a:cubicBezTo>
                      <a:pt x="45" y="1"/>
                      <a:pt x="41" y="16"/>
                      <a:pt x="30" y="41"/>
                    </a:cubicBezTo>
                    <a:lnTo>
                      <a:pt x="0" y="8317"/>
                    </a:lnTo>
                    <a:lnTo>
                      <a:pt x="45" y="8317"/>
                    </a:lnTo>
                    <a:cubicBezTo>
                      <a:pt x="62" y="8317"/>
                      <a:pt x="79" y="8317"/>
                      <a:pt x="95" y="8317"/>
                    </a:cubicBezTo>
                    <a:cubicBezTo>
                      <a:pt x="981" y="8317"/>
                      <a:pt x="1763" y="8042"/>
                      <a:pt x="2446" y="7591"/>
                    </a:cubicBezTo>
                    <a:cubicBezTo>
                      <a:pt x="1942" y="7436"/>
                      <a:pt x="1373" y="7029"/>
                      <a:pt x="781" y="6515"/>
                    </a:cubicBezTo>
                    <a:lnTo>
                      <a:pt x="781" y="6515"/>
                    </a:lnTo>
                    <a:cubicBezTo>
                      <a:pt x="900" y="6557"/>
                      <a:pt x="1030" y="6578"/>
                      <a:pt x="1167" y="6578"/>
                    </a:cubicBezTo>
                    <a:cubicBezTo>
                      <a:pt x="1425" y="6578"/>
                      <a:pt x="1705" y="6504"/>
                      <a:pt x="1983" y="6359"/>
                    </a:cubicBezTo>
                    <a:cubicBezTo>
                      <a:pt x="1206" y="5898"/>
                      <a:pt x="966" y="5579"/>
                      <a:pt x="562" y="4858"/>
                    </a:cubicBezTo>
                    <a:lnTo>
                      <a:pt x="562" y="4858"/>
                    </a:lnTo>
                    <a:cubicBezTo>
                      <a:pt x="611" y="4859"/>
                      <a:pt x="662" y="4860"/>
                      <a:pt x="713" y="4860"/>
                    </a:cubicBezTo>
                    <a:cubicBezTo>
                      <a:pt x="987" y="4860"/>
                      <a:pt x="1293" y="4836"/>
                      <a:pt x="1536" y="4699"/>
                    </a:cubicBezTo>
                    <a:cubicBezTo>
                      <a:pt x="855" y="4025"/>
                      <a:pt x="518" y="3515"/>
                      <a:pt x="477" y="2719"/>
                    </a:cubicBezTo>
                    <a:lnTo>
                      <a:pt x="477" y="2719"/>
                    </a:lnTo>
                    <a:cubicBezTo>
                      <a:pt x="525" y="2724"/>
                      <a:pt x="575" y="2726"/>
                      <a:pt x="626" y="2726"/>
                    </a:cubicBezTo>
                    <a:cubicBezTo>
                      <a:pt x="824" y="2726"/>
                      <a:pt x="1027" y="2689"/>
                      <a:pt x="1151" y="2601"/>
                    </a:cubicBezTo>
                    <a:cubicBezTo>
                      <a:pt x="518" y="1573"/>
                      <a:pt x="45" y="1"/>
                      <a:pt x="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8" name="Google Shape;2418;p22"/>
              <p:cNvSpPr/>
              <p:nvPr/>
            </p:nvSpPr>
            <p:spPr>
              <a:xfrm>
                <a:off x="5898909" y="2608571"/>
                <a:ext cx="269821" cy="1963598"/>
              </a:xfrm>
              <a:custGeom>
                <a:rect b="b" l="l" r="r" t="t"/>
                <a:pathLst>
                  <a:path extrusionOk="0" h="8922" w="1226">
                    <a:moveTo>
                      <a:pt x="729" y="0"/>
                    </a:moveTo>
                    <a:cubicBezTo>
                      <a:pt x="725" y="200"/>
                      <a:pt x="714" y="622"/>
                      <a:pt x="703" y="1180"/>
                    </a:cubicBezTo>
                    <a:cubicBezTo>
                      <a:pt x="673" y="1084"/>
                      <a:pt x="640" y="987"/>
                      <a:pt x="603" y="895"/>
                    </a:cubicBezTo>
                    <a:cubicBezTo>
                      <a:pt x="592" y="869"/>
                      <a:pt x="581" y="847"/>
                      <a:pt x="574" y="825"/>
                    </a:cubicBezTo>
                    <a:cubicBezTo>
                      <a:pt x="574" y="825"/>
                      <a:pt x="559" y="799"/>
                      <a:pt x="536" y="762"/>
                    </a:cubicBezTo>
                    <a:cubicBezTo>
                      <a:pt x="511" y="729"/>
                      <a:pt x="481" y="685"/>
                      <a:pt x="451" y="655"/>
                    </a:cubicBezTo>
                    <a:cubicBezTo>
                      <a:pt x="425" y="625"/>
                      <a:pt x="407" y="610"/>
                      <a:pt x="396" y="603"/>
                    </a:cubicBezTo>
                    <a:cubicBezTo>
                      <a:pt x="390" y="600"/>
                      <a:pt x="386" y="598"/>
                      <a:pt x="382" y="598"/>
                    </a:cubicBezTo>
                    <a:cubicBezTo>
                      <a:pt x="379" y="598"/>
                      <a:pt x="377" y="600"/>
                      <a:pt x="377" y="603"/>
                    </a:cubicBezTo>
                    <a:cubicBezTo>
                      <a:pt x="377" y="607"/>
                      <a:pt x="381" y="618"/>
                      <a:pt x="389" y="632"/>
                    </a:cubicBezTo>
                    <a:cubicBezTo>
                      <a:pt x="393" y="640"/>
                      <a:pt x="396" y="647"/>
                      <a:pt x="403" y="655"/>
                    </a:cubicBezTo>
                    <a:cubicBezTo>
                      <a:pt x="407" y="663"/>
                      <a:pt x="411" y="673"/>
                      <a:pt x="418" y="681"/>
                    </a:cubicBezTo>
                    <a:cubicBezTo>
                      <a:pt x="415" y="681"/>
                      <a:pt x="422" y="692"/>
                      <a:pt x="429" y="707"/>
                    </a:cubicBezTo>
                    <a:cubicBezTo>
                      <a:pt x="440" y="726"/>
                      <a:pt x="451" y="748"/>
                      <a:pt x="463" y="770"/>
                    </a:cubicBezTo>
                    <a:cubicBezTo>
                      <a:pt x="470" y="781"/>
                      <a:pt x="473" y="796"/>
                      <a:pt x="481" y="806"/>
                    </a:cubicBezTo>
                    <a:cubicBezTo>
                      <a:pt x="485" y="818"/>
                      <a:pt x="488" y="829"/>
                      <a:pt x="492" y="837"/>
                    </a:cubicBezTo>
                    <a:cubicBezTo>
                      <a:pt x="500" y="854"/>
                      <a:pt x="507" y="869"/>
                      <a:pt x="507" y="869"/>
                    </a:cubicBezTo>
                    <a:cubicBezTo>
                      <a:pt x="514" y="888"/>
                      <a:pt x="522" y="907"/>
                      <a:pt x="529" y="925"/>
                    </a:cubicBezTo>
                    <a:cubicBezTo>
                      <a:pt x="581" y="1047"/>
                      <a:pt x="618" y="1180"/>
                      <a:pt x="662" y="1310"/>
                    </a:cubicBezTo>
                    <a:cubicBezTo>
                      <a:pt x="673" y="1347"/>
                      <a:pt x="685" y="1380"/>
                      <a:pt x="695" y="1414"/>
                    </a:cubicBezTo>
                    <a:cubicBezTo>
                      <a:pt x="688" y="1772"/>
                      <a:pt x="678" y="2172"/>
                      <a:pt x="662" y="2601"/>
                    </a:cubicBezTo>
                    <a:cubicBezTo>
                      <a:pt x="589" y="2435"/>
                      <a:pt x="504" y="2275"/>
                      <a:pt x="411" y="2124"/>
                    </a:cubicBezTo>
                    <a:cubicBezTo>
                      <a:pt x="400" y="2102"/>
                      <a:pt x="385" y="2083"/>
                      <a:pt x="370" y="2061"/>
                    </a:cubicBezTo>
                    <a:cubicBezTo>
                      <a:pt x="370" y="2061"/>
                      <a:pt x="352" y="2035"/>
                      <a:pt x="326" y="2005"/>
                    </a:cubicBezTo>
                    <a:cubicBezTo>
                      <a:pt x="300" y="1972"/>
                      <a:pt x="266" y="1931"/>
                      <a:pt x="237" y="1902"/>
                    </a:cubicBezTo>
                    <a:cubicBezTo>
                      <a:pt x="197" y="1864"/>
                      <a:pt x="174" y="1849"/>
                      <a:pt x="166" y="1849"/>
                    </a:cubicBezTo>
                    <a:cubicBezTo>
                      <a:pt x="164" y="1849"/>
                      <a:pt x="163" y="1851"/>
                      <a:pt x="163" y="1853"/>
                    </a:cubicBezTo>
                    <a:cubicBezTo>
                      <a:pt x="159" y="1865"/>
                      <a:pt x="181" y="1894"/>
                      <a:pt x="203" y="1931"/>
                    </a:cubicBezTo>
                    <a:cubicBezTo>
                      <a:pt x="203" y="1931"/>
                      <a:pt x="203" y="1931"/>
                      <a:pt x="203" y="1931"/>
                    </a:cubicBezTo>
                    <a:lnTo>
                      <a:pt x="203" y="1931"/>
                    </a:lnTo>
                    <a:cubicBezTo>
                      <a:pt x="202" y="1931"/>
                      <a:pt x="230" y="1974"/>
                      <a:pt x="256" y="2020"/>
                    </a:cubicBezTo>
                    <a:cubicBezTo>
                      <a:pt x="270" y="2042"/>
                      <a:pt x="285" y="2064"/>
                      <a:pt x="292" y="2083"/>
                    </a:cubicBezTo>
                    <a:cubicBezTo>
                      <a:pt x="304" y="2102"/>
                      <a:pt x="311" y="2112"/>
                      <a:pt x="311" y="2112"/>
                    </a:cubicBezTo>
                    <a:cubicBezTo>
                      <a:pt x="322" y="2131"/>
                      <a:pt x="333" y="2146"/>
                      <a:pt x="345" y="2164"/>
                    </a:cubicBezTo>
                    <a:cubicBezTo>
                      <a:pt x="448" y="2331"/>
                      <a:pt x="536" y="2508"/>
                      <a:pt x="618" y="2689"/>
                    </a:cubicBezTo>
                    <a:cubicBezTo>
                      <a:pt x="633" y="2719"/>
                      <a:pt x="644" y="2752"/>
                      <a:pt x="659" y="2785"/>
                    </a:cubicBezTo>
                    <a:cubicBezTo>
                      <a:pt x="640" y="3330"/>
                      <a:pt x="622" y="3903"/>
                      <a:pt x="603" y="4480"/>
                    </a:cubicBezTo>
                    <a:cubicBezTo>
                      <a:pt x="522" y="4299"/>
                      <a:pt x="433" y="4125"/>
                      <a:pt x="329" y="3958"/>
                    </a:cubicBezTo>
                    <a:cubicBezTo>
                      <a:pt x="314" y="3936"/>
                      <a:pt x="304" y="3917"/>
                      <a:pt x="289" y="3895"/>
                    </a:cubicBezTo>
                    <a:cubicBezTo>
                      <a:pt x="289" y="3895"/>
                      <a:pt x="270" y="3869"/>
                      <a:pt x="244" y="3840"/>
                    </a:cubicBezTo>
                    <a:cubicBezTo>
                      <a:pt x="219" y="3806"/>
                      <a:pt x="185" y="3766"/>
                      <a:pt x="152" y="3736"/>
                    </a:cubicBezTo>
                    <a:cubicBezTo>
                      <a:pt x="112" y="3699"/>
                      <a:pt x="92" y="3684"/>
                      <a:pt x="85" y="3684"/>
                    </a:cubicBezTo>
                    <a:cubicBezTo>
                      <a:pt x="83" y="3684"/>
                      <a:pt x="82" y="3686"/>
                      <a:pt x="82" y="3688"/>
                    </a:cubicBezTo>
                    <a:cubicBezTo>
                      <a:pt x="78" y="3700"/>
                      <a:pt x="96" y="3729"/>
                      <a:pt x="123" y="3766"/>
                    </a:cubicBezTo>
                    <a:cubicBezTo>
                      <a:pt x="122" y="3766"/>
                      <a:pt x="122" y="3766"/>
                      <a:pt x="122" y="3766"/>
                    </a:cubicBezTo>
                    <a:lnTo>
                      <a:pt x="122" y="3766"/>
                    </a:lnTo>
                    <a:cubicBezTo>
                      <a:pt x="121" y="3766"/>
                      <a:pt x="150" y="3809"/>
                      <a:pt x="174" y="3855"/>
                    </a:cubicBezTo>
                    <a:cubicBezTo>
                      <a:pt x="189" y="3877"/>
                      <a:pt x="200" y="3900"/>
                      <a:pt x="211" y="3917"/>
                    </a:cubicBezTo>
                    <a:cubicBezTo>
                      <a:pt x="222" y="3936"/>
                      <a:pt x="229" y="3947"/>
                      <a:pt x="229" y="3947"/>
                    </a:cubicBezTo>
                    <a:cubicBezTo>
                      <a:pt x="241" y="3966"/>
                      <a:pt x="251" y="3980"/>
                      <a:pt x="263" y="3999"/>
                    </a:cubicBezTo>
                    <a:cubicBezTo>
                      <a:pt x="362" y="4166"/>
                      <a:pt x="456" y="4343"/>
                      <a:pt x="533" y="4525"/>
                    </a:cubicBezTo>
                    <a:cubicBezTo>
                      <a:pt x="551" y="4561"/>
                      <a:pt x="570" y="4602"/>
                      <a:pt x="584" y="4643"/>
                    </a:cubicBezTo>
                    <a:cubicBezTo>
                      <a:pt x="584" y="4643"/>
                      <a:pt x="584" y="4646"/>
                      <a:pt x="589" y="4646"/>
                    </a:cubicBezTo>
                    <a:cubicBezTo>
                      <a:pt x="589" y="4646"/>
                      <a:pt x="592" y="4650"/>
                      <a:pt x="596" y="4650"/>
                    </a:cubicBezTo>
                    <a:cubicBezTo>
                      <a:pt x="577" y="5142"/>
                      <a:pt x="555" y="5631"/>
                      <a:pt x="536" y="6092"/>
                    </a:cubicBezTo>
                    <a:cubicBezTo>
                      <a:pt x="533" y="6089"/>
                      <a:pt x="533" y="6085"/>
                      <a:pt x="529" y="6082"/>
                    </a:cubicBezTo>
                    <a:cubicBezTo>
                      <a:pt x="448" y="5897"/>
                      <a:pt x="355" y="5720"/>
                      <a:pt x="251" y="5549"/>
                    </a:cubicBezTo>
                    <a:cubicBezTo>
                      <a:pt x="241" y="5527"/>
                      <a:pt x="226" y="5505"/>
                      <a:pt x="211" y="5486"/>
                    </a:cubicBezTo>
                    <a:cubicBezTo>
                      <a:pt x="211" y="5486"/>
                      <a:pt x="193" y="5460"/>
                      <a:pt x="167" y="5431"/>
                    </a:cubicBezTo>
                    <a:cubicBezTo>
                      <a:pt x="140" y="5397"/>
                      <a:pt x="108" y="5356"/>
                      <a:pt x="78" y="5327"/>
                    </a:cubicBezTo>
                    <a:cubicBezTo>
                      <a:pt x="39" y="5289"/>
                      <a:pt x="17" y="5275"/>
                      <a:pt x="8" y="5275"/>
                    </a:cubicBezTo>
                    <a:cubicBezTo>
                      <a:pt x="5" y="5275"/>
                      <a:pt x="4" y="5276"/>
                      <a:pt x="4" y="5279"/>
                    </a:cubicBezTo>
                    <a:cubicBezTo>
                      <a:pt x="0" y="5290"/>
                      <a:pt x="22" y="5320"/>
                      <a:pt x="45" y="5356"/>
                    </a:cubicBezTo>
                    <a:cubicBezTo>
                      <a:pt x="44" y="5356"/>
                      <a:pt x="44" y="5356"/>
                      <a:pt x="44" y="5356"/>
                    </a:cubicBezTo>
                    <a:lnTo>
                      <a:pt x="44" y="5356"/>
                    </a:lnTo>
                    <a:cubicBezTo>
                      <a:pt x="43" y="5356"/>
                      <a:pt x="71" y="5399"/>
                      <a:pt x="96" y="5442"/>
                    </a:cubicBezTo>
                    <a:cubicBezTo>
                      <a:pt x="111" y="5467"/>
                      <a:pt x="126" y="5490"/>
                      <a:pt x="133" y="5508"/>
                    </a:cubicBezTo>
                    <a:cubicBezTo>
                      <a:pt x="145" y="5527"/>
                      <a:pt x="152" y="5538"/>
                      <a:pt x="152" y="5538"/>
                    </a:cubicBezTo>
                    <a:cubicBezTo>
                      <a:pt x="163" y="5553"/>
                      <a:pt x="174" y="5571"/>
                      <a:pt x="185" y="5590"/>
                    </a:cubicBezTo>
                    <a:cubicBezTo>
                      <a:pt x="289" y="5756"/>
                      <a:pt x="377" y="5934"/>
                      <a:pt x="459" y="6115"/>
                    </a:cubicBezTo>
                    <a:cubicBezTo>
                      <a:pt x="473" y="6152"/>
                      <a:pt x="492" y="6193"/>
                      <a:pt x="507" y="6234"/>
                    </a:cubicBezTo>
                    <a:cubicBezTo>
                      <a:pt x="507" y="6234"/>
                      <a:pt x="507" y="6237"/>
                      <a:pt x="511" y="6237"/>
                    </a:cubicBezTo>
                    <a:cubicBezTo>
                      <a:pt x="514" y="6241"/>
                      <a:pt x="522" y="6244"/>
                      <a:pt x="529" y="6244"/>
                    </a:cubicBezTo>
                    <a:cubicBezTo>
                      <a:pt x="466" y="7528"/>
                      <a:pt x="393" y="8571"/>
                      <a:pt x="307" y="8860"/>
                    </a:cubicBezTo>
                    <a:cubicBezTo>
                      <a:pt x="355" y="8906"/>
                      <a:pt x="464" y="8921"/>
                      <a:pt x="582" y="8921"/>
                    </a:cubicBezTo>
                    <a:cubicBezTo>
                      <a:pt x="783" y="8921"/>
                      <a:pt x="1010" y="8878"/>
                      <a:pt x="1010" y="8878"/>
                    </a:cubicBezTo>
                    <a:cubicBezTo>
                      <a:pt x="784" y="8042"/>
                      <a:pt x="710" y="6833"/>
                      <a:pt x="695" y="5568"/>
                    </a:cubicBezTo>
                    <a:cubicBezTo>
                      <a:pt x="707" y="5553"/>
                      <a:pt x="714" y="5538"/>
                      <a:pt x="725" y="5523"/>
                    </a:cubicBezTo>
                    <a:cubicBezTo>
                      <a:pt x="736" y="5505"/>
                      <a:pt x="748" y="5486"/>
                      <a:pt x="758" y="5464"/>
                    </a:cubicBezTo>
                    <a:cubicBezTo>
                      <a:pt x="851" y="5283"/>
                      <a:pt x="925" y="5098"/>
                      <a:pt x="995" y="4909"/>
                    </a:cubicBezTo>
                    <a:cubicBezTo>
                      <a:pt x="1028" y="4817"/>
                      <a:pt x="1062" y="4721"/>
                      <a:pt x="1095" y="4624"/>
                    </a:cubicBezTo>
                    <a:lnTo>
                      <a:pt x="1144" y="4484"/>
                    </a:lnTo>
                    <a:lnTo>
                      <a:pt x="1169" y="4406"/>
                    </a:lnTo>
                    <a:cubicBezTo>
                      <a:pt x="1169" y="4406"/>
                      <a:pt x="1199" y="4291"/>
                      <a:pt x="1214" y="4206"/>
                    </a:cubicBezTo>
                    <a:cubicBezTo>
                      <a:pt x="1226" y="4141"/>
                      <a:pt x="1225" y="4117"/>
                      <a:pt x="1217" y="4117"/>
                    </a:cubicBezTo>
                    <a:cubicBezTo>
                      <a:pt x="1208" y="4117"/>
                      <a:pt x="1189" y="4151"/>
                      <a:pt x="1169" y="4195"/>
                    </a:cubicBezTo>
                    <a:cubicBezTo>
                      <a:pt x="1169" y="4195"/>
                      <a:pt x="1170" y="4195"/>
                      <a:pt x="1170" y="4195"/>
                    </a:cubicBezTo>
                    <a:lnTo>
                      <a:pt x="1170" y="4195"/>
                    </a:lnTo>
                    <a:cubicBezTo>
                      <a:pt x="1171" y="4195"/>
                      <a:pt x="1150" y="4241"/>
                      <a:pt x="1132" y="4291"/>
                    </a:cubicBezTo>
                    <a:cubicBezTo>
                      <a:pt x="1110" y="4339"/>
                      <a:pt x="1091" y="4391"/>
                      <a:pt x="1091" y="4391"/>
                    </a:cubicBezTo>
                    <a:lnTo>
                      <a:pt x="1014" y="4613"/>
                    </a:lnTo>
                    <a:cubicBezTo>
                      <a:pt x="984" y="4706"/>
                      <a:pt x="951" y="4798"/>
                      <a:pt x="917" y="4890"/>
                    </a:cubicBezTo>
                    <a:cubicBezTo>
                      <a:pt x="851" y="5068"/>
                      <a:pt x="781" y="5249"/>
                      <a:pt x="695" y="5416"/>
                    </a:cubicBezTo>
                    <a:cubicBezTo>
                      <a:pt x="688" y="4683"/>
                      <a:pt x="703" y="3936"/>
                      <a:pt x="725" y="3241"/>
                    </a:cubicBezTo>
                    <a:cubicBezTo>
                      <a:pt x="748" y="3211"/>
                      <a:pt x="773" y="3178"/>
                      <a:pt x="796" y="3148"/>
                    </a:cubicBezTo>
                    <a:cubicBezTo>
                      <a:pt x="910" y="2982"/>
                      <a:pt x="1014" y="2812"/>
                      <a:pt x="1106" y="2630"/>
                    </a:cubicBezTo>
                    <a:cubicBezTo>
                      <a:pt x="1117" y="2612"/>
                      <a:pt x="1129" y="2590"/>
                      <a:pt x="1139" y="2568"/>
                    </a:cubicBezTo>
                    <a:cubicBezTo>
                      <a:pt x="1139" y="2568"/>
                      <a:pt x="1151" y="2538"/>
                      <a:pt x="1166" y="2497"/>
                    </a:cubicBezTo>
                    <a:cubicBezTo>
                      <a:pt x="1180" y="2460"/>
                      <a:pt x="1195" y="2408"/>
                      <a:pt x="1206" y="2368"/>
                    </a:cubicBezTo>
                    <a:cubicBezTo>
                      <a:pt x="1220" y="2303"/>
                      <a:pt x="1221" y="2279"/>
                      <a:pt x="1213" y="2279"/>
                    </a:cubicBezTo>
                    <a:cubicBezTo>
                      <a:pt x="1212" y="2279"/>
                      <a:pt x="1211" y="2279"/>
                      <a:pt x="1210" y="2279"/>
                    </a:cubicBezTo>
                    <a:cubicBezTo>
                      <a:pt x="1199" y="2283"/>
                      <a:pt x="1184" y="2316"/>
                      <a:pt x="1161" y="2357"/>
                    </a:cubicBezTo>
                    <a:cubicBezTo>
                      <a:pt x="1162" y="2356"/>
                      <a:pt x="1162" y="2356"/>
                      <a:pt x="1162" y="2356"/>
                    </a:cubicBezTo>
                    <a:lnTo>
                      <a:pt x="1162" y="2356"/>
                    </a:lnTo>
                    <a:cubicBezTo>
                      <a:pt x="1163" y="2356"/>
                      <a:pt x="1142" y="2401"/>
                      <a:pt x="1117" y="2445"/>
                    </a:cubicBezTo>
                    <a:cubicBezTo>
                      <a:pt x="1103" y="2467"/>
                      <a:pt x="1091" y="2493"/>
                      <a:pt x="1081" y="2512"/>
                    </a:cubicBezTo>
                    <a:cubicBezTo>
                      <a:pt x="1073" y="2531"/>
                      <a:pt x="1065" y="2541"/>
                      <a:pt x="1065" y="2541"/>
                    </a:cubicBezTo>
                    <a:cubicBezTo>
                      <a:pt x="1055" y="2560"/>
                      <a:pt x="1047" y="2578"/>
                      <a:pt x="1036" y="2597"/>
                    </a:cubicBezTo>
                    <a:cubicBezTo>
                      <a:pt x="947" y="2771"/>
                      <a:pt x="844" y="2941"/>
                      <a:pt x="729" y="3100"/>
                    </a:cubicBezTo>
                    <a:lnTo>
                      <a:pt x="729" y="3100"/>
                    </a:lnTo>
                    <a:cubicBezTo>
                      <a:pt x="733" y="2994"/>
                      <a:pt x="736" y="2892"/>
                      <a:pt x="736" y="2790"/>
                    </a:cubicBezTo>
                    <a:lnTo>
                      <a:pt x="740" y="2785"/>
                    </a:lnTo>
                    <a:lnTo>
                      <a:pt x="740" y="2778"/>
                    </a:lnTo>
                    <a:lnTo>
                      <a:pt x="740" y="2775"/>
                    </a:lnTo>
                    <a:cubicBezTo>
                      <a:pt x="781" y="1380"/>
                      <a:pt x="828" y="263"/>
                      <a:pt x="7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19" name="Google Shape;2419;p22"/>
            <p:cNvGrpSpPr/>
            <p:nvPr/>
          </p:nvGrpSpPr>
          <p:grpSpPr>
            <a:xfrm>
              <a:off x="6196359" y="3504303"/>
              <a:ext cx="1082101" cy="1327877"/>
              <a:chOff x="6701519" y="2168747"/>
              <a:chExt cx="1652820" cy="2028222"/>
            </a:xfrm>
          </p:grpSpPr>
          <p:sp>
            <p:nvSpPr>
              <p:cNvPr id="2420" name="Google Shape;2420;p22"/>
              <p:cNvSpPr/>
              <p:nvPr/>
            </p:nvSpPr>
            <p:spPr>
              <a:xfrm>
                <a:off x="6701519" y="2168747"/>
                <a:ext cx="1652820" cy="2028222"/>
              </a:xfrm>
              <a:custGeom>
                <a:rect b="b" l="l" r="r" t="t"/>
                <a:pathLst>
                  <a:path extrusionOk="0" h="4835" w="3940">
                    <a:moveTo>
                      <a:pt x="1972" y="0"/>
                    </a:moveTo>
                    <a:cubicBezTo>
                      <a:pt x="1884" y="0"/>
                      <a:pt x="1791" y="19"/>
                      <a:pt x="1706" y="41"/>
                    </a:cubicBezTo>
                    <a:cubicBezTo>
                      <a:pt x="1528" y="92"/>
                      <a:pt x="1370" y="189"/>
                      <a:pt x="1228" y="311"/>
                    </a:cubicBezTo>
                    <a:cubicBezTo>
                      <a:pt x="1081" y="444"/>
                      <a:pt x="958" y="606"/>
                      <a:pt x="851" y="777"/>
                    </a:cubicBezTo>
                    <a:cubicBezTo>
                      <a:pt x="737" y="970"/>
                      <a:pt x="641" y="1173"/>
                      <a:pt x="563" y="1383"/>
                    </a:cubicBezTo>
                    <a:cubicBezTo>
                      <a:pt x="474" y="1605"/>
                      <a:pt x="407" y="1835"/>
                      <a:pt x="344" y="2068"/>
                    </a:cubicBezTo>
                    <a:cubicBezTo>
                      <a:pt x="286" y="2305"/>
                      <a:pt x="238" y="2542"/>
                      <a:pt x="197" y="2778"/>
                    </a:cubicBezTo>
                    <a:cubicBezTo>
                      <a:pt x="156" y="3008"/>
                      <a:pt x="122" y="3237"/>
                      <a:pt x="96" y="3466"/>
                    </a:cubicBezTo>
                    <a:cubicBezTo>
                      <a:pt x="71" y="3666"/>
                      <a:pt x="52" y="3866"/>
                      <a:pt x="38" y="4065"/>
                    </a:cubicBezTo>
                    <a:cubicBezTo>
                      <a:pt x="26" y="4217"/>
                      <a:pt x="16" y="4365"/>
                      <a:pt x="8" y="4517"/>
                    </a:cubicBezTo>
                    <a:cubicBezTo>
                      <a:pt x="4" y="4602"/>
                      <a:pt x="1" y="4687"/>
                      <a:pt x="1" y="4769"/>
                    </a:cubicBezTo>
                    <a:lnTo>
                      <a:pt x="1" y="4801"/>
                    </a:lnTo>
                    <a:cubicBezTo>
                      <a:pt x="1" y="4824"/>
                      <a:pt x="18" y="4835"/>
                      <a:pt x="36" y="4835"/>
                    </a:cubicBezTo>
                    <a:cubicBezTo>
                      <a:pt x="53" y="4835"/>
                      <a:pt x="71" y="4824"/>
                      <a:pt x="71" y="4801"/>
                    </a:cubicBezTo>
                    <a:cubicBezTo>
                      <a:pt x="71" y="4757"/>
                      <a:pt x="71" y="4713"/>
                      <a:pt x="74" y="4668"/>
                    </a:cubicBezTo>
                    <a:cubicBezTo>
                      <a:pt x="78" y="4550"/>
                      <a:pt x="82" y="4432"/>
                      <a:pt x="89" y="4313"/>
                    </a:cubicBezTo>
                    <a:cubicBezTo>
                      <a:pt x="100" y="4140"/>
                      <a:pt x="112" y="3966"/>
                      <a:pt x="130" y="3792"/>
                    </a:cubicBezTo>
                    <a:cubicBezTo>
                      <a:pt x="149" y="3577"/>
                      <a:pt x="175" y="3367"/>
                      <a:pt x="204" y="3152"/>
                    </a:cubicBezTo>
                    <a:cubicBezTo>
                      <a:pt x="238" y="2919"/>
                      <a:pt x="278" y="2689"/>
                      <a:pt x="326" y="2457"/>
                    </a:cubicBezTo>
                    <a:cubicBezTo>
                      <a:pt x="378" y="2220"/>
                      <a:pt x="437" y="1987"/>
                      <a:pt x="507" y="1757"/>
                    </a:cubicBezTo>
                    <a:cubicBezTo>
                      <a:pt x="574" y="1535"/>
                      <a:pt x="651" y="1321"/>
                      <a:pt x="752" y="1113"/>
                    </a:cubicBezTo>
                    <a:cubicBezTo>
                      <a:pt x="840" y="925"/>
                      <a:pt x="943" y="740"/>
                      <a:pt x="1077" y="577"/>
                    </a:cubicBezTo>
                    <a:cubicBezTo>
                      <a:pt x="1192" y="433"/>
                      <a:pt x="1325" y="304"/>
                      <a:pt x="1488" y="211"/>
                    </a:cubicBezTo>
                    <a:cubicBezTo>
                      <a:pt x="1621" y="133"/>
                      <a:pt x="1776" y="78"/>
                      <a:pt x="1932" y="70"/>
                    </a:cubicBezTo>
                    <a:lnTo>
                      <a:pt x="1932" y="140"/>
                    </a:lnTo>
                    <a:cubicBezTo>
                      <a:pt x="1935" y="307"/>
                      <a:pt x="1935" y="473"/>
                      <a:pt x="1939" y="640"/>
                    </a:cubicBezTo>
                    <a:lnTo>
                      <a:pt x="1821" y="640"/>
                    </a:lnTo>
                    <a:cubicBezTo>
                      <a:pt x="1783" y="640"/>
                      <a:pt x="1747" y="662"/>
                      <a:pt x="1735" y="695"/>
                    </a:cubicBezTo>
                    <a:cubicBezTo>
                      <a:pt x="1554" y="700"/>
                      <a:pt x="1414" y="700"/>
                      <a:pt x="1387" y="700"/>
                    </a:cubicBezTo>
                    <a:cubicBezTo>
                      <a:pt x="1370" y="700"/>
                      <a:pt x="1354" y="710"/>
                      <a:pt x="1339" y="729"/>
                    </a:cubicBezTo>
                    <a:cubicBezTo>
                      <a:pt x="1325" y="751"/>
                      <a:pt x="1310" y="773"/>
                      <a:pt x="1295" y="796"/>
                    </a:cubicBezTo>
                    <a:cubicBezTo>
                      <a:pt x="1196" y="947"/>
                      <a:pt x="1099" y="1099"/>
                      <a:pt x="999" y="1250"/>
                    </a:cubicBezTo>
                    <a:cubicBezTo>
                      <a:pt x="981" y="1276"/>
                      <a:pt x="1007" y="1303"/>
                      <a:pt x="1032" y="1303"/>
                    </a:cubicBezTo>
                    <a:cubicBezTo>
                      <a:pt x="1042" y="1303"/>
                      <a:pt x="1052" y="1298"/>
                      <a:pt x="1059" y="1287"/>
                    </a:cubicBezTo>
                    <a:cubicBezTo>
                      <a:pt x="1073" y="1265"/>
                      <a:pt x="1088" y="1243"/>
                      <a:pt x="1103" y="1221"/>
                    </a:cubicBezTo>
                    <a:cubicBezTo>
                      <a:pt x="1199" y="1073"/>
                      <a:pt x="1295" y="917"/>
                      <a:pt x="1387" y="770"/>
                    </a:cubicBezTo>
                    <a:lnTo>
                      <a:pt x="1732" y="770"/>
                    </a:lnTo>
                    <a:cubicBezTo>
                      <a:pt x="1747" y="803"/>
                      <a:pt x="1780" y="828"/>
                      <a:pt x="1821" y="828"/>
                    </a:cubicBezTo>
                    <a:lnTo>
                      <a:pt x="2150" y="828"/>
                    </a:lnTo>
                    <a:cubicBezTo>
                      <a:pt x="2191" y="828"/>
                      <a:pt x="2227" y="803"/>
                      <a:pt x="2239" y="766"/>
                    </a:cubicBezTo>
                    <a:lnTo>
                      <a:pt x="2516" y="766"/>
                    </a:lnTo>
                    <a:cubicBezTo>
                      <a:pt x="2531" y="780"/>
                      <a:pt x="2541" y="799"/>
                      <a:pt x="2553" y="814"/>
                    </a:cubicBezTo>
                    <a:cubicBezTo>
                      <a:pt x="2660" y="970"/>
                      <a:pt x="2771" y="1121"/>
                      <a:pt x="2879" y="1277"/>
                    </a:cubicBezTo>
                    <a:cubicBezTo>
                      <a:pt x="2886" y="1287"/>
                      <a:pt x="2897" y="1292"/>
                      <a:pt x="2907" y="1292"/>
                    </a:cubicBezTo>
                    <a:cubicBezTo>
                      <a:pt x="2932" y="1292"/>
                      <a:pt x="2956" y="1266"/>
                      <a:pt x="2937" y="1239"/>
                    </a:cubicBezTo>
                    <a:cubicBezTo>
                      <a:pt x="2937" y="1236"/>
                      <a:pt x="2934" y="1232"/>
                      <a:pt x="2930" y="1228"/>
                    </a:cubicBezTo>
                    <a:cubicBezTo>
                      <a:pt x="2816" y="1069"/>
                      <a:pt x="2705" y="910"/>
                      <a:pt x="2590" y="751"/>
                    </a:cubicBezTo>
                    <a:cubicBezTo>
                      <a:pt x="2579" y="733"/>
                      <a:pt x="2564" y="700"/>
                      <a:pt x="2541" y="695"/>
                    </a:cubicBezTo>
                    <a:lnTo>
                      <a:pt x="2239" y="695"/>
                    </a:lnTo>
                    <a:cubicBezTo>
                      <a:pt x="2224" y="662"/>
                      <a:pt x="2191" y="640"/>
                      <a:pt x="2150" y="640"/>
                    </a:cubicBezTo>
                    <a:lnTo>
                      <a:pt x="2005" y="640"/>
                    </a:lnTo>
                    <a:lnTo>
                      <a:pt x="2005" y="637"/>
                    </a:lnTo>
                    <a:cubicBezTo>
                      <a:pt x="2005" y="448"/>
                      <a:pt x="2002" y="259"/>
                      <a:pt x="2002" y="70"/>
                    </a:cubicBezTo>
                    <a:lnTo>
                      <a:pt x="2002" y="70"/>
                    </a:lnTo>
                    <a:cubicBezTo>
                      <a:pt x="2157" y="78"/>
                      <a:pt x="2316" y="133"/>
                      <a:pt x="2453" y="211"/>
                    </a:cubicBezTo>
                    <a:cubicBezTo>
                      <a:pt x="2612" y="304"/>
                      <a:pt x="2749" y="433"/>
                      <a:pt x="2864" y="577"/>
                    </a:cubicBezTo>
                    <a:cubicBezTo>
                      <a:pt x="2993" y="740"/>
                      <a:pt x="3101" y="925"/>
                      <a:pt x="3190" y="1113"/>
                    </a:cubicBezTo>
                    <a:cubicBezTo>
                      <a:pt x="3285" y="1321"/>
                      <a:pt x="3367" y="1535"/>
                      <a:pt x="3434" y="1757"/>
                    </a:cubicBezTo>
                    <a:cubicBezTo>
                      <a:pt x="3504" y="1987"/>
                      <a:pt x="3562" y="2220"/>
                      <a:pt x="3611" y="2457"/>
                    </a:cubicBezTo>
                    <a:cubicBezTo>
                      <a:pt x="3659" y="2689"/>
                      <a:pt x="3700" y="2919"/>
                      <a:pt x="3733" y="3152"/>
                    </a:cubicBezTo>
                    <a:cubicBezTo>
                      <a:pt x="3762" y="3367"/>
                      <a:pt x="3789" y="3577"/>
                      <a:pt x="3811" y="3792"/>
                    </a:cubicBezTo>
                    <a:cubicBezTo>
                      <a:pt x="3825" y="3966"/>
                      <a:pt x="3840" y="4140"/>
                      <a:pt x="3851" y="4313"/>
                    </a:cubicBezTo>
                    <a:cubicBezTo>
                      <a:pt x="3859" y="4432"/>
                      <a:pt x="3863" y="4550"/>
                      <a:pt x="3866" y="4673"/>
                    </a:cubicBezTo>
                    <a:cubicBezTo>
                      <a:pt x="3866" y="4713"/>
                      <a:pt x="3870" y="4757"/>
                      <a:pt x="3870" y="4801"/>
                    </a:cubicBezTo>
                    <a:cubicBezTo>
                      <a:pt x="3870" y="4824"/>
                      <a:pt x="3887" y="4835"/>
                      <a:pt x="3905" y="4835"/>
                    </a:cubicBezTo>
                    <a:cubicBezTo>
                      <a:pt x="3922" y="4835"/>
                      <a:pt x="3940" y="4824"/>
                      <a:pt x="3940" y="4801"/>
                    </a:cubicBezTo>
                    <a:lnTo>
                      <a:pt x="3940" y="4769"/>
                    </a:lnTo>
                    <a:cubicBezTo>
                      <a:pt x="3936" y="4687"/>
                      <a:pt x="3933" y="4602"/>
                      <a:pt x="3929" y="4517"/>
                    </a:cubicBezTo>
                    <a:cubicBezTo>
                      <a:pt x="3922" y="4365"/>
                      <a:pt x="3914" y="4217"/>
                      <a:pt x="3903" y="4065"/>
                    </a:cubicBezTo>
                    <a:cubicBezTo>
                      <a:pt x="3888" y="3866"/>
                      <a:pt x="3866" y="3666"/>
                      <a:pt x="3844" y="3466"/>
                    </a:cubicBezTo>
                    <a:cubicBezTo>
                      <a:pt x="3818" y="3237"/>
                      <a:pt x="3784" y="3008"/>
                      <a:pt x="3744" y="2778"/>
                    </a:cubicBezTo>
                    <a:cubicBezTo>
                      <a:pt x="3704" y="2542"/>
                      <a:pt x="3651" y="2305"/>
                      <a:pt x="3593" y="2068"/>
                    </a:cubicBezTo>
                    <a:cubicBezTo>
                      <a:pt x="3533" y="1835"/>
                      <a:pt x="3463" y="1605"/>
                      <a:pt x="3378" y="1383"/>
                    </a:cubicBezTo>
                    <a:cubicBezTo>
                      <a:pt x="3296" y="1173"/>
                      <a:pt x="3204" y="970"/>
                      <a:pt x="3086" y="777"/>
                    </a:cubicBezTo>
                    <a:cubicBezTo>
                      <a:pt x="2982" y="606"/>
                      <a:pt x="2860" y="444"/>
                      <a:pt x="2708" y="311"/>
                    </a:cubicBezTo>
                    <a:cubicBezTo>
                      <a:pt x="2572" y="189"/>
                      <a:pt x="2413" y="92"/>
                      <a:pt x="2235" y="41"/>
                    </a:cubicBezTo>
                    <a:cubicBezTo>
                      <a:pt x="2150" y="19"/>
                      <a:pt x="2061" y="0"/>
                      <a:pt x="19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1" name="Google Shape;2421;p22"/>
              <p:cNvSpPr/>
              <p:nvPr/>
            </p:nvSpPr>
            <p:spPr>
              <a:xfrm>
                <a:off x="7022428" y="2654090"/>
                <a:ext cx="1012667" cy="793251"/>
              </a:xfrm>
              <a:custGeom>
                <a:rect b="b" l="l" r="r" t="t"/>
                <a:pathLst>
                  <a:path extrusionOk="0" h="1891" w="2414">
                    <a:moveTo>
                      <a:pt x="146" y="1"/>
                    </a:moveTo>
                    <a:cubicBezTo>
                      <a:pt x="0" y="8"/>
                      <a:pt x="20" y="226"/>
                      <a:pt x="150" y="226"/>
                    </a:cubicBezTo>
                    <a:cubicBezTo>
                      <a:pt x="159" y="226"/>
                      <a:pt x="168" y="225"/>
                      <a:pt x="178" y="223"/>
                    </a:cubicBezTo>
                    <a:lnTo>
                      <a:pt x="334" y="1421"/>
                    </a:lnTo>
                    <a:cubicBezTo>
                      <a:pt x="371" y="1691"/>
                      <a:pt x="600" y="1891"/>
                      <a:pt x="871" y="1891"/>
                    </a:cubicBezTo>
                    <a:lnTo>
                      <a:pt x="1462" y="1891"/>
                    </a:lnTo>
                    <a:cubicBezTo>
                      <a:pt x="1725" y="1891"/>
                      <a:pt x="1947" y="1706"/>
                      <a:pt x="1995" y="1451"/>
                    </a:cubicBezTo>
                    <a:lnTo>
                      <a:pt x="2228" y="223"/>
                    </a:lnTo>
                    <a:cubicBezTo>
                      <a:pt x="2238" y="225"/>
                      <a:pt x="2248" y="226"/>
                      <a:pt x="2257" y="226"/>
                    </a:cubicBezTo>
                    <a:cubicBezTo>
                      <a:pt x="2388" y="226"/>
                      <a:pt x="2414" y="12"/>
                      <a:pt x="22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2" name="Google Shape;2422;p22"/>
              <p:cNvSpPr/>
              <p:nvPr/>
            </p:nvSpPr>
            <p:spPr>
              <a:xfrm>
                <a:off x="7525397" y="2654090"/>
                <a:ext cx="509689" cy="793251"/>
              </a:xfrm>
              <a:custGeom>
                <a:rect b="b" l="l" r="r" t="t"/>
                <a:pathLst>
                  <a:path extrusionOk="0" h="1891" w="1215">
                    <a:moveTo>
                      <a:pt x="0" y="1"/>
                    </a:moveTo>
                    <a:lnTo>
                      <a:pt x="389" y="375"/>
                    </a:lnTo>
                    <a:lnTo>
                      <a:pt x="31" y="1891"/>
                    </a:lnTo>
                    <a:lnTo>
                      <a:pt x="263" y="1891"/>
                    </a:lnTo>
                    <a:cubicBezTo>
                      <a:pt x="526" y="1891"/>
                      <a:pt x="748" y="1706"/>
                      <a:pt x="796" y="1451"/>
                    </a:cubicBezTo>
                    <a:lnTo>
                      <a:pt x="1029" y="223"/>
                    </a:lnTo>
                    <a:cubicBezTo>
                      <a:pt x="1039" y="225"/>
                      <a:pt x="1049" y="226"/>
                      <a:pt x="1058" y="226"/>
                    </a:cubicBezTo>
                    <a:cubicBezTo>
                      <a:pt x="1189" y="226"/>
                      <a:pt x="1215" y="12"/>
                      <a:pt x="10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3" name="Google Shape;2423;p22"/>
              <p:cNvSpPr/>
              <p:nvPr/>
            </p:nvSpPr>
            <p:spPr>
              <a:xfrm>
                <a:off x="7024526" y="2997229"/>
                <a:ext cx="898564" cy="911966"/>
              </a:xfrm>
              <a:custGeom>
                <a:rect b="b" l="l" r="r" t="t"/>
                <a:pathLst>
                  <a:path extrusionOk="0" h="2174" w="2142">
                    <a:moveTo>
                      <a:pt x="1199" y="0"/>
                    </a:moveTo>
                    <a:lnTo>
                      <a:pt x="1199" y="0"/>
                    </a:lnTo>
                    <a:cubicBezTo>
                      <a:pt x="1091" y="359"/>
                      <a:pt x="869" y="337"/>
                      <a:pt x="736" y="522"/>
                    </a:cubicBezTo>
                    <a:cubicBezTo>
                      <a:pt x="629" y="670"/>
                      <a:pt x="662" y="936"/>
                      <a:pt x="625" y="1051"/>
                    </a:cubicBezTo>
                    <a:cubicBezTo>
                      <a:pt x="496" y="926"/>
                      <a:pt x="551" y="729"/>
                      <a:pt x="540" y="729"/>
                    </a:cubicBezTo>
                    <a:cubicBezTo>
                      <a:pt x="536" y="728"/>
                      <a:pt x="532" y="727"/>
                      <a:pt x="528" y="727"/>
                    </a:cubicBezTo>
                    <a:cubicBezTo>
                      <a:pt x="510" y="727"/>
                      <a:pt x="494" y="739"/>
                      <a:pt x="484" y="748"/>
                    </a:cubicBezTo>
                    <a:cubicBezTo>
                      <a:pt x="440" y="799"/>
                      <a:pt x="407" y="855"/>
                      <a:pt x="388" y="910"/>
                    </a:cubicBezTo>
                    <a:cubicBezTo>
                      <a:pt x="344" y="1021"/>
                      <a:pt x="240" y="1395"/>
                      <a:pt x="492" y="1580"/>
                    </a:cubicBezTo>
                    <a:cubicBezTo>
                      <a:pt x="485" y="1580"/>
                      <a:pt x="478" y="1580"/>
                      <a:pt x="472" y="1580"/>
                    </a:cubicBezTo>
                    <a:cubicBezTo>
                      <a:pt x="314" y="1580"/>
                      <a:pt x="184" y="1492"/>
                      <a:pt x="0" y="1336"/>
                    </a:cubicBezTo>
                    <a:lnTo>
                      <a:pt x="0" y="1336"/>
                    </a:lnTo>
                    <a:cubicBezTo>
                      <a:pt x="74" y="1846"/>
                      <a:pt x="373" y="2065"/>
                      <a:pt x="706" y="2138"/>
                    </a:cubicBezTo>
                    <a:cubicBezTo>
                      <a:pt x="814" y="2164"/>
                      <a:pt x="924" y="2174"/>
                      <a:pt x="1032" y="2174"/>
                    </a:cubicBezTo>
                    <a:cubicBezTo>
                      <a:pt x="1272" y="2174"/>
                      <a:pt x="1496" y="2123"/>
                      <a:pt x="1631" y="2080"/>
                    </a:cubicBezTo>
                    <a:cubicBezTo>
                      <a:pt x="1687" y="2061"/>
                      <a:pt x="1724" y="2046"/>
                      <a:pt x="1742" y="2035"/>
                    </a:cubicBezTo>
                    <a:cubicBezTo>
                      <a:pt x="2142" y="1805"/>
                      <a:pt x="2101" y="1535"/>
                      <a:pt x="2038" y="1443"/>
                    </a:cubicBezTo>
                    <a:lnTo>
                      <a:pt x="2038" y="1443"/>
                    </a:lnTo>
                    <a:cubicBezTo>
                      <a:pt x="1908" y="1625"/>
                      <a:pt x="1768" y="1687"/>
                      <a:pt x="1684" y="1687"/>
                    </a:cubicBezTo>
                    <a:cubicBezTo>
                      <a:pt x="1618" y="1687"/>
                      <a:pt x="1586" y="1648"/>
                      <a:pt x="1624" y="1599"/>
                    </a:cubicBezTo>
                    <a:cubicBezTo>
                      <a:pt x="1735" y="1499"/>
                      <a:pt x="2068" y="1011"/>
                      <a:pt x="1457" y="689"/>
                    </a:cubicBezTo>
                    <a:lnTo>
                      <a:pt x="1457" y="689"/>
                    </a:lnTo>
                    <a:cubicBezTo>
                      <a:pt x="1513" y="752"/>
                      <a:pt x="1557" y="815"/>
                      <a:pt x="1565" y="885"/>
                    </a:cubicBezTo>
                    <a:cubicBezTo>
                      <a:pt x="1572" y="955"/>
                      <a:pt x="1542" y="1025"/>
                      <a:pt x="1465" y="1077"/>
                    </a:cubicBezTo>
                    <a:cubicBezTo>
                      <a:pt x="1435" y="1095"/>
                      <a:pt x="1399" y="1114"/>
                      <a:pt x="1358" y="1117"/>
                    </a:cubicBezTo>
                    <a:cubicBezTo>
                      <a:pt x="1324" y="1117"/>
                      <a:pt x="1295" y="1114"/>
                      <a:pt x="1265" y="1107"/>
                    </a:cubicBezTo>
                    <a:cubicBezTo>
                      <a:pt x="1132" y="1066"/>
                      <a:pt x="1039" y="641"/>
                      <a:pt x="1043" y="552"/>
                    </a:cubicBezTo>
                    <a:cubicBezTo>
                      <a:pt x="1058" y="326"/>
                      <a:pt x="1476" y="304"/>
                      <a:pt x="1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4" name="Google Shape;2424;p22"/>
              <p:cNvSpPr/>
              <p:nvPr/>
            </p:nvSpPr>
            <p:spPr>
              <a:xfrm>
                <a:off x="7212038" y="3343304"/>
                <a:ext cx="532762" cy="565889"/>
              </a:xfrm>
              <a:custGeom>
                <a:rect b="b" l="l" r="r" t="t"/>
                <a:pathLst>
                  <a:path extrusionOk="0" h="1349" w="1270">
                    <a:moveTo>
                      <a:pt x="452" y="0"/>
                    </a:moveTo>
                    <a:lnTo>
                      <a:pt x="452" y="0"/>
                    </a:lnTo>
                    <a:cubicBezTo>
                      <a:pt x="363" y="174"/>
                      <a:pt x="252" y="408"/>
                      <a:pt x="374" y="781"/>
                    </a:cubicBezTo>
                    <a:cubicBezTo>
                      <a:pt x="367" y="837"/>
                      <a:pt x="266" y="911"/>
                      <a:pt x="170" y="911"/>
                    </a:cubicBezTo>
                    <a:cubicBezTo>
                      <a:pt x="116" y="911"/>
                      <a:pt x="63" y="888"/>
                      <a:pt x="30" y="825"/>
                    </a:cubicBezTo>
                    <a:lnTo>
                      <a:pt x="30" y="825"/>
                    </a:lnTo>
                    <a:cubicBezTo>
                      <a:pt x="1" y="973"/>
                      <a:pt x="86" y="1177"/>
                      <a:pt x="259" y="1313"/>
                    </a:cubicBezTo>
                    <a:cubicBezTo>
                      <a:pt x="367" y="1339"/>
                      <a:pt x="477" y="1349"/>
                      <a:pt x="585" y="1349"/>
                    </a:cubicBezTo>
                    <a:cubicBezTo>
                      <a:pt x="825" y="1349"/>
                      <a:pt x="1049" y="1298"/>
                      <a:pt x="1184" y="1255"/>
                    </a:cubicBezTo>
                    <a:cubicBezTo>
                      <a:pt x="1240" y="1185"/>
                      <a:pt x="1269" y="1099"/>
                      <a:pt x="1269" y="1033"/>
                    </a:cubicBezTo>
                    <a:lnTo>
                      <a:pt x="1269" y="1033"/>
                    </a:lnTo>
                    <a:cubicBezTo>
                      <a:pt x="1213" y="1079"/>
                      <a:pt x="1060" y="1131"/>
                      <a:pt x="961" y="1131"/>
                    </a:cubicBezTo>
                    <a:cubicBezTo>
                      <a:pt x="912" y="1131"/>
                      <a:pt x="876" y="1118"/>
                      <a:pt x="873" y="1084"/>
                    </a:cubicBezTo>
                    <a:cubicBezTo>
                      <a:pt x="855" y="833"/>
                      <a:pt x="1125" y="615"/>
                      <a:pt x="996" y="374"/>
                    </a:cubicBezTo>
                    <a:lnTo>
                      <a:pt x="996" y="374"/>
                    </a:lnTo>
                    <a:cubicBezTo>
                      <a:pt x="947" y="426"/>
                      <a:pt x="879" y="670"/>
                      <a:pt x="701" y="670"/>
                    </a:cubicBezTo>
                    <a:cubicBezTo>
                      <a:pt x="689" y="670"/>
                      <a:pt x="676" y="668"/>
                      <a:pt x="663" y="666"/>
                    </a:cubicBezTo>
                    <a:cubicBezTo>
                      <a:pt x="489" y="633"/>
                      <a:pt x="433" y="171"/>
                      <a:pt x="4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5" name="Google Shape;2425;p22"/>
              <p:cNvSpPr/>
              <p:nvPr/>
            </p:nvSpPr>
            <p:spPr>
              <a:xfrm>
                <a:off x="7292580" y="3777890"/>
                <a:ext cx="758032" cy="329298"/>
              </a:xfrm>
              <a:custGeom>
                <a:rect b="b" l="l" r="r" t="t"/>
                <a:pathLst>
                  <a:path extrusionOk="0" h="785" w="1807">
                    <a:moveTo>
                      <a:pt x="504" y="0"/>
                    </a:moveTo>
                    <a:cubicBezTo>
                      <a:pt x="293" y="60"/>
                      <a:pt x="0" y="318"/>
                      <a:pt x="0" y="318"/>
                    </a:cubicBezTo>
                    <a:lnTo>
                      <a:pt x="792" y="648"/>
                    </a:lnTo>
                    <a:lnTo>
                      <a:pt x="830" y="659"/>
                    </a:lnTo>
                    <a:lnTo>
                      <a:pt x="1226" y="784"/>
                    </a:lnTo>
                    <a:lnTo>
                      <a:pt x="1480" y="596"/>
                    </a:lnTo>
                    <a:lnTo>
                      <a:pt x="1806" y="359"/>
                    </a:lnTo>
                    <a:lnTo>
                      <a:pt x="618" y="33"/>
                    </a:lnTo>
                    <a:lnTo>
                      <a:pt x="50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6" name="Google Shape;2426;p22"/>
              <p:cNvSpPr/>
              <p:nvPr/>
            </p:nvSpPr>
            <p:spPr>
              <a:xfrm>
                <a:off x="7292580" y="3777890"/>
                <a:ext cx="348183" cy="276862"/>
              </a:xfrm>
              <a:custGeom>
                <a:rect b="b" l="l" r="r" t="t"/>
                <a:pathLst>
                  <a:path extrusionOk="0" h="660" w="830">
                    <a:moveTo>
                      <a:pt x="504" y="0"/>
                    </a:moveTo>
                    <a:cubicBezTo>
                      <a:pt x="293" y="60"/>
                      <a:pt x="0" y="318"/>
                      <a:pt x="0" y="318"/>
                    </a:cubicBezTo>
                    <a:lnTo>
                      <a:pt x="792" y="648"/>
                    </a:lnTo>
                    <a:lnTo>
                      <a:pt x="830" y="659"/>
                    </a:lnTo>
                    <a:lnTo>
                      <a:pt x="767" y="466"/>
                    </a:lnTo>
                    <a:lnTo>
                      <a:pt x="752" y="422"/>
                    </a:lnTo>
                    <a:lnTo>
                      <a:pt x="618" y="33"/>
                    </a:lnTo>
                    <a:lnTo>
                      <a:pt x="50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7" name="Google Shape;2427;p22"/>
              <p:cNvSpPr/>
              <p:nvPr/>
            </p:nvSpPr>
            <p:spPr>
              <a:xfrm>
                <a:off x="7374800" y="3868079"/>
                <a:ext cx="470676" cy="143045"/>
              </a:xfrm>
              <a:custGeom>
                <a:rect b="b" l="l" r="r" t="t"/>
                <a:pathLst>
                  <a:path extrusionOk="0" h="341" w="1122">
                    <a:moveTo>
                      <a:pt x="34" y="0"/>
                    </a:moveTo>
                    <a:lnTo>
                      <a:pt x="1" y="29"/>
                    </a:lnTo>
                    <a:lnTo>
                      <a:pt x="733" y="318"/>
                    </a:lnTo>
                    <a:lnTo>
                      <a:pt x="1122" y="340"/>
                    </a:lnTo>
                    <a:lnTo>
                      <a:pt x="741" y="292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8" name="Google Shape;2428;p22"/>
              <p:cNvSpPr/>
              <p:nvPr/>
            </p:nvSpPr>
            <p:spPr>
              <a:xfrm>
                <a:off x="7806455" y="3927226"/>
                <a:ext cx="313784" cy="201773"/>
              </a:xfrm>
              <a:custGeom>
                <a:rect b="b" l="l" r="r" t="t"/>
                <a:pathLst>
                  <a:path extrusionOk="0" h="481" w="748">
                    <a:moveTo>
                      <a:pt x="518" y="0"/>
                    </a:moveTo>
                    <a:cubicBezTo>
                      <a:pt x="58" y="0"/>
                      <a:pt x="1" y="428"/>
                      <a:pt x="1" y="428"/>
                    </a:cubicBezTo>
                    <a:cubicBezTo>
                      <a:pt x="1" y="428"/>
                      <a:pt x="134" y="462"/>
                      <a:pt x="281" y="473"/>
                    </a:cubicBezTo>
                    <a:cubicBezTo>
                      <a:pt x="293" y="476"/>
                      <a:pt x="303" y="476"/>
                      <a:pt x="311" y="476"/>
                    </a:cubicBezTo>
                    <a:cubicBezTo>
                      <a:pt x="345" y="479"/>
                      <a:pt x="380" y="481"/>
                      <a:pt x="414" y="481"/>
                    </a:cubicBezTo>
                    <a:cubicBezTo>
                      <a:pt x="523" y="481"/>
                      <a:pt x="625" y="463"/>
                      <a:pt x="670" y="406"/>
                    </a:cubicBezTo>
                    <a:cubicBezTo>
                      <a:pt x="747" y="262"/>
                      <a:pt x="696" y="143"/>
                      <a:pt x="644" y="73"/>
                    </a:cubicBezTo>
                    <a:cubicBezTo>
                      <a:pt x="636" y="62"/>
                      <a:pt x="629" y="54"/>
                      <a:pt x="626" y="47"/>
                    </a:cubicBezTo>
                    <a:cubicBezTo>
                      <a:pt x="600" y="18"/>
                      <a:pt x="581" y="3"/>
                      <a:pt x="581" y="3"/>
                    </a:cubicBezTo>
                    <a:cubicBezTo>
                      <a:pt x="560" y="1"/>
                      <a:pt x="539" y="0"/>
                      <a:pt x="5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9" name="Google Shape;2429;p22"/>
              <p:cNvSpPr/>
              <p:nvPr/>
            </p:nvSpPr>
            <p:spPr>
              <a:xfrm>
                <a:off x="7860989" y="3960785"/>
                <a:ext cx="145146" cy="147240"/>
              </a:xfrm>
              <a:custGeom>
                <a:rect b="b" l="l" r="r" t="t"/>
                <a:pathLst>
                  <a:path extrusionOk="0" h="351" w="346">
                    <a:moveTo>
                      <a:pt x="327" y="1"/>
                    </a:moveTo>
                    <a:cubicBezTo>
                      <a:pt x="272" y="1"/>
                      <a:pt x="52" y="96"/>
                      <a:pt x="30" y="182"/>
                    </a:cubicBezTo>
                    <a:cubicBezTo>
                      <a:pt x="18" y="208"/>
                      <a:pt x="7" y="234"/>
                      <a:pt x="4" y="263"/>
                    </a:cubicBezTo>
                    <a:cubicBezTo>
                      <a:pt x="0" y="277"/>
                      <a:pt x="10" y="350"/>
                      <a:pt x="19" y="350"/>
                    </a:cubicBezTo>
                    <a:cubicBezTo>
                      <a:pt x="21" y="350"/>
                      <a:pt x="24" y="343"/>
                      <a:pt x="26" y="323"/>
                    </a:cubicBezTo>
                    <a:cubicBezTo>
                      <a:pt x="30" y="160"/>
                      <a:pt x="148" y="71"/>
                      <a:pt x="325" y="27"/>
                    </a:cubicBezTo>
                    <a:cubicBezTo>
                      <a:pt x="345" y="9"/>
                      <a:pt x="343" y="1"/>
                      <a:pt x="3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0" name="Google Shape;2430;p22"/>
              <p:cNvSpPr/>
              <p:nvPr/>
            </p:nvSpPr>
            <p:spPr>
              <a:xfrm>
                <a:off x="7966281" y="3975467"/>
                <a:ext cx="132142" cy="138011"/>
              </a:xfrm>
              <a:custGeom>
                <a:rect b="b" l="l" r="r" t="t"/>
                <a:pathLst>
                  <a:path extrusionOk="0" h="329" w="315">
                    <a:moveTo>
                      <a:pt x="180" y="0"/>
                    </a:moveTo>
                    <a:cubicBezTo>
                      <a:pt x="170" y="0"/>
                      <a:pt x="164" y="9"/>
                      <a:pt x="167" y="21"/>
                    </a:cubicBezTo>
                    <a:cubicBezTo>
                      <a:pt x="204" y="62"/>
                      <a:pt x="237" y="113"/>
                      <a:pt x="241" y="161"/>
                    </a:cubicBezTo>
                    <a:cubicBezTo>
                      <a:pt x="259" y="313"/>
                      <a:pt x="1" y="328"/>
                      <a:pt x="122" y="328"/>
                    </a:cubicBezTo>
                    <a:cubicBezTo>
                      <a:pt x="315" y="299"/>
                      <a:pt x="296" y="103"/>
                      <a:pt x="189" y="3"/>
                    </a:cubicBezTo>
                    <a:cubicBezTo>
                      <a:pt x="186" y="1"/>
                      <a:pt x="183" y="0"/>
                      <a:pt x="1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1" name="Google Shape;2431;p22"/>
              <p:cNvSpPr/>
              <p:nvPr/>
            </p:nvSpPr>
            <p:spPr>
              <a:xfrm>
                <a:off x="7929785" y="3996861"/>
                <a:ext cx="60408" cy="106969"/>
              </a:xfrm>
              <a:custGeom>
                <a:rect b="b" l="l" r="r" t="t"/>
                <a:pathLst>
                  <a:path extrusionOk="0" h="255" w="144">
                    <a:moveTo>
                      <a:pt x="125" y="1"/>
                    </a:moveTo>
                    <a:cubicBezTo>
                      <a:pt x="91" y="1"/>
                      <a:pt x="0" y="52"/>
                      <a:pt x="13" y="144"/>
                    </a:cubicBezTo>
                    <a:cubicBezTo>
                      <a:pt x="13" y="170"/>
                      <a:pt x="21" y="207"/>
                      <a:pt x="40" y="233"/>
                    </a:cubicBezTo>
                    <a:cubicBezTo>
                      <a:pt x="50" y="247"/>
                      <a:pt x="58" y="254"/>
                      <a:pt x="62" y="254"/>
                    </a:cubicBezTo>
                    <a:cubicBezTo>
                      <a:pt x="65" y="254"/>
                      <a:pt x="63" y="246"/>
                      <a:pt x="54" y="229"/>
                    </a:cubicBezTo>
                    <a:cubicBezTo>
                      <a:pt x="40" y="166"/>
                      <a:pt x="25" y="40"/>
                      <a:pt x="128" y="26"/>
                    </a:cubicBezTo>
                    <a:cubicBezTo>
                      <a:pt x="143" y="9"/>
                      <a:pt x="138" y="1"/>
                      <a:pt x="1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2" name="Google Shape;2432;p22"/>
              <p:cNvSpPr/>
              <p:nvPr/>
            </p:nvSpPr>
            <p:spPr>
              <a:xfrm>
                <a:off x="6952793" y="3852139"/>
                <a:ext cx="753418" cy="292383"/>
              </a:xfrm>
              <a:custGeom>
                <a:rect b="b" l="l" r="r" t="t"/>
                <a:pathLst>
                  <a:path extrusionOk="0" h="697" w="1796">
                    <a:moveTo>
                      <a:pt x="1343" y="1"/>
                    </a:moveTo>
                    <a:lnTo>
                      <a:pt x="1225" y="20"/>
                    </a:lnTo>
                    <a:lnTo>
                      <a:pt x="1" y="211"/>
                    </a:lnTo>
                    <a:lnTo>
                      <a:pt x="286" y="486"/>
                    </a:lnTo>
                    <a:lnTo>
                      <a:pt x="511" y="696"/>
                    </a:lnTo>
                    <a:lnTo>
                      <a:pt x="918" y="615"/>
                    </a:lnTo>
                    <a:lnTo>
                      <a:pt x="959" y="607"/>
                    </a:lnTo>
                    <a:lnTo>
                      <a:pt x="1795" y="367"/>
                    </a:lnTo>
                    <a:cubicBezTo>
                      <a:pt x="1795" y="367"/>
                      <a:pt x="1543" y="78"/>
                      <a:pt x="13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3" name="Google Shape;2433;p22"/>
              <p:cNvSpPr/>
              <p:nvPr/>
            </p:nvSpPr>
            <p:spPr>
              <a:xfrm>
                <a:off x="7337465" y="3852139"/>
                <a:ext cx="368738" cy="258404"/>
              </a:xfrm>
              <a:custGeom>
                <a:rect b="b" l="l" r="r" t="t"/>
                <a:pathLst>
                  <a:path extrusionOk="0" h="616" w="879">
                    <a:moveTo>
                      <a:pt x="426" y="1"/>
                    </a:moveTo>
                    <a:lnTo>
                      <a:pt x="308" y="20"/>
                    </a:lnTo>
                    <a:lnTo>
                      <a:pt x="120" y="389"/>
                    </a:lnTo>
                    <a:lnTo>
                      <a:pt x="98" y="430"/>
                    </a:lnTo>
                    <a:lnTo>
                      <a:pt x="1" y="615"/>
                    </a:lnTo>
                    <a:lnTo>
                      <a:pt x="42" y="607"/>
                    </a:lnTo>
                    <a:lnTo>
                      <a:pt x="878" y="367"/>
                    </a:lnTo>
                    <a:cubicBezTo>
                      <a:pt x="878" y="367"/>
                      <a:pt x="626" y="78"/>
                      <a:pt x="42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4" name="Google Shape;2434;p22"/>
              <p:cNvSpPr/>
              <p:nvPr/>
            </p:nvSpPr>
            <p:spPr>
              <a:xfrm>
                <a:off x="7141983" y="3953234"/>
                <a:ext cx="486198" cy="101516"/>
              </a:xfrm>
              <a:custGeom>
                <a:rect b="b" l="l" r="r" t="t"/>
                <a:pathLst>
                  <a:path extrusionOk="0" h="242" w="1159">
                    <a:moveTo>
                      <a:pt x="1133" y="0"/>
                    </a:moveTo>
                    <a:lnTo>
                      <a:pt x="386" y="211"/>
                    </a:lnTo>
                    <a:lnTo>
                      <a:pt x="1" y="219"/>
                    </a:lnTo>
                    <a:lnTo>
                      <a:pt x="393" y="241"/>
                    </a:lnTo>
                    <a:lnTo>
                      <a:pt x="1159" y="33"/>
                    </a:lnTo>
                    <a:lnTo>
                      <a:pt x="11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5" name="Google Shape;2435;p22"/>
              <p:cNvSpPr/>
              <p:nvPr/>
            </p:nvSpPr>
            <p:spPr>
              <a:xfrm>
                <a:off x="6865959" y="3940650"/>
                <a:ext cx="304555" cy="210163"/>
              </a:xfrm>
              <a:custGeom>
                <a:rect b="b" l="l" r="r" t="t"/>
                <a:pathLst>
                  <a:path extrusionOk="0" h="501" w="726">
                    <a:moveTo>
                      <a:pt x="208" y="0"/>
                    </a:moveTo>
                    <a:cubicBezTo>
                      <a:pt x="208" y="0"/>
                      <a:pt x="186" y="15"/>
                      <a:pt x="156" y="41"/>
                    </a:cubicBezTo>
                    <a:cubicBezTo>
                      <a:pt x="148" y="49"/>
                      <a:pt x="141" y="56"/>
                      <a:pt x="134" y="63"/>
                    </a:cubicBezTo>
                    <a:cubicBezTo>
                      <a:pt x="71" y="126"/>
                      <a:pt x="1" y="241"/>
                      <a:pt x="56" y="393"/>
                    </a:cubicBezTo>
                    <a:cubicBezTo>
                      <a:pt x="104" y="471"/>
                      <a:pt x="256" y="497"/>
                      <a:pt x="400" y="500"/>
                    </a:cubicBezTo>
                    <a:lnTo>
                      <a:pt x="430" y="500"/>
                    </a:lnTo>
                    <a:cubicBezTo>
                      <a:pt x="443" y="500"/>
                      <a:pt x="456" y="501"/>
                      <a:pt x="469" y="501"/>
                    </a:cubicBezTo>
                    <a:cubicBezTo>
                      <a:pt x="604" y="501"/>
                      <a:pt x="718" y="485"/>
                      <a:pt x="718" y="485"/>
                    </a:cubicBezTo>
                    <a:cubicBezTo>
                      <a:pt x="718" y="485"/>
                      <a:pt x="725" y="19"/>
                      <a:pt x="2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6" name="Google Shape;2436;p22"/>
              <p:cNvSpPr/>
              <p:nvPr/>
            </p:nvSpPr>
            <p:spPr>
              <a:xfrm>
                <a:off x="6991386" y="3979662"/>
                <a:ext cx="126688" cy="159405"/>
              </a:xfrm>
              <a:custGeom>
                <a:rect b="b" l="l" r="r" t="t"/>
                <a:pathLst>
                  <a:path extrusionOk="0" h="380" w="302">
                    <a:moveTo>
                      <a:pt x="13" y="1"/>
                    </a:moveTo>
                    <a:cubicBezTo>
                      <a:pt x="2" y="1"/>
                      <a:pt x="1" y="8"/>
                      <a:pt x="16" y="26"/>
                    </a:cubicBezTo>
                    <a:cubicBezTo>
                      <a:pt x="186" y="85"/>
                      <a:pt x="290" y="189"/>
                      <a:pt x="267" y="351"/>
                    </a:cubicBezTo>
                    <a:cubicBezTo>
                      <a:pt x="266" y="372"/>
                      <a:pt x="267" y="380"/>
                      <a:pt x="270" y="380"/>
                    </a:cubicBezTo>
                    <a:cubicBezTo>
                      <a:pt x="278" y="380"/>
                      <a:pt x="300" y="309"/>
                      <a:pt x="297" y="293"/>
                    </a:cubicBezTo>
                    <a:cubicBezTo>
                      <a:pt x="301" y="267"/>
                      <a:pt x="293" y="240"/>
                      <a:pt x="286" y="214"/>
                    </a:cubicBezTo>
                    <a:cubicBezTo>
                      <a:pt x="277" y="123"/>
                      <a:pt x="60" y="1"/>
                      <a:pt x="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7" name="Google Shape;2437;p22"/>
              <p:cNvSpPr/>
              <p:nvPr/>
            </p:nvSpPr>
            <p:spPr>
              <a:xfrm>
                <a:off x="6878543" y="3988471"/>
                <a:ext cx="104035" cy="140109"/>
              </a:xfrm>
              <a:custGeom>
                <a:rect b="b" l="l" r="r" t="t"/>
                <a:pathLst>
                  <a:path extrusionOk="0" h="334" w="248">
                    <a:moveTo>
                      <a:pt x="177" y="1"/>
                    </a:moveTo>
                    <a:cubicBezTo>
                      <a:pt x="175" y="1"/>
                      <a:pt x="173" y="1"/>
                      <a:pt x="171" y="2"/>
                    </a:cubicBezTo>
                    <a:cubicBezTo>
                      <a:pt x="45" y="90"/>
                      <a:pt x="0" y="282"/>
                      <a:pt x="185" y="330"/>
                    </a:cubicBezTo>
                    <a:cubicBezTo>
                      <a:pt x="201" y="332"/>
                      <a:pt x="210" y="333"/>
                      <a:pt x="215" y="333"/>
                    </a:cubicBezTo>
                    <a:cubicBezTo>
                      <a:pt x="247" y="333"/>
                      <a:pt x="57" y="286"/>
                      <a:pt x="93" y="157"/>
                    </a:cubicBezTo>
                    <a:cubicBezTo>
                      <a:pt x="108" y="108"/>
                      <a:pt x="144" y="57"/>
                      <a:pt x="188" y="24"/>
                    </a:cubicBezTo>
                    <a:cubicBezTo>
                      <a:pt x="195" y="11"/>
                      <a:pt x="188" y="1"/>
                      <a:pt x="1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8" name="Google Shape;2438;p22"/>
              <p:cNvSpPr/>
              <p:nvPr/>
            </p:nvSpPr>
            <p:spPr>
              <a:xfrm>
                <a:off x="7001034" y="4017416"/>
                <a:ext cx="57052" cy="108647"/>
              </a:xfrm>
              <a:custGeom>
                <a:rect b="b" l="l" r="r" t="t"/>
                <a:pathLst>
                  <a:path extrusionOk="0" h="259" w="136">
                    <a:moveTo>
                      <a:pt x="17" y="0"/>
                    </a:moveTo>
                    <a:cubicBezTo>
                      <a:pt x="5" y="0"/>
                      <a:pt x="1" y="8"/>
                      <a:pt x="12" y="25"/>
                    </a:cubicBezTo>
                    <a:cubicBezTo>
                      <a:pt x="111" y="47"/>
                      <a:pt x="82" y="172"/>
                      <a:pt x="56" y="232"/>
                    </a:cubicBezTo>
                    <a:cubicBezTo>
                      <a:pt x="45" y="250"/>
                      <a:pt x="41" y="258"/>
                      <a:pt x="45" y="258"/>
                    </a:cubicBezTo>
                    <a:cubicBezTo>
                      <a:pt x="48" y="258"/>
                      <a:pt x="57" y="252"/>
                      <a:pt x="70" y="239"/>
                    </a:cubicBezTo>
                    <a:cubicBezTo>
                      <a:pt x="93" y="213"/>
                      <a:pt x="104" y="180"/>
                      <a:pt x="108" y="150"/>
                    </a:cubicBezTo>
                    <a:cubicBezTo>
                      <a:pt x="135" y="59"/>
                      <a:pt x="49" y="0"/>
                      <a:pt x="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9" name="Google Shape;2439;p22"/>
              <p:cNvSpPr/>
              <p:nvPr/>
            </p:nvSpPr>
            <p:spPr>
              <a:xfrm>
                <a:off x="7022428" y="3701963"/>
                <a:ext cx="1068460" cy="270150"/>
              </a:xfrm>
              <a:custGeom>
                <a:rect b="b" l="l" r="r" t="t"/>
                <a:pathLst>
                  <a:path extrusionOk="0" h="644" w="2547">
                    <a:moveTo>
                      <a:pt x="1" y="0"/>
                    </a:moveTo>
                    <a:lnTo>
                      <a:pt x="345" y="581"/>
                    </a:lnTo>
                    <a:lnTo>
                      <a:pt x="808" y="596"/>
                    </a:lnTo>
                    <a:lnTo>
                      <a:pt x="2435" y="644"/>
                    </a:lnTo>
                    <a:cubicBezTo>
                      <a:pt x="2435" y="644"/>
                      <a:pt x="2469" y="603"/>
                      <a:pt x="2491" y="536"/>
                    </a:cubicBezTo>
                    <a:cubicBezTo>
                      <a:pt x="2495" y="529"/>
                      <a:pt x="2498" y="521"/>
                      <a:pt x="2502" y="511"/>
                    </a:cubicBezTo>
                    <a:cubicBezTo>
                      <a:pt x="2536" y="403"/>
                      <a:pt x="2546" y="244"/>
                      <a:pt x="2376" y="122"/>
                    </a:cubicBezTo>
                    <a:lnTo>
                      <a:pt x="1988" y="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0" name="Google Shape;2440;p22"/>
              <p:cNvSpPr/>
              <p:nvPr/>
            </p:nvSpPr>
            <p:spPr>
              <a:xfrm>
                <a:off x="6909166" y="3701963"/>
                <a:ext cx="322174" cy="243722"/>
              </a:xfrm>
              <a:custGeom>
                <a:rect b="b" l="l" r="r" t="t"/>
                <a:pathLst>
                  <a:path extrusionOk="0" h="581" w="768">
                    <a:moveTo>
                      <a:pt x="271" y="0"/>
                    </a:moveTo>
                    <a:cubicBezTo>
                      <a:pt x="271" y="0"/>
                      <a:pt x="245" y="7"/>
                      <a:pt x="212" y="26"/>
                    </a:cubicBezTo>
                    <a:cubicBezTo>
                      <a:pt x="201" y="29"/>
                      <a:pt x="190" y="37"/>
                      <a:pt x="178" y="45"/>
                    </a:cubicBezTo>
                    <a:cubicBezTo>
                      <a:pt x="101" y="93"/>
                      <a:pt x="1" y="185"/>
                      <a:pt x="9" y="344"/>
                    </a:cubicBezTo>
                    <a:cubicBezTo>
                      <a:pt x="27" y="433"/>
                      <a:pt x="168" y="488"/>
                      <a:pt x="305" y="525"/>
                    </a:cubicBezTo>
                    <a:cubicBezTo>
                      <a:pt x="315" y="529"/>
                      <a:pt x="323" y="529"/>
                      <a:pt x="334" y="533"/>
                    </a:cubicBezTo>
                    <a:cubicBezTo>
                      <a:pt x="479" y="569"/>
                      <a:pt x="615" y="581"/>
                      <a:pt x="615" y="581"/>
                    </a:cubicBezTo>
                    <a:cubicBezTo>
                      <a:pt x="615" y="581"/>
                      <a:pt x="767" y="133"/>
                      <a:pt x="2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1" name="Google Shape;2441;p22"/>
              <p:cNvSpPr/>
              <p:nvPr/>
            </p:nvSpPr>
            <p:spPr>
              <a:xfrm>
                <a:off x="7199453" y="3757755"/>
                <a:ext cx="441311" cy="12585"/>
              </a:xfrm>
              <a:custGeom>
                <a:rect b="b" l="l" r="r" t="t"/>
                <a:pathLst>
                  <a:path extrusionOk="0" h="30" w="1052">
                    <a:moveTo>
                      <a:pt x="985" y="0"/>
                    </a:moveTo>
                    <a:lnTo>
                      <a:pt x="134" y="4"/>
                    </a:lnTo>
                    <a:cubicBezTo>
                      <a:pt x="134" y="4"/>
                      <a:pt x="86" y="7"/>
                      <a:pt x="56" y="11"/>
                    </a:cubicBezTo>
                    <a:cubicBezTo>
                      <a:pt x="1" y="15"/>
                      <a:pt x="23" y="23"/>
                      <a:pt x="56" y="26"/>
                    </a:cubicBezTo>
                    <a:cubicBezTo>
                      <a:pt x="53" y="26"/>
                      <a:pt x="138" y="30"/>
                      <a:pt x="138" y="30"/>
                    </a:cubicBezTo>
                    <a:lnTo>
                      <a:pt x="985" y="26"/>
                    </a:lnTo>
                    <a:lnTo>
                      <a:pt x="1037" y="26"/>
                    </a:lnTo>
                    <a:cubicBezTo>
                      <a:pt x="1040" y="23"/>
                      <a:pt x="1052" y="15"/>
                      <a:pt x="1037" y="4"/>
                    </a:cubicBezTo>
                    <a:lnTo>
                      <a:pt x="10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2" name="Google Shape;2442;p22"/>
              <p:cNvSpPr/>
              <p:nvPr/>
            </p:nvSpPr>
            <p:spPr>
              <a:xfrm>
                <a:off x="6983835" y="3712450"/>
                <a:ext cx="101518" cy="119973"/>
              </a:xfrm>
              <a:custGeom>
                <a:rect b="b" l="l" r="r" t="t"/>
                <a:pathLst>
                  <a:path extrusionOk="0" h="286" w="242">
                    <a:moveTo>
                      <a:pt x="34" y="1"/>
                    </a:moveTo>
                    <a:cubicBezTo>
                      <a:pt x="23" y="4"/>
                      <a:pt x="12" y="12"/>
                      <a:pt x="0" y="20"/>
                    </a:cubicBezTo>
                    <a:cubicBezTo>
                      <a:pt x="8" y="20"/>
                      <a:pt x="12" y="23"/>
                      <a:pt x="19" y="23"/>
                    </a:cubicBezTo>
                    <a:lnTo>
                      <a:pt x="41" y="34"/>
                    </a:lnTo>
                    <a:cubicBezTo>
                      <a:pt x="71" y="52"/>
                      <a:pt x="97" y="75"/>
                      <a:pt x="123" y="97"/>
                    </a:cubicBezTo>
                    <a:cubicBezTo>
                      <a:pt x="145" y="123"/>
                      <a:pt x="167" y="149"/>
                      <a:pt x="186" y="175"/>
                    </a:cubicBezTo>
                    <a:cubicBezTo>
                      <a:pt x="190" y="182"/>
                      <a:pt x="193" y="189"/>
                      <a:pt x="197" y="197"/>
                    </a:cubicBezTo>
                    <a:cubicBezTo>
                      <a:pt x="197" y="197"/>
                      <a:pt x="197" y="201"/>
                      <a:pt x="200" y="204"/>
                    </a:cubicBezTo>
                    <a:cubicBezTo>
                      <a:pt x="200" y="208"/>
                      <a:pt x="204" y="211"/>
                      <a:pt x="208" y="219"/>
                    </a:cubicBezTo>
                    <a:cubicBezTo>
                      <a:pt x="215" y="230"/>
                      <a:pt x="219" y="245"/>
                      <a:pt x="226" y="256"/>
                    </a:cubicBezTo>
                    <a:cubicBezTo>
                      <a:pt x="226" y="264"/>
                      <a:pt x="226" y="267"/>
                      <a:pt x="230" y="271"/>
                    </a:cubicBezTo>
                    <a:lnTo>
                      <a:pt x="230" y="278"/>
                    </a:lnTo>
                    <a:cubicBezTo>
                      <a:pt x="230" y="286"/>
                      <a:pt x="234" y="286"/>
                      <a:pt x="234" y="286"/>
                    </a:cubicBezTo>
                    <a:cubicBezTo>
                      <a:pt x="238" y="282"/>
                      <a:pt x="238" y="278"/>
                      <a:pt x="241" y="274"/>
                    </a:cubicBezTo>
                    <a:lnTo>
                      <a:pt x="241" y="264"/>
                    </a:lnTo>
                    <a:lnTo>
                      <a:pt x="241" y="256"/>
                    </a:lnTo>
                    <a:cubicBezTo>
                      <a:pt x="241" y="252"/>
                      <a:pt x="241" y="238"/>
                      <a:pt x="234" y="219"/>
                    </a:cubicBezTo>
                    <a:cubicBezTo>
                      <a:pt x="234" y="211"/>
                      <a:pt x="230" y="201"/>
                      <a:pt x="226" y="194"/>
                    </a:cubicBezTo>
                    <a:cubicBezTo>
                      <a:pt x="222" y="189"/>
                      <a:pt x="222" y="186"/>
                      <a:pt x="222" y="186"/>
                    </a:cubicBezTo>
                    <a:lnTo>
                      <a:pt x="215" y="175"/>
                    </a:lnTo>
                    <a:lnTo>
                      <a:pt x="212" y="163"/>
                    </a:lnTo>
                    <a:cubicBezTo>
                      <a:pt x="193" y="134"/>
                      <a:pt x="171" y="108"/>
                      <a:pt x="145" y="83"/>
                    </a:cubicBezTo>
                    <a:cubicBezTo>
                      <a:pt x="119" y="56"/>
                      <a:pt x="89" y="30"/>
                      <a:pt x="56" y="12"/>
                    </a:cubicBezTo>
                    <a:lnTo>
                      <a:pt x="3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3" name="Google Shape;2443;p22"/>
              <p:cNvSpPr/>
              <p:nvPr/>
            </p:nvSpPr>
            <p:spPr>
              <a:xfrm>
                <a:off x="7360957" y="3743492"/>
                <a:ext cx="729926" cy="228621"/>
              </a:xfrm>
              <a:custGeom>
                <a:rect b="b" l="l" r="r" t="t"/>
                <a:pathLst>
                  <a:path extrusionOk="0" h="545" w="1740">
                    <a:moveTo>
                      <a:pt x="1181" y="1"/>
                    </a:moveTo>
                    <a:lnTo>
                      <a:pt x="1" y="497"/>
                    </a:lnTo>
                    <a:lnTo>
                      <a:pt x="1628" y="545"/>
                    </a:lnTo>
                    <a:cubicBezTo>
                      <a:pt x="1628" y="545"/>
                      <a:pt x="1662" y="504"/>
                      <a:pt x="1684" y="437"/>
                    </a:cubicBezTo>
                    <a:cubicBezTo>
                      <a:pt x="1688" y="430"/>
                      <a:pt x="1691" y="422"/>
                      <a:pt x="1695" y="412"/>
                    </a:cubicBezTo>
                    <a:cubicBezTo>
                      <a:pt x="1729" y="304"/>
                      <a:pt x="1739" y="145"/>
                      <a:pt x="1569" y="23"/>
                    </a:cubicBezTo>
                    <a:lnTo>
                      <a:pt x="118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4" name="Google Shape;2444;p22"/>
              <p:cNvSpPr/>
              <p:nvPr/>
            </p:nvSpPr>
            <p:spPr>
              <a:xfrm>
                <a:off x="7401228" y="3891151"/>
                <a:ext cx="670777" cy="36076"/>
              </a:xfrm>
              <a:custGeom>
                <a:rect b="b" l="l" r="r" t="t"/>
                <a:pathLst>
                  <a:path extrusionOk="0" h="86" w="1599">
                    <a:moveTo>
                      <a:pt x="57" y="0"/>
                    </a:moveTo>
                    <a:cubicBezTo>
                      <a:pt x="1" y="4"/>
                      <a:pt x="23" y="12"/>
                      <a:pt x="57" y="15"/>
                    </a:cubicBezTo>
                    <a:cubicBezTo>
                      <a:pt x="57" y="19"/>
                      <a:pt x="137" y="26"/>
                      <a:pt x="137" y="26"/>
                    </a:cubicBezTo>
                    <a:lnTo>
                      <a:pt x="1584" y="85"/>
                    </a:lnTo>
                    <a:lnTo>
                      <a:pt x="1588" y="85"/>
                    </a:lnTo>
                    <a:cubicBezTo>
                      <a:pt x="1592" y="78"/>
                      <a:pt x="1595" y="70"/>
                      <a:pt x="1599" y="60"/>
                    </a:cubicBezTo>
                    <a:lnTo>
                      <a:pt x="1584" y="60"/>
                    </a:lnTo>
                    <a:lnTo>
                      <a:pt x="1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5" name="Google Shape;2445;p22"/>
              <p:cNvSpPr/>
              <p:nvPr/>
            </p:nvSpPr>
            <p:spPr>
              <a:xfrm>
                <a:off x="6958666" y="3782924"/>
                <a:ext cx="101518" cy="142626"/>
              </a:xfrm>
              <a:custGeom>
                <a:rect b="b" l="l" r="r" t="t"/>
                <a:pathLst>
                  <a:path extrusionOk="0" h="340" w="242">
                    <a:moveTo>
                      <a:pt x="11" y="0"/>
                    </a:moveTo>
                    <a:cubicBezTo>
                      <a:pt x="1" y="0"/>
                      <a:pt x="5" y="5"/>
                      <a:pt x="35" y="18"/>
                    </a:cubicBezTo>
                    <a:cubicBezTo>
                      <a:pt x="179" y="70"/>
                      <a:pt x="216" y="210"/>
                      <a:pt x="187" y="332"/>
                    </a:cubicBezTo>
                    <a:cubicBezTo>
                      <a:pt x="197" y="336"/>
                      <a:pt x="205" y="336"/>
                      <a:pt x="216" y="340"/>
                    </a:cubicBezTo>
                    <a:cubicBezTo>
                      <a:pt x="242" y="288"/>
                      <a:pt x="227" y="96"/>
                      <a:pt x="139" y="48"/>
                    </a:cubicBezTo>
                    <a:cubicBezTo>
                      <a:pt x="128" y="27"/>
                      <a:pt x="33" y="0"/>
                      <a:pt x="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446" name="Google Shape;244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31800" y="228776"/>
            <a:ext cx="579450" cy="579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47" name="Google Shape;2447;p22"/>
          <p:cNvGrpSpPr/>
          <p:nvPr/>
        </p:nvGrpSpPr>
        <p:grpSpPr>
          <a:xfrm>
            <a:off x="7405601" y="379053"/>
            <a:ext cx="914405" cy="914408"/>
            <a:chOff x="2350924" y="382650"/>
            <a:chExt cx="826170" cy="763024"/>
          </a:xfrm>
        </p:grpSpPr>
        <p:sp>
          <p:nvSpPr>
            <p:cNvPr id="2448" name="Google Shape;2448;p22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22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22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51" name="Google Shape;2451;p22"/>
          <p:cNvSpPr txBox="1"/>
          <p:nvPr>
            <p:ph type="title"/>
          </p:nvPr>
        </p:nvSpPr>
        <p:spPr>
          <a:xfrm>
            <a:off x="374400" y="379050"/>
            <a:ext cx="46320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 sz="4300"/>
              <a:t>Cabina telefónica</a:t>
            </a:r>
            <a:endParaRPr sz="4300"/>
          </a:p>
        </p:txBody>
      </p:sp>
      <p:sp>
        <p:nvSpPr>
          <p:cNvPr id="2452" name="Google Shape;2452;p22"/>
          <p:cNvSpPr txBox="1"/>
          <p:nvPr>
            <p:ph idx="5" type="subTitle"/>
          </p:nvPr>
        </p:nvSpPr>
        <p:spPr>
          <a:xfrm>
            <a:off x="972300" y="2246212"/>
            <a:ext cx="35997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>
                <a:highlight>
                  <a:srgbClr val="E18989"/>
                </a:highlight>
              </a:rPr>
              <a:t>Sector Puente</a:t>
            </a:r>
            <a:endParaRPr>
              <a:highlight>
                <a:srgbClr val="E18989"/>
              </a:highlight>
            </a:endParaRPr>
          </a:p>
        </p:txBody>
      </p:sp>
      <p:sp>
        <p:nvSpPr>
          <p:cNvPr id="2453" name="Google Shape;2453;p22"/>
          <p:cNvSpPr txBox="1"/>
          <p:nvPr>
            <p:ph idx="5" type="subTitle"/>
          </p:nvPr>
        </p:nvSpPr>
        <p:spPr>
          <a:xfrm>
            <a:off x="972300" y="2909412"/>
            <a:ext cx="35997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>
                <a:highlight>
                  <a:srgbClr val="FFE599"/>
                </a:highlight>
              </a:rPr>
              <a:t>Sector Juvanti</a:t>
            </a:r>
            <a:endParaRPr>
              <a:highlight>
                <a:srgbClr val="FFE599"/>
              </a:highlight>
            </a:endParaRPr>
          </a:p>
        </p:txBody>
      </p:sp>
      <p:sp>
        <p:nvSpPr>
          <p:cNvPr id="2454" name="Google Shape;2454;p22"/>
          <p:cNvSpPr txBox="1"/>
          <p:nvPr>
            <p:ph idx="5" type="subTitle"/>
          </p:nvPr>
        </p:nvSpPr>
        <p:spPr>
          <a:xfrm>
            <a:off x="972300" y="1838524"/>
            <a:ext cx="35997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>
                <a:highlight>
                  <a:srgbClr val="A5B7C5"/>
                </a:highlight>
              </a:rPr>
              <a:t>Días 2 y 7 de agosto</a:t>
            </a:r>
            <a:endParaRPr>
              <a:highlight>
                <a:srgbClr val="A5B7C5"/>
              </a:highlight>
            </a:endParaRPr>
          </a:p>
        </p:txBody>
      </p:sp>
      <p:sp>
        <p:nvSpPr>
          <p:cNvPr id="2455" name="Google Shape;2455;p22"/>
          <p:cNvSpPr txBox="1"/>
          <p:nvPr>
            <p:ph idx="5" type="subTitle"/>
          </p:nvPr>
        </p:nvSpPr>
        <p:spPr>
          <a:xfrm>
            <a:off x="972300" y="2474362"/>
            <a:ext cx="35997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>
                <a:highlight>
                  <a:srgbClr val="E18989"/>
                </a:highlight>
              </a:rPr>
              <a:t>Días 3 y 8 de agosto</a:t>
            </a:r>
            <a:endParaRPr>
              <a:highlight>
                <a:srgbClr val="E18989"/>
              </a:highlight>
            </a:endParaRPr>
          </a:p>
        </p:txBody>
      </p:sp>
      <p:sp>
        <p:nvSpPr>
          <p:cNvPr id="2456" name="Google Shape;2456;p22"/>
          <p:cNvSpPr txBox="1"/>
          <p:nvPr>
            <p:ph idx="5" type="subTitle"/>
          </p:nvPr>
        </p:nvSpPr>
        <p:spPr>
          <a:xfrm>
            <a:off x="972300" y="3157299"/>
            <a:ext cx="35997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>
                <a:highlight>
                  <a:srgbClr val="FFE599"/>
                </a:highlight>
              </a:rPr>
              <a:t>Días 5 y 9 de agosto</a:t>
            </a:r>
            <a:endParaRPr>
              <a:highlight>
                <a:srgbClr val="FFE599"/>
              </a:highlight>
            </a:endParaRPr>
          </a:p>
        </p:txBody>
      </p:sp>
      <p:sp>
        <p:nvSpPr>
          <p:cNvPr id="2457" name="Google Shape;2457;p22"/>
          <p:cNvSpPr txBox="1"/>
          <p:nvPr/>
        </p:nvSpPr>
        <p:spPr>
          <a:xfrm>
            <a:off x="5337575" y="1896700"/>
            <a:ext cx="1913100" cy="11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Teléfonos: </a:t>
            </a:r>
            <a:endParaRPr b="0" i="0" sz="14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1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663728974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1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663728971 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1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663729113</a:t>
            </a:r>
            <a:endParaRPr b="1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1" name="Shape 2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2" name="Google Shape;2462;p24"/>
          <p:cNvGrpSpPr/>
          <p:nvPr/>
        </p:nvGrpSpPr>
        <p:grpSpPr>
          <a:xfrm>
            <a:off x="3534912" y="988622"/>
            <a:ext cx="5162247" cy="3432469"/>
            <a:chOff x="331763" y="414153"/>
            <a:chExt cx="6903246" cy="5019697"/>
          </a:xfrm>
        </p:grpSpPr>
        <p:sp>
          <p:nvSpPr>
            <p:cNvPr id="2463" name="Google Shape;2463;p24"/>
            <p:cNvSpPr/>
            <p:nvPr/>
          </p:nvSpPr>
          <p:spPr>
            <a:xfrm>
              <a:off x="2953125" y="4725150"/>
              <a:ext cx="1660725" cy="708700"/>
            </a:xfrm>
            <a:custGeom>
              <a:rect b="b" l="l" r="r" t="t"/>
              <a:pathLst>
                <a:path extrusionOk="0" h="28348" w="66429">
                  <a:moveTo>
                    <a:pt x="6889" y="1"/>
                  </a:moveTo>
                  <a:lnTo>
                    <a:pt x="1" y="28347"/>
                  </a:lnTo>
                  <a:lnTo>
                    <a:pt x="66429" y="28347"/>
                  </a:lnTo>
                  <a:lnTo>
                    <a:pt x="59475" y="1"/>
                  </a:lnTo>
                  <a:lnTo>
                    <a:pt x="33182" y="464"/>
                  </a:lnTo>
                  <a:lnTo>
                    <a:pt x="68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" name="Google Shape;2464;p24"/>
            <p:cNvSpPr/>
            <p:nvPr/>
          </p:nvSpPr>
          <p:spPr>
            <a:xfrm>
              <a:off x="331763" y="414153"/>
              <a:ext cx="6903246" cy="4353879"/>
            </a:xfrm>
            <a:custGeom>
              <a:rect b="b" l="l" r="r" t="t"/>
              <a:pathLst>
                <a:path extrusionOk="0" h="181204" w="248162">
                  <a:moveTo>
                    <a:pt x="4636" y="0"/>
                  </a:moveTo>
                  <a:cubicBezTo>
                    <a:pt x="2053" y="0"/>
                    <a:pt x="0" y="2053"/>
                    <a:pt x="0" y="4636"/>
                  </a:cubicBezTo>
                  <a:lnTo>
                    <a:pt x="0" y="176634"/>
                  </a:lnTo>
                  <a:cubicBezTo>
                    <a:pt x="0" y="179151"/>
                    <a:pt x="2053" y="181204"/>
                    <a:pt x="4636" y="181204"/>
                  </a:cubicBezTo>
                  <a:lnTo>
                    <a:pt x="243526" y="181204"/>
                  </a:lnTo>
                  <a:cubicBezTo>
                    <a:pt x="246109" y="181204"/>
                    <a:pt x="248162" y="179151"/>
                    <a:pt x="248162" y="176634"/>
                  </a:cubicBezTo>
                  <a:lnTo>
                    <a:pt x="248162" y="4636"/>
                  </a:lnTo>
                  <a:cubicBezTo>
                    <a:pt x="248162" y="2053"/>
                    <a:pt x="246109" y="0"/>
                    <a:pt x="2435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24"/>
            <p:cNvSpPr/>
            <p:nvPr/>
          </p:nvSpPr>
          <p:spPr>
            <a:xfrm>
              <a:off x="2772650" y="5206975"/>
              <a:ext cx="2020025" cy="226875"/>
            </a:xfrm>
            <a:custGeom>
              <a:rect b="b" l="l" r="r" t="t"/>
              <a:pathLst>
                <a:path extrusionOk="0" h="9075" w="80801">
                  <a:moveTo>
                    <a:pt x="4571" y="1"/>
                  </a:moveTo>
                  <a:cubicBezTo>
                    <a:pt x="2054" y="1"/>
                    <a:pt x="1" y="2054"/>
                    <a:pt x="1" y="4570"/>
                  </a:cubicBezTo>
                  <a:cubicBezTo>
                    <a:pt x="1" y="7021"/>
                    <a:pt x="2054" y="9074"/>
                    <a:pt x="4571" y="9074"/>
                  </a:cubicBezTo>
                  <a:lnTo>
                    <a:pt x="76297" y="9074"/>
                  </a:lnTo>
                  <a:cubicBezTo>
                    <a:pt x="78814" y="9074"/>
                    <a:pt x="80801" y="7021"/>
                    <a:pt x="80801" y="4570"/>
                  </a:cubicBezTo>
                  <a:cubicBezTo>
                    <a:pt x="80801" y="2054"/>
                    <a:pt x="78814" y="1"/>
                    <a:pt x="762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66" name="Google Shape;2466;p24"/>
          <p:cNvSpPr txBox="1"/>
          <p:nvPr>
            <p:ph type="title"/>
          </p:nvPr>
        </p:nvSpPr>
        <p:spPr>
          <a:xfrm>
            <a:off x="329200" y="749550"/>
            <a:ext cx="3597900" cy="1063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3600">
                <a:solidFill>
                  <a:schemeClr val="accent3"/>
                </a:solidFill>
              </a:rPr>
              <a:t>Canales de comunicación</a:t>
            </a:r>
            <a:endParaRPr sz="3600">
              <a:solidFill>
                <a:schemeClr val="accent3"/>
              </a:solidFill>
            </a:endParaRPr>
          </a:p>
        </p:txBody>
      </p:sp>
      <p:grpSp>
        <p:nvGrpSpPr>
          <p:cNvPr id="2467" name="Google Shape;2467;p24"/>
          <p:cNvGrpSpPr/>
          <p:nvPr/>
        </p:nvGrpSpPr>
        <p:grpSpPr>
          <a:xfrm flipH="1">
            <a:off x="797491" y="3819889"/>
            <a:ext cx="826199" cy="1176297"/>
            <a:chOff x="2559152" y="2571741"/>
            <a:chExt cx="1003034" cy="1428065"/>
          </a:xfrm>
        </p:grpSpPr>
        <p:sp>
          <p:nvSpPr>
            <p:cNvPr id="2468" name="Google Shape;2468;p24"/>
            <p:cNvSpPr/>
            <p:nvPr/>
          </p:nvSpPr>
          <p:spPr>
            <a:xfrm>
              <a:off x="2779623" y="3202100"/>
              <a:ext cx="774358" cy="559268"/>
            </a:xfrm>
            <a:custGeom>
              <a:rect b="b" l="l" r="r" t="t"/>
              <a:pathLst>
                <a:path extrusionOk="0" h="2179" w="3017">
                  <a:moveTo>
                    <a:pt x="94" y="1"/>
                  </a:moveTo>
                  <a:cubicBezTo>
                    <a:pt x="77" y="1"/>
                    <a:pt x="59" y="12"/>
                    <a:pt x="59" y="34"/>
                  </a:cubicBezTo>
                  <a:cubicBezTo>
                    <a:pt x="45" y="552"/>
                    <a:pt x="30" y="1070"/>
                    <a:pt x="15" y="1588"/>
                  </a:cubicBezTo>
                  <a:cubicBezTo>
                    <a:pt x="0" y="1769"/>
                    <a:pt x="0" y="1828"/>
                    <a:pt x="45" y="1851"/>
                  </a:cubicBezTo>
                  <a:cubicBezTo>
                    <a:pt x="89" y="1873"/>
                    <a:pt x="1986" y="2069"/>
                    <a:pt x="2816" y="2165"/>
                  </a:cubicBezTo>
                  <a:cubicBezTo>
                    <a:pt x="2854" y="2174"/>
                    <a:pt x="2883" y="2179"/>
                    <a:pt x="2906" y="2179"/>
                  </a:cubicBezTo>
                  <a:cubicBezTo>
                    <a:pt x="3017" y="2179"/>
                    <a:pt x="2955" y="2072"/>
                    <a:pt x="2966" y="1939"/>
                  </a:cubicBezTo>
                  <a:cubicBezTo>
                    <a:pt x="2963" y="1410"/>
                    <a:pt x="2959" y="881"/>
                    <a:pt x="2956" y="352"/>
                  </a:cubicBezTo>
                  <a:cubicBezTo>
                    <a:pt x="2956" y="271"/>
                    <a:pt x="2956" y="186"/>
                    <a:pt x="2952" y="104"/>
                  </a:cubicBezTo>
                  <a:cubicBezTo>
                    <a:pt x="2952" y="80"/>
                    <a:pt x="2935" y="68"/>
                    <a:pt x="2917" y="68"/>
                  </a:cubicBezTo>
                  <a:cubicBezTo>
                    <a:pt x="2900" y="68"/>
                    <a:pt x="2882" y="80"/>
                    <a:pt x="2882" y="104"/>
                  </a:cubicBezTo>
                  <a:cubicBezTo>
                    <a:pt x="2889" y="770"/>
                    <a:pt x="2893" y="1436"/>
                    <a:pt x="2900" y="2102"/>
                  </a:cubicBezTo>
                  <a:cubicBezTo>
                    <a:pt x="1961" y="1994"/>
                    <a:pt x="1018" y="1883"/>
                    <a:pt x="78" y="1777"/>
                  </a:cubicBezTo>
                  <a:cubicBezTo>
                    <a:pt x="93" y="1270"/>
                    <a:pt x="108" y="760"/>
                    <a:pt x="122" y="253"/>
                  </a:cubicBezTo>
                  <a:cubicBezTo>
                    <a:pt x="125" y="182"/>
                    <a:pt x="130" y="108"/>
                    <a:pt x="130" y="34"/>
                  </a:cubicBezTo>
                  <a:cubicBezTo>
                    <a:pt x="130" y="12"/>
                    <a:pt x="112" y="1"/>
                    <a:pt x="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24"/>
            <p:cNvSpPr/>
            <p:nvPr/>
          </p:nvSpPr>
          <p:spPr>
            <a:xfrm>
              <a:off x="2904104" y="2571741"/>
              <a:ext cx="36960" cy="88549"/>
            </a:xfrm>
            <a:custGeom>
              <a:rect b="b" l="l" r="r" t="t"/>
              <a:pathLst>
                <a:path extrusionOk="0" h="345" w="144">
                  <a:moveTo>
                    <a:pt x="0" y="1"/>
                  </a:moveTo>
                  <a:lnTo>
                    <a:pt x="0" y="344"/>
                  </a:lnTo>
                  <a:lnTo>
                    <a:pt x="144" y="344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24"/>
            <p:cNvSpPr/>
            <p:nvPr/>
          </p:nvSpPr>
          <p:spPr>
            <a:xfrm>
              <a:off x="3461057" y="2594584"/>
              <a:ext cx="38500" cy="89575"/>
            </a:xfrm>
            <a:custGeom>
              <a:rect b="b" l="l" r="r" t="t"/>
              <a:pathLst>
                <a:path extrusionOk="0" h="349" w="150">
                  <a:moveTo>
                    <a:pt x="1" y="1"/>
                  </a:moveTo>
                  <a:lnTo>
                    <a:pt x="1" y="349"/>
                  </a:lnTo>
                  <a:lnTo>
                    <a:pt x="149" y="349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24"/>
            <p:cNvSpPr/>
            <p:nvPr/>
          </p:nvSpPr>
          <p:spPr>
            <a:xfrm>
              <a:off x="2581995" y="2617427"/>
              <a:ext cx="937597" cy="1027933"/>
            </a:xfrm>
            <a:custGeom>
              <a:rect b="b" l="l" r="r" t="t"/>
              <a:pathLst>
                <a:path extrusionOk="0" h="4005" w="3653">
                  <a:moveTo>
                    <a:pt x="1247" y="0"/>
                  </a:moveTo>
                  <a:cubicBezTo>
                    <a:pt x="1236" y="299"/>
                    <a:pt x="1170" y="2146"/>
                    <a:pt x="1166" y="2405"/>
                  </a:cubicBezTo>
                  <a:cubicBezTo>
                    <a:pt x="1110" y="3096"/>
                    <a:pt x="463" y="3348"/>
                    <a:pt x="1" y="3437"/>
                  </a:cubicBezTo>
                  <a:cubicBezTo>
                    <a:pt x="492" y="3830"/>
                    <a:pt x="2095" y="4004"/>
                    <a:pt x="2904" y="4004"/>
                  </a:cubicBezTo>
                  <a:cubicBezTo>
                    <a:pt x="2984" y="4004"/>
                    <a:pt x="3057" y="4002"/>
                    <a:pt x="3119" y="3999"/>
                  </a:cubicBezTo>
                  <a:cubicBezTo>
                    <a:pt x="3652" y="3958"/>
                    <a:pt x="3419" y="2896"/>
                    <a:pt x="3504" y="2382"/>
                  </a:cubicBezTo>
                  <a:cubicBezTo>
                    <a:pt x="3545" y="1636"/>
                    <a:pt x="3578" y="862"/>
                    <a:pt x="3578" y="89"/>
                  </a:cubicBezTo>
                  <a:lnTo>
                    <a:pt x="3578" y="89"/>
                  </a:lnTo>
                  <a:cubicBezTo>
                    <a:pt x="3353" y="171"/>
                    <a:pt x="3019" y="204"/>
                    <a:pt x="2671" y="204"/>
                  </a:cubicBezTo>
                  <a:cubicBezTo>
                    <a:pt x="2083" y="204"/>
                    <a:pt x="1454" y="110"/>
                    <a:pt x="12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" name="Google Shape;2472;p24"/>
            <p:cNvSpPr/>
            <p:nvPr/>
          </p:nvSpPr>
          <p:spPr>
            <a:xfrm>
              <a:off x="2581995" y="3264981"/>
              <a:ext cx="921427" cy="380374"/>
            </a:xfrm>
            <a:custGeom>
              <a:rect b="b" l="l" r="r" t="t"/>
              <a:pathLst>
                <a:path extrusionOk="0" h="1482" w="3590">
                  <a:moveTo>
                    <a:pt x="1148" y="0"/>
                  </a:moveTo>
                  <a:cubicBezTo>
                    <a:pt x="1011" y="651"/>
                    <a:pt x="434" y="810"/>
                    <a:pt x="1" y="914"/>
                  </a:cubicBezTo>
                  <a:cubicBezTo>
                    <a:pt x="492" y="1307"/>
                    <a:pt x="2095" y="1481"/>
                    <a:pt x="2904" y="1481"/>
                  </a:cubicBezTo>
                  <a:cubicBezTo>
                    <a:pt x="2984" y="1481"/>
                    <a:pt x="3057" y="1479"/>
                    <a:pt x="3119" y="1476"/>
                  </a:cubicBezTo>
                  <a:cubicBezTo>
                    <a:pt x="3589" y="1450"/>
                    <a:pt x="3448" y="648"/>
                    <a:pt x="3489" y="129"/>
                  </a:cubicBezTo>
                  <a:cubicBezTo>
                    <a:pt x="3489" y="119"/>
                    <a:pt x="1148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24"/>
            <p:cNvSpPr/>
            <p:nvPr/>
          </p:nvSpPr>
          <p:spPr>
            <a:xfrm>
              <a:off x="2997785" y="3083522"/>
              <a:ext cx="259745" cy="136544"/>
            </a:xfrm>
            <a:custGeom>
              <a:rect b="b" l="l" r="r" t="t"/>
              <a:pathLst>
                <a:path extrusionOk="0" h="532" w="1012">
                  <a:moveTo>
                    <a:pt x="1011" y="1"/>
                  </a:moveTo>
                  <a:lnTo>
                    <a:pt x="1011" y="1"/>
                  </a:lnTo>
                  <a:cubicBezTo>
                    <a:pt x="851" y="97"/>
                    <a:pt x="704" y="241"/>
                    <a:pt x="526" y="326"/>
                  </a:cubicBezTo>
                  <a:cubicBezTo>
                    <a:pt x="363" y="419"/>
                    <a:pt x="171" y="452"/>
                    <a:pt x="1" y="530"/>
                  </a:cubicBezTo>
                  <a:cubicBezTo>
                    <a:pt x="14" y="531"/>
                    <a:pt x="28" y="532"/>
                    <a:pt x="42" y="532"/>
                  </a:cubicBezTo>
                  <a:cubicBezTo>
                    <a:pt x="360" y="532"/>
                    <a:pt x="862" y="259"/>
                    <a:pt x="10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24"/>
            <p:cNvSpPr/>
            <p:nvPr/>
          </p:nvSpPr>
          <p:spPr>
            <a:xfrm>
              <a:off x="2570702" y="3303224"/>
              <a:ext cx="856234" cy="696582"/>
            </a:xfrm>
            <a:custGeom>
              <a:rect b="b" l="l" r="r" t="t"/>
              <a:pathLst>
                <a:path extrusionOk="0" h="2714" w="3336">
                  <a:moveTo>
                    <a:pt x="3272" y="0"/>
                  </a:moveTo>
                  <a:cubicBezTo>
                    <a:pt x="3255" y="0"/>
                    <a:pt x="3237" y="12"/>
                    <a:pt x="3237" y="36"/>
                  </a:cubicBezTo>
                  <a:cubicBezTo>
                    <a:pt x="3230" y="902"/>
                    <a:pt x="3219" y="1771"/>
                    <a:pt x="3211" y="2640"/>
                  </a:cubicBezTo>
                  <a:cubicBezTo>
                    <a:pt x="2168" y="2493"/>
                    <a:pt x="1125" y="2344"/>
                    <a:pt x="85" y="2200"/>
                  </a:cubicBezTo>
                  <a:cubicBezTo>
                    <a:pt x="82" y="1578"/>
                    <a:pt x="78" y="957"/>
                    <a:pt x="70" y="340"/>
                  </a:cubicBezTo>
                  <a:cubicBezTo>
                    <a:pt x="70" y="251"/>
                    <a:pt x="74" y="162"/>
                    <a:pt x="70" y="73"/>
                  </a:cubicBezTo>
                  <a:cubicBezTo>
                    <a:pt x="70" y="51"/>
                    <a:pt x="53" y="40"/>
                    <a:pt x="35" y="40"/>
                  </a:cubicBezTo>
                  <a:cubicBezTo>
                    <a:pt x="18" y="40"/>
                    <a:pt x="0" y="51"/>
                    <a:pt x="0" y="73"/>
                  </a:cubicBezTo>
                  <a:cubicBezTo>
                    <a:pt x="4" y="702"/>
                    <a:pt x="7" y="1334"/>
                    <a:pt x="12" y="1964"/>
                  </a:cubicBezTo>
                  <a:cubicBezTo>
                    <a:pt x="7" y="2167"/>
                    <a:pt x="4" y="2237"/>
                    <a:pt x="45" y="2263"/>
                  </a:cubicBezTo>
                  <a:cubicBezTo>
                    <a:pt x="89" y="2289"/>
                    <a:pt x="2190" y="2566"/>
                    <a:pt x="3108" y="2696"/>
                  </a:cubicBezTo>
                  <a:cubicBezTo>
                    <a:pt x="3156" y="2708"/>
                    <a:pt x="3192" y="2713"/>
                    <a:pt x="3218" y="2713"/>
                  </a:cubicBezTo>
                  <a:cubicBezTo>
                    <a:pt x="3336" y="2713"/>
                    <a:pt x="3261" y="2602"/>
                    <a:pt x="3285" y="2418"/>
                  </a:cubicBezTo>
                  <a:cubicBezTo>
                    <a:pt x="3289" y="1730"/>
                    <a:pt x="3297" y="1046"/>
                    <a:pt x="3304" y="358"/>
                  </a:cubicBezTo>
                  <a:cubicBezTo>
                    <a:pt x="3304" y="251"/>
                    <a:pt x="3307" y="144"/>
                    <a:pt x="3307" y="36"/>
                  </a:cubicBezTo>
                  <a:cubicBezTo>
                    <a:pt x="3307" y="12"/>
                    <a:pt x="3290" y="0"/>
                    <a:pt x="3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24"/>
            <p:cNvSpPr/>
            <p:nvPr/>
          </p:nvSpPr>
          <p:spPr>
            <a:xfrm>
              <a:off x="2559152" y="3483143"/>
              <a:ext cx="76230" cy="58262"/>
            </a:xfrm>
            <a:custGeom>
              <a:rect b="b" l="l" r="r" t="t"/>
              <a:pathLst>
                <a:path extrusionOk="0" h="227" w="297">
                  <a:moveTo>
                    <a:pt x="149" y="1"/>
                  </a:moveTo>
                  <a:cubicBezTo>
                    <a:pt x="67" y="1"/>
                    <a:pt x="1" y="52"/>
                    <a:pt x="1" y="116"/>
                  </a:cubicBezTo>
                  <a:cubicBezTo>
                    <a:pt x="1" y="179"/>
                    <a:pt x="67" y="227"/>
                    <a:pt x="149" y="227"/>
                  </a:cubicBezTo>
                  <a:cubicBezTo>
                    <a:pt x="230" y="227"/>
                    <a:pt x="296" y="179"/>
                    <a:pt x="296" y="116"/>
                  </a:cubicBezTo>
                  <a:cubicBezTo>
                    <a:pt x="296" y="52"/>
                    <a:pt x="230" y="1"/>
                    <a:pt x="1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24"/>
            <p:cNvSpPr/>
            <p:nvPr/>
          </p:nvSpPr>
          <p:spPr>
            <a:xfrm>
              <a:off x="2563002" y="3186187"/>
              <a:ext cx="260258" cy="187364"/>
            </a:xfrm>
            <a:custGeom>
              <a:rect b="b" l="l" r="r" t="t"/>
              <a:pathLst>
                <a:path extrusionOk="0" h="730" w="1014">
                  <a:moveTo>
                    <a:pt x="822" y="0"/>
                  </a:moveTo>
                  <a:lnTo>
                    <a:pt x="8" y="466"/>
                  </a:lnTo>
                  <a:lnTo>
                    <a:pt x="1" y="470"/>
                  </a:lnTo>
                  <a:lnTo>
                    <a:pt x="1" y="680"/>
                  </a:lnTo>
                  <a:lnTo>
                    <a:pt x="389" y="725"/>
                  </a:lnTo>
                  <a:lnTo>
                    <a:pt x="411" y="729"/>
                  </a:lnTo>
                  <a:lnTo>
                    <a:pt x="415" y="725"/>
                  </a:lnTo>
                  <a:lnTo>
                    <a:pt x="1014" y="166"/>
                  </a:lnTo>
                  <a:lnTo>
                    <a:pt x="1014" y="30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24"/>
            <p:cNvSpPr/>
            <p:nvPr/>
          </p:nvSpPr>
          <p:spPr>
            <a:xfrm>
              <a:off x="2563002" y="3194656"/>
              <a:ext cx="260258" cy="178894"/>
            </a:xfrm>
            <a:custGeom>
              <a:rect b="b" l="l" r="r" t="t"/>
              <a:pathLst>
                <a:path extrusionOk="0" h="697" w="1014">
                  <a:moveTo>
                    <a:pt x="1014" y="0"/>
                  </a:moveTo>
                  <a:lnTo>
                    <a:pt x="389" y="492"/>
                  </a:lnTo>
                  <a:lnTo>
                    <a:pt x="8" y="433"/>
                  </a:lnTo>
                  <a:lnTo>
                    <a:pt x="1" y="437"/>
                  </a:lnTo>
                  <a:lnTo>
                    <a:pt x="1" y="647"/>
                  </a:lnTo>
                  <a:lnTo>
                    <a:pt x="411" y="696"/>
                  </a:lnTo>
                  <a:lnTo>
                    <a:pt x="415" y="692"/>
                  </a:lnTo>
                  <a:lnTo>
                    <a:pt x="1014" y="133"/>
                  </a:lnTo>
                  <a:lnTo>
                    <a:pt x="10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" name="Google Shape;2478;p24"/>
            <p:cNvSpPr/>
            <p:nvPr/>
          </p:nvSpPr>
          <p:spPr>
            <a:xfrm>
              <a:off x="3301671" y="3197480"/>
              <a:ext cx="260515" cy="187364"/>
            </a:xfrm>
            <a:custGeom>
              <a:rect b="b" l="l" r="r" t="t"/>
              <a:pathLst>
                <a:path extrusionOk="0" h="730" w="1015">
                  <a:moveTo>
                    <a:pt x="818" y="1"/>
                  </a:moveTo>
                  <a:lnTo>
                    <a:pt x="8" y="463"/>
                  </a:lnTo>
                  <a:lnTo>
                    <a:pt x="0" y="467"/>
                  </a:lnTo>
                  <a:lnTo>
                    <a:pt x="0" y="677"/>
                  </a:lnTo>
                  <a:lnTo>
                    <a:pt x="386" y="725"/>
                  </a:lnTo>
                  <a:lnTo>
                    <a:pt x="411" y="730"/>
                  </a:lnTo>
                  <a:lnTo>
                    <a:pt x="415" y="725"/>
                  </a:lnTo>
                  <a:lnTo>
                    <a:pt x="1014" y="167"/>
                  </a:lnTo>
                  <a:lnTo>
                    <a:pt x="1014" y="30"/>
                  </a:lnTo>
                  <a:lnTo>
                    <a:pt x="81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24"/>
            <p:cNvSpPr/>
            <p:nvPr/>
          </p:nvSpPr>
          <p:spPr>
            <a:xfrm>
              <a:off x="3301671" y="3204923"/>
              <a:ext cx="260515" cy="179920"/>
            </a:xfrm>
            <a:custGeom>
              <a:rect b="b" l="l" r="r" t="t"/>
              <a:pathLst>
                <a:path extrusionOk="0" h="701" w="1015">
                  <a:moveTo>
                    <a:pt x="1014" y="1"/>
                  </a:moveTo>
                  <a:lnTo>
                    <a:pt x="389" y="496"/>
                  </a:lnTo>
                  <a:lnTo>
                    <a:pt x="8" y="434"/>
                  </a:lnTo>
                  <a:lnTo>
                    <a:pt x="0" y="438"/>
                  </a:lnTo>
                  <a:lnTo>
                    <a:pt x="0" y="648"/>
                  </a:lnTo>
                  <a:lnTo>
                    <a:pt x="411" y="701"/>
                  </a:lnTo>
                  <a:lnTo>
                    <a:pt x="415" y="696"/>
                  </a:lnTo>
                  <a:lnTo>
                    <a:pt x="1014" y="138"/>
                  </a:lnTo>
                  <a:lnTo>
                    <a:pt x="10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p24"/>
            <p:cNvSpPr/>
            <p:nvPr/>
          </p:nvSpPr>
          <p:spPr>
            <a:xfrm>
              <a:off x="3363269" y="3617120"/>
              <a:ext cx="77256" cy="58262"/>
            </a:xfrm>
            <a:custGeom>
              <a:rect b="b" l="l" r="r" t="t"/>
              <a:pathLst>
                <a:path extrusionOk="0" h="227" w="301">
                  <a:moveTo>
                    <a:pt x="149" y="0"/>
                  </a:moveTo>
                  <a:cubicBezTo>
                    <a:pt x="67" y="0"/>
                    <a:pt x="1" y="53"/>
                    <a:pt x="1" y="116"/>
                  </a:cubicBezTo>
                  <a:cubicBezTo>
                    <a:pt x="1" y="178"/>
                    <a:pt x="67" y="227"/>
                    <a:pt x="149" y="227"/>
                  </a:cubicBezTo>
                  <a:cubicBezTo>
                    <a:pt x="234" y="227"/>
                    <a:pt x="301" y="178"/>
                    <a:pt x="301" y="116"/>
                  </a:cubicBezTo>
                  <a:cubicBezTo>
                    <a:pt x="301" y="53"/>
                    <a:pt x="234" y="0"/>
                    <a:pt x="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1" name="Google Shape;2481;p24"/>
          <p:cNvGrpSpPr/>
          <p:nvPr/>
        </p:nvGrpSpPr>
        <p:grpSpPr>
          <a:xfrm>
            <a:off x="8346826" y="-164847"/>
            <a:ext cx="914405" cy="914408"/>
            <a:chOff x="2350924" y="382650"/>
            <a:chExt cx="826170" cy="763024"/>
          </a:xfrm>
        </p:grpSpPr>
        <p:sp>
          <p:nvSpPr>
            <p:cNvPr id="2482" name="Google Shape;2482;p24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24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24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5" name="Google Shape;2485;p24"/>
          <p:cNvSpPr/>
          <p:nvPr/>
        </p:nvSpPr>
        <p:spPr>
          <a:xfrm>
            <a:off x="3732375" y="1172100"/>
            <a:ext cx="4767300" cy="2590200"/>
          </a:xfrm>
          <a:prstGeom prst="rect">
            <a:avLst/>
          </a:prstGeom>
          <a:solidFill>
            <a:srgbClr val="CCCCCC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2486" name="Google Shape;248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30525" y="1259850"/>
            <a:ext cx="11217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7" name="Google Shape;2487;p24"/>
          <p:cNvSpPr txBox="1"/>
          <p:nvPr/>
        </p:nvSpPr>
        <p:spPr>
          <a:xfrm>
            <a:off x="4980225" y="1580401"/>
            <a:ext cx="3296700" cy="42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150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" sz="3600" u="none" cap="none" strike="noStrike">
                <a:solidFill>
                  <a:srgbClr val="A64D79"/>
                </a:solidFill>
                <a:latin typeface="Varela Round"/>
                <a:ea typeface="Varela Round"/>
                <a:cs typeface="Varela Round"/>
                <a:sym typeface="Varela Round"/>
              </a:rPr>
              <a:t>@cjtucuman7</a:t>
            </a:r>
            <a:endParaRPr b="0" i="0" sz="1950" u="none" cap="none" strike="noStrike">
              <a:solidFill>
                <a:srgbClr val="A64D79"/>
              </a:solidFill>
              <a:highlight>
                <a:srgbClr val="F5F5F5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8" name="Google Shape;248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58525" y="2378324"/>
            <a:ext cx="1121700" cy="972151"/>
          </a:xfrm>
          <a:prstGeom prst="rect">
            <a:avLst/>
          </a:prstGeom>
          <a:noFill/>
          <a:ln>
            <a:noFill/>
          </a:ln>
        </p:spPr>
      </p:pic>
      <p:sp>
        <p:nvSpPr>
          <p:cNvPr id="2489" name="Google Shape;2489;p24"/>
          <p:cNvSpPr txBox="1"/>
          <p:nvPr/>
        </p:nvSpPr>
        <p:spPr>
          <a:xfrm>
            <a:off x="4141575" y="2494950"/>
            <a:ext cx="4358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" sz="3600" u="none" cap="none" strike="noStrike">
                <a:solidFill>
                  <a:srgbClr val="6FA8DC"/>
                </a:solidFill>
                <a:latin typeface="Varela Round"/>
                <a:ea typeface="Varela Round"/>
                <a:cs typeface="Varela Round"/>
                <a:sym typeface="Varela Round"/>
              </a:rPr>
              <a:t>@cjsTucuman7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0" name="Google Shape;2490;p24" title="cjtucuman7_qr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4725" y="1972700"/>
            <a:ext cx="1199500" cy="1377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1" name="Google Shape;2491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42163" y="1939188"/>
            <a:ext cx="1444799" cy="144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p36"/>
          <p:cNvSpPr txBox="1"/>
          <p:nvPr>
            <p:ph type="title"/>
          </p:nvPr>
        </p:nvSpPr>
        <p:spPr>
          <a:xfrm>
            <a:off x="720000" y="299900"/>
            <a:ext cx="7704000" cy="18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5500">
                <a:solidFill>
                  <a:schemeClr val="accent3"/>
                </a:solidFill>
              </a:rPr>
              <a:t>RUEGOS Y PREGUNTAS</a:t>
            </a:r>
            <a:endParaRPr sz="5500">
              <a:solidFill>
                <a:schemeClr val="accent3"/>
              </a:solidFill>
            </a:endParaRPr>
          </a:p>
        </p:txBody>
      </p:sp>
      <p:sp>
        <p:nvSpPr>
          <p:cNvPr id="2497" name="Google Shape;2497;p36"/>
          <p:cNvSpPr/>
          <p:nvPr/>
        </p:nvSpPr>
        <p:spPr>
          <a:xfrm>
            <a:off x="1692701" y="3696125"/>
            <a:ext cx="43517" cy="88808"/>
          </a:xfrm>
          <a:custGeom>
            <a:rect b="b" l="l" r="r" t="t"/>
            <a:pathLst>
              <a:path extrusionOk="0" h="451" w="221">
                <a:moveTo>
                  <a:pt x="4" y="1"/>
                </a:moveTo>
                <a:cubicBezTo>
                  <a:pt x="1" y="1"/>
                  <a:pt x="1" y="4"/>
                  <a:pt x="1" y="8"/>
                </a:cubicBezTo>
                <a:cubicBezTo>
                  <a:pt x="2" y="9"/>
                  <a:pt x="5" y="9"/>
                  <a:pt x="8" y="9"/>
                </a:cubicBezTo>
                <a:cubicBezTo>
                  <a:pt x="12" y="9"/>
                  <a:pt x="15" y="9"/>
                  <a:pt x="19" y="11"/>
                </a:cubicBezTo>
                <a:cubicBezTo>
                  <a:pt x="30" y="15"/>
                  <a:pt x="36" y="19"/>
                  <a:pt x="47" y="22"/>
                </a:cubicBezTo>
                <a:cubicBezTo>
                  <a:pt x="68" y="37"/>
                  <a:pt x="82" y="47"/>
                  <a:pt x="100" y="61"/>
                </a:cubicBezTo>
                <a:cubicBezTo>
                  <a:pt x="110" y="72"/>
                  <a:pt x="118" y="86"/>
                  <a:pt x="125" y="93"/>
                </a:cubicBezTo>
                <a:cubicBezTo>
                  <a:pt x="153" y="135"/>
                  <a:pt x="171" y="171"/>
                  <a:pt x="178" y="224"/>
                </a:cubicBezTo>
                <a:cubicBezTo>
                  <a:pt x="185" y="252"/>
                  <a:pt x="185" y="313"/>
                  <a:pt x="178" y="341"/>
                </a:cubicBezTo>
                <a:cubicBezTo>
                  <a:pt x="171" y="366"/>
                  <a:pt x="164" y="394"/>
                  <a:pt x="157" y="422"/>
                </a:cubicBezTo>
                <a:cubicBezTo>
                  <a:pt x="157" y="429"/>
                  <a:pt x="149" y="440"/>
                  <a:pt x="153" y="447"/>
                </a:cubicBezTo>
                <a:cubicBezTo>
                  <a:pt x="155" y="449"/>
                  <a:pt x="159" y="451"/>
                  <a:pt x="162" y="451"/>
                </a:cubicBezTo>
                <a:cubicBezTo>
                  <a:pt x="164" y="451"/>
                  <a:pt x="166" y="450"/>
                  <a:pt x="167" y="447"/>
                </a:cubicBezTo>
                <a:cubicBezTo>
                  <a:pt x="182" y="422"/>
                  <a:pt x="185" y="408"/>
                  <a:pt x="192" y="383"/>
                </a:cubicBezTo>
                <a:cubicBezTo>
                  <a:pt x="221" y="305"/>
                  <a:pt x="213" y="210"/>
                  <a:pt x="182" y="143"/>
                </a:cubicBezTo>
                <a:cubicBezTo>
                  <a:pt x="157" y="96"/>
                  <a:pt x="125" y="54"/>
                  <a:pt x="79" y="29"/>
                </a:cubicBezTo>
                <a:cubicBezTo>
                  <a:pt x="54" y="15"/>
                  <a:pt x="33" y="4"/>
                  <a:pt x="4" y="1"/>
                </a:cubicBezTo>
                <a:close/>
              </a:path>
            </a:pathLst>
          </a:custGeom>
          <a:solidFill>
            <a:srgbClr val="804F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8" name="Google Shape;2498;p36" title="imagen-removebg-preview.png"/>
          <p:cNvPicPr preferRelativeResize="0"/>
          <p:nvPr/>
        </p:nvPicPr>
        <p:blipFill rotWithShape="1">
          <a:blip r:embed="rId3">
            <a:alphaModFix/>
          </a:blip>
          <a:srcRect b="3288" l="0" r="0" t="0"/>
          <a:stretch/>
        </p:blipFill>
        <p:spPr>
          <a:xfrm>
            <a:off x="2733675" y="2675800"/>
            <a:ext cx="3676650" cy="203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2" name="Shape 2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3" name="Google Shape;2503;p35"/>
          <p:cNvGrpSpPr/>
          <p:nvPr/>
        </p:nvGrpSpPr>
        <p:grpSpPr>
          <a:xfrm flipH="1">
            <a:off x="7714304" y="1537665"/>
            <a:ext cx="1681256" cy="2507791"/>
            <a:chOff x="6821652" y="1738898"/>
            <a:chExt cx="1179746" cy="1759730"/>
          </a:xfrm>
        </p:grpSpPr>
        <p:grpSp>
          <p:nvGrpSpPr>
            <p:cNvPr id="2504" name="Google Shape;2504;p35"/>
            <p:cNvGrpSpPr/>
            <p:nvPr/>
          </p:nvGrpSpPr>
          <p:grpSpPr>
            <a:xfrm>
              <a:off x="7156190" y="1738898"/>
              <a:ext cx="749085" cy="1686159"/>
              <a:chOff x="5515526" y="2193277"/>
              <a:chExt cx="1056836" cy="2378892"/>
            </a:xfrm>
          </p:grpSpPr>
          <p:sp>
            <p:nvSpPr>
              <p:cNvPr id="2505" name="Google Shape;2505;p35"/>
              <p:cNvSpPr/>
              <p:nvPr/>
            </p:nvSpPr>
            <p:spPr>
              <a:xfrm>
                <a:off x="5515526" y="2193277"/>
                <a:ext cx="1056836" cy="1830667"/>
              </a:xfrm>
              <a:custGeom>
                <a:rect b="b" l="l" r="r" t="t"/>
                <a:pathLst>
                  <a:path extrusionOk="0" h="8318" w="4802">
                    <a:moveTo>
                      <a:pt x="2401" y="1"/>
                    </a:moveTo>
                    <a:cubicBezTo>
                      <a:pt x="2401" y="1"/>
                      <a:pt x="2397" y="16"/>
                      <a:pt x="2386" y="41"/>
                    </a:cubicBezTo>
                    <a:cubicBezTo>
                      <a:pt x="2309" y="300"/>
                      <a:pt x="1865" y="1672"/>
                      <a:pt x="1295" y="2601"/>
                    </a:cubicBezTo>
                    <a:cubicBezTo>
                      <a:pt x="1418" y="2689"/>
                      <a:pt x="1622" y="2726"/>
                      <a:pt x="1819" y="2726"/>
                    </a:cubicBezTo>
                    <a:cubicBezTo>
                      <a:pt x="1870" y="2726"/>
                      <a:pt x="1920" y="2724"/>
                      <a:pt x="1968" y="2719"/>
                    </a:cubicBezTo>
                    <a:lnTo>
                      <a:pt x="1968" y="2719"/>
                    </a:lnTo>
                    <a:cubicBezTo>
                      <a:pt x="1927" y="3515"/>
                      <a:pt x="1590" y="4025"/>
                      <a:pt x="910" y="4699"/>
                    </a:cubicBezTo>
                    <a:cubicBezTo>
                      <a:pt x="1153" y="4836"/>
                      <a:pt x="1459" y="4860"/>
                      <a:pt x="1732" y="4860"/>
                    </a:cubicBezTo>
                    <a:cubicBezTo>
                      <a:pt x="1784" y="4860"/>
                      <a:pt x="1834" y="4859"/>
                      <a:pt x="1882" y="4858"/>
                    </a:cubicBezTo>
                    <a:lnTo>
                      <a:pt x="1882" y="4858"/>
                    </a:lnTo>
                    <a:cubicBezTo>
                      <a:pt x="1479" y="5579"/>
                      <a:pt x="1239" y="5898"/>
                      <a:pt x="462" y="6359"/>
                    </a:cubicBezTo>
                    <a:cubicBezTo>
                      <a:pt x="740" y="6504"/>
                      <a:pt x="1021" y="6578"/>
                      <a:pt x="1278" y="6578"/>
                    </a:cubicBezTo>
                    <a:cubicBezTo>
                      <a:pt x="1415" y="6578"/>
                      <a:pt x="1545" y="6557"/>
                      <a:pt x="1665" y="6515"/>
                    </a:cubicBezTo>
                    <a:lnTo>
                      <a:pt x="1665" y="6515"/>
                    </a:lnTo>
                    <a:cubicBezTo>
                      <a:pt x="1073" y="7029"/>
                      <a:pt x="499" y="7436"/>
                      <a:pt x="0" y="7591"/>
                    </a:cubicBezTo>
                    <a:cubicBezTo>
                      <a:pt x="680" y="8042"/>
                      <a:pt x="1643" y="8298"/>
                      <a:pt x="2356" y="8317"/>
                    </a:cubicBezTo>
                    <a:lnTo>
                      <a:pt x="2401" y="8317"/>
                    </a:lnTo>
                    <a:cubicBezTo>
                      <a:pt x="2418" y="8317"/>
                      <a:pt x="2435" y="8317"/>
                      <a:pt x="2451" y="8317"/>
                    </a:cubicBezTo>
                    <a:cubicBezTo>
                      <a:pt x="3337" y="8317"/>
                      <a:pt x="4119" y="8042"/>
                      <a:pt x="4802" y="7591"/>
                    </a:cubicBezTo>
                    <a:cubicBezTo>
                      <a:pt x="4298" y="7436"/>
                      <a:pt x="3729" y="7029"/>
                      <a:pt x="3137" y="6515"/>
                    </a:cubicBezTo>
                    <a:lnTo>
                      <a:pt x="3137" y="6515"/>
                    </a:lnTo>
                    <a:cubicBezTo>
                      <a:pt x="3256" y="6557"/>
                      <a:pt x="3386" y="6578"/>
                      <a:pt x="3523" y="6578"/>
                    </a:cubicBezTo>
                    <a:cubicBezTo>
                      <a:pt x="3781" y="6578"/>
                      <a:pt x="4061" y="6504"/>
                      <a:pt x="4339" y="6359"/>
                    </a:cubicBezTo>
                    <a:cubicBezTo>
                      <a:pt x="3562" y="5898"/>
                      <a:pt x="3322" y="5579"/>
                      <a:pt x="2918" y="4858"/>
                    </a:cubicBezTo>
                    <a:lnTo>
                      <a:pt x="2918" y="4858"/>
                    </a:lnTo>
                    <a:cubicBezTo>
                      <a:pt x="2967" y="4859"/>
                      <a:pt x="3018" y="4860"/>
                      <a:pt x="3069" y="4860"/>
                    </a:cubicBezTo>
                    <a:cubicBezTo>
                      <a:pt x="3343" y="4860"/>
                      <a:pt x="3649" y="4836"/>
                      <a:pt x="3892" y="4699"/>
                    </a:cubicBezTo>
                    <a:cubicBezTo>
                      <a:pt x="3211" y="4025"/>
                      <a:pt x="2874" y="3515"/>
                      <a:pt x="2833" y="2719"/>
                    </a:cubicBezTo>
                    <a:lnTo>
                      <a:pt x="2833" y="2719"/>
                    </a:lnTo>
                    <a:cubicBezTo>
                      <a:pt x="2881" y="2724"/>
                      <a:pt x="2931" y="2726"/>
                      <a:pt x="2982" y="2726"/>
                    </a:cubicBezTo>
                    <a:cubicBezTo>
                      <a:pt x="3180" y="2726"/>
                      <a:pt x="3383" y="2689"/>
                      <a:pt x="3507" y="2601"/>
                    </a:cubicBezTo>
                    <a:cubicBezTo>
                      <a:pt x="2874" y="1573"/>
                      <a:pt x="2401" y="1"/>
                      <a:pt x="24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6" name="Google Shape;2506;p35"/>
              <p:cNvSpPr/>
              <p:nvPr/>
            </p:nvSpPr>
            <p:spPr>
              <a:xfrm>
                <a:off x="6034040" y="2193277"/>
                <a:ext cx="538322" cy="1830667"/>
              </a:xfrm>
              <a:custGeom>
                <a:rect b="b" l="l" r="r" t="t"/>
                <a:pathLst>
                  <a:path extrusionOk="0" h="8318" w="2446">
                    <a:moveTo>
                      <a:pt x="45" y="1"/>
                    </a:moveTo>
                    <a:cubicBezTo>
                      <a:pt x="45" y="1"/>
                      <a:pt x="41" y="16"/>
                      <a:pt x="30" y="41"/>
                    </a:cubicBezTo>
                    <a:lnTo>
                      <a:pt x="0" y="8317"/>
                    </a:lnTo>
                    <a:lnTo>
                      <a:pt x="45" y="8317"/>
                    </a:lnTo>
                    <a:cubicBezTo>
                      <a:pt x="62" y="8317"/>
                      <a:pt x="79" y="8317"/>
                      <a:pt x="95" y="8317"/>
                    </a:cubicBezTo>
                    <a:cubicBezTo>
                      <a:pt x="981" y="8317"/>
                      <a:pt x="1763" y="8042"/>
                      <a:pt x="2446" y="7591"/>
                    </a:cubicBezTo>
                    <a:cubicBezTo>
                      <a:pt x="1942" y="7436"/>
                      <a:pt x="1373" y="7029"/>
                      <a:pt x="781" y="6515"/>
                    </a:cubicBezTo>
                    <a:lnTo>
                      <a:pt x="781" y="6515"/>
                    </a:lnTo>
                    <a:cubicBezTo>
                      <a:pt x="900" y="6557"/>
                      <a:pt x="1030" y="6578"/>
                      <a:pt x="1167" y="6578"/>
                    </a:cubicBezTo>
                    <a:cubicBezTo>
                      <a:pt x="1425" y="6578"/>
                      <a:pt x="1705" y="6504"/>
                      <a:pt x="1983" y="6359"/>
                    </a:cubicBezTo>
                    <a:cubicBezTo>
                      <a:pt x="1206" y="5898"/>
                      <a:pt x="966" y="5579"/>
                      <a:pt x="562" y="4858"/>
                    </a:cubicBezTo>
                    <a:lnTo>
                      <a:pt x="562" y="4858"/>
                    </a:lnTo>
                    <a:cubicBezTo>
                      <a:pt x="611" y="4859"/>
                      <a:pt x="662" y="4860"/>
                      <a:pt x="713" y="4860"/>
                    </a:cubicBezTo>
                    <a:cubicBezTo>
                      <a:pt x="987" y="4860"/>
                      <a:pt x="1293" y="4836"/>
                      <a:pt x="1536" y="4699"/>
                    </a:cubicBezTo>
                    <a:cubicBezTo>
                      <a:pt x="855" y="4025"/>
                      <a:pt x="518" y="3515"/>
                      <a:pt x="477" y="2719"/>
                    </a:cubicBezTo>
                    <a:lnTo>
                      <a:pt x="477" y="2719"/>
                    </a:lnTo>
                    <a:cubicBezTo>
                      <a:pt x="525" y="2724"/>
                      <a:pt x="575" y="2726"/>
                      <a:pt x="626" y="2726"/>
                    </a:cubicBezTo>
                    <a:cubicBezTo>
                      <a:pt x="824" y="2726"/>
                      <a:pt x="1027" y="2689"/>
                      <a:pt x="1151" y="2601"/>
                    </a:cubicBezTo>
                    <a:cubicBezTo>
                      <a:pt x="518" y="1573"/>
                      <a:pt x="45" y="1"/>
                      <a:pt x="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7" name="Google Shape;2507;p35"/>
              <p:cNvSpPr/>
              <p:nvPr/>
            </p:nvSpPr>
            <p:spPr>
              <a:xfrm>
                <a:off x="5898909" y="2608571"/>
                <a:ext cx="269821" cy="1963598"/>
              </a:xfrm>
              <a:custGeom>
                <a:rect b="b" l="l" r="r" t="t"/>
                <a:pathLst>
                  <a:path extrusionOk="0" h="8922" w="1226">
                    <a:moveTo>
                      <a:pt x="729" y="0"/>
                    </a:moveTo>
                    <a:cubicBezTo>
                      <a:pt x="725" y="200"/>
                      <a:pt x="714" y="622"/>
                      <a:pt x="703" y="1180"/>
                    </a:cubicBezTo>
                    <a:cubicBezTo>
                      <a:pt x="673" y="1084"/>
                      <a:pt x="640" y="987"/>
                      <a:pt x="603" y="895"/>
                    </a:cubicBezTo>
                    <a:cubicBezTo>
                      <a:pt x="592" y="869"/>
                      <a:pt x="581" y="847"/>
                      <a:pt x="574" y="825"/>
                    </a:cubicBezTo>
                    <a:cubicBezTo>
                      <a:pt x="574" y="825"/>
                      <a:pt x="559" y="799"/>
                      <a:pt x="536" y="762"/>
                    </a:cubicBezTo>
                    <a:cubicBezTo>
                      <a:pt x="511" y="729"/>
                      <a:pt x="481" y="685"/>
                      <a:pt x="451" y="655"/>
                    </a:cubicBezTo>
                    <a:cubicBezTo>
                      <a:pt x="425" y="625"/>
                      <a:pt x="407" y="610"/>
                      <a:pt x="396" y="603"/>
                    </a:cubicBezTo>
                    <a:cubicBezTo>
                      <a:pt x="390" y="600"/>
                      <a:pt x="386" y="598"/>
                      <a:pt x="382" y="598"/>
                    </a:cubicBezTo>
                    <a:cubicBezTo>
                      <a:pt x="379" y="598"/>
                      <a:pt x="377" y="600"/>
                      <a:pt x="377" y="603"/>
                    </a:cubicBezTo>
                    <a:cubicBezTo>
                      <a:pt x="377" y="607"/>
                      <a:pt x="381" y="618"/>
                      <a:pt x="389" y="632"/>
                    </a:cubicBezTo>
                    <a:cubicBezTo>
                      <a:pt x="393" y="640"/>
                      <a:pt x="396" y="647"/>
                      <a:pt x="403" y="655"/>
                    </a:cubicBezTo>
                    <a:cubicBezTo>
                      <a:pt x="407" y="663"/>
                      <a:pt x="411" y="673"/>
                      <a:pt x="418" y="681"/>
                    </a:cubicBezTo>
                    <a:cubicBezTo>
                      <a:pt x="415" y="681"/>
                      <a:pt x="422" y="692"/>
                      <a:pt x="429" y="707"/>
                    </a:cubicBezTo>
                    <a:cubicBezTo>
                      <a:pt x="440" y="726"/>
                      <a:pt x="451" y="748"/>
                      <a:pt x="463" y="770"/>
                    </a:cubicBezTo>
                    <a:cubicBezTo>
                      <a:pt x="470" y="781"/>
                      <a:pt x="473" y="796"/>
                      <a:pt x="481" y="806"/>
                    </a:cubicBezTo>
                    <a:cubicBezTo>
                      <a:pt x="485" y="818"/>
                      <a:pt x="488" y="829"/>
                      <a:pt x="492" y="837"/>
                    </a:cubicBezTo>
                    <a:cubicBezTo>
                      <a:pt x="500" y="854"/>
                      <a:pt x="507" y="869"/>
                      <a:pt x="507" y="869"/>
                    </a:cubicBezTo>
                    <a:cubicBezTo>
                      <a:pt x="514" y="888"/>
                      <a:pt x="522" y="907"/>
                      <a:pt x="529" y="925"/>
                    </a:cubicBezTo>
                    <a:cubicBezTo>
                      <a:pt x="581" y="1047"/>
                      <a:pt x="618" y="1180"/>
                      <a:pt x="662" y="1310"/>
                    </a:cubicBezTo>
                    <a:cubicBezTo>
                      <a:pt x="673" y="1347"/>
                      <a:pt x="685" y="1380"/>
                      <a:pt x="695" y="1414"/>
                    </a:cubicBezTo>
                    <a:cubicBezTo>
                      <a:pt x="688" y="1772"/>
                      <a:pt x="678" y="2172"/>
                      <a:pt x="662" y="2601"/>
                    </a:cubicBezTo>
                    <a:cubicBezTo>
                      <a:pt x="589" y="2435"/>
                      <a:pt x="504" y="2275"/>
                      <a:pt x="411" y="2124"/>
                    </a:cubicBezTo>
                    <a:cubicBezTo>
                      <a:pt x="400" y="2102"/>
                      <a:pt x="385" y="2083"/>
                      <a:pt x="370" y="2061"/>
                    </a:cubicBezTo>
                    <a:cubicBezTo>
                      <a:pt x="370" y="2061"/>
                      <a:pt x="352" y="2035"/>
                      <a:pt x="326" y="2005"/>
                    </a:cubicBezTo>
                    <a:cubicBezTo>
                      <a:pt x="300" y="1972"/>
                      <a:pt x="266" y="1931"/>
                      <a:pt x="237" y="1902"/>
                    </a:cubicBezTo>
                    <a:cubicBezTo>
                      <a:pt x="197" y="1864"/>
                      <a:pt x="174" y="1849"/>
                      <a:pt x="166" y="1849"/>
                    </a:cubicBezTo>
                    <a:cubicBezTo>
                      <a:pt x="164" y="1849"/>
                      <a:pt x="163" y="1851"/>
                      <a:pt x="163" y="1853"/>
                    </a:cubicBezTo>
                    <a:cubicBezTo>
                      <a:pt x="159" y="1865"/>
                      <a:pt x="181" y="1894"/>
                      <a:pt x="203" y="1931"/>
                    </a:cubicBezTo>
                    <a:cubicBezTo>
                      <a:pt x="203" y="1931"/>
                      <a:pt x="203" y="1931"/>
                      <a:pt x="203" y="1931"/>
                    </a:cubicBezTo>
                    <a:lnTo>
                      <a:pt x="203" y="1931"/>
                    </a:lnTo>
                    <a:cubicBezTo>
                      <a:pt x="202" y="1931"/>
                      <a:pt x="230" y="1974"/>
                      <a:pt x="256" y="2020"/>
                    </a:cubicBezTo>
                    <a:cubicBezTo>
                      <a:pt x="270" y="2042"/>
                      <a:pt x="285" y="2064"/>
                      <a:pt x="292" y="2083"/>
                    </a:cubicBezTo>
                    <a:cubicBezTo>
                      <a:pt x="304" y="2102"/>
                      <a:pt x="311" y="2112"/>
                      <a:pt x="311" y="2112"/>
                    </a:cubicBezTo>
                    <a:cubicBezTo>
                      <a:pt x="322" y="2131"/>
                      <a:pt x="333" y="2146"/>
                      <a:pt x="345" y="2164"/>
                    </a:cubicBezTo>
                    <a:cubicBezTo>
                      <a:pt x="448" y="2331"/>
                      <a:pt x="536" y="2508"/>
                      <a:pt x="618" y="2689"/>
                    </a:cubicBezTo>
                    <a:cubicBezTo>
                      <a:pt x="633" y="2719"/>
                      <a:pt x="644" y="2752"/>
                      <a:pt x="659" y="2785"/>
                    </a:cubicBezTo>
                    <a:cubicBezTo>
                      <a:pt x="640" y="3330"/>
                      <a:pt x="622" y="3903"/>
                      <a:pt x="603" y="4480"/>
                    </a:cubicBezTo>
                    <a:cubicBezTo>
                      <a:pt x="522" y="4299"/>
                      <a:pt x="433" y="4125"/>
                      <a:pt x="329" y="3958"/>
                    </a:cubicBezTo>
                    <a:cubicBezTo>
                      <a:pt x="314" y="3936"/>
                      <a:pt x="304" y="3917"/>
                      <a:pt x="289" y="3895"/>
                    </a:cubicBezTo>
                    <a:cubicBezTo>
                      <a:pt x="289" y="3895"/>
                      <a:pt x="270" y="3869"/>
                      <a:pt x="244" y="3840"/>
                    </a:cubicBezTo>
                    <a:cubicBezTo>
                      <a:pt x="219" y="3806"/>
                      <a:pt x="185" y="3766"/>
                      <a:pt x="152" y="3736"/>
                    </a:cubicBezTo>
                    <a:cubicBezTo>
                      <a:pt x="112" y="3699"/>
                      <a:pt x="92" y="3684"/>
                      <a:pt x="85" y="3684"/>
                    </a:cubicBezTo>
                    <a:cubicBezTo>
                      <a:pt x="83" y="3684"/>
                      <a:pt x="82" y="3686"/>
                      <a:pt x="82" y="3688"/>
                    </a:cubicBezTo>
                    <a:cubicBezTo>
                      <a:pt x="78" y="3700"/>
                      <a:pt x="96" y="3729"/>
                      <a:pt x="123" y="3766"/>
                    </a:cubicBezTo>
                    <a:cubicBezTo>
                      <a:pt x="122" y="3766"/>
                      <a:pt x="122" y="3766"/>
                      <a:pt x="122" y="3766"/>
                    </a:cubicBezTo>
                    <a:lnTo>
                      <a:pt x="122" y="3766"/>
                    </a:lnTo>
                    <a:cubicBezTo>
                      <a:pt x="121" y="3766"/>
                      <a:pt x="150" y="3809"/>
                      <a:pt x="174" y="3855"/>
                    </a:cubicBezTo>
                    <a:cubicBezTo>
                      <a:pt x="189" y="3877"/>
                      <a:pt x="200" y="3900"/>
                      <a:pt x="211" y="3917"/>
                    </a:cubicBezTo>
                    <a:cubicBezTo>
                      <a:pt x="222" y="3936"/>
                      <a:pt x="229" y="3947"/>
                      <a:pt x="229" y="3947"/>
                    </a:cubicBezTo>
                    <a:cubicBezTo>
                      <a:pt x="241" y="3966"/>
                      <a:pt x="251" y="3980"/>
                      <a:pt x="263" y="3999"/>
                    </a:cubicBezTo>
                    <a:cubicBezTo>
                      <a:pt x="362" y="4166"/>
                      <a:pt x="456" y="4343"/>
                      <a:pt x="533" y="4525"/>
                    </a:cubicBezTo>
                    <a:cubicBezTo>
                      <a:pt x="551" y="4561"/>
                      <a:pt x="570" y="4602"/>
                      <a:pt x="584" y="4643"/>
                    </a:cubicBezTo>
                    <a:cubicBezTo>
                      <a:pt x="584" y="4643"/>
                      <a:pt x="584" y="4646"/>
                      <a:pt x="589" y="4646"/>
                    </a:cubicBezTo>
                    <a:cubicBezTo>
                      <a:pt x="589" y="4646"/>
                      <a:pt x="592" y="4650"/>
                      <a:pt x="596" y="4650"/>
                    </a:cubicBezTo>
                    <a:cubicBezTo>
                      <a:pt x="577" y="5142"/>
                      <a:pt x="555" y="5631"/>
                      <a:pt x="536" y="6092"/>
                    </a:cubicBezTo>
                    <a:cubicBezTo>
                      <a:pt x="533" y="6089"/>
                      <a:pt x="533" y="6085"/>
                      <a:pt x="529" y="6082"/>
                    </a:cubicBezTo>
                    <a:cubicBezTo>
                      <a:pt x="448" y="5897"/>
                      <a:pt x="355" y="5720"/>
                      <a:pt x="251" y="5549"/>
                    </a:cubicBezTo>
                    <a:cubicBezTo>
                      <a:pt x="241" y="5527"/>
                      <a:pt x="226" y="5505"/>
                      <a:pt x="211" y="5486"/>
                    </a:cubicBezTo>
                    <a:cubicBezTo>
                      <a:pt x="211" y="5486"/>
                      <a:pt x="193" y="5460"/>
                      <a:pt x="167" y="5431"/>
                    </a:cubicBezTo>
                    <a:cubicBezTo>
                      <a:pt x="140" y="5397"/>
                      <a:pt x="108" y="5356"/>
                      <a:pt x="78" y="5327"/>
                    </a:cubicBezTo>
                    <a:cubicBezTo>
                      <a:pt x="39" y="5289"/>
                      <a:pt x="17" y="5275"/>
                      <a:pt x="8" y="5275"/>
                    </a:cubicBezTo>
                    <a:cubicBezTo>
                      <a:pt x="5" y="5275"/>
                      <a:pt x="4" y="5276"/>
                      <a:pt x="4" y="5279"/>
                    </a:cubicBezTo>
                    <a:cubicBezTo>
                      <a:pt x="0" y="5290"/>
                      <a:pt x="22" y="5320"/>
                      <a:pt x="45" y="5356"/>
                    </a:cubicBezTo>
                    <a:cubicBezTo>
                      <a:pt x="44" y="5356"/>
                      <a:pt x="44" y="5356"/>
                      <a:pt x="44" y="5356"/>
                    </a:cubicBezTo>
                    <a:lnTo>
                      <a:pt x="44" y="5356"/>
                    </a:lnTo>
                    <a:cubicBezTo>
                      <a:pt x="43" y="5356"/>
                      <a:pt x="71" y="5399"/>
                      <a:pt x="96" y="5442"/>
                    </a:cubicBezTo>
                    <a:cubicBezTo>
                      <a:pt x="111" y="5467"/>
                      <a:pt x="126" y="5490"/>
                      <a:pt x="133" y="5508"/>
                    </a:cubicBezTo>
                    <a:cubicBezTo>
                      <a:pt x="145" y="5527"/>
                      <a:pt x="152" y="5538"/>
                      <a:pt x="152" y="5538"/>
                    </a:cubicBezTo>
                    <a:cubicBezTo>
                      <a:pt x="163" y="5553"/>
                      <a:pt x="174" y="5571"/>
                      <a:pt x="185" y="5590"/>
                    </a:cubicBezTo>
                    <a:cubicBezTo>
                      <a:pt x="289" y="5756"/>
                      <a:pt x="377" y="5934"/>
                      <a:pt x="459" y="6115"/>
                    </a:cubicBezTo>
                    <a:cubicBezTo>
                      <a:pt x="473" y="6152"/>
                      <a:pt x="492" y="6193"/>
                      <a:pt x="507" y="6234"/>
                    </a:cubicBezTo>
                    <a:cubicBezTo>
                      <a:pt x="507" y="6234"/>
                      <a:pt x="507" y="6237"/>
                      <a:pt x="511" y="6237"/>
                    </a:cubicBezTo>
                    <a:cubicBezTo>
                      <a:pt x="514" y="6241"/>
                      <a:pt x="522" y="6244"/>
                      <a:pt x="529" y="6244"/>
                    </a:cubicBezTo>
                    <a:cubicBezTo>
                      <a:pt x="466" y="7528"/>
                      <a:pt x="393" y="8571"/>
                      <a:pt x="307" y="8860"/>
                    </a:cubicBezTo>
                    <a:cubicBezTo>
                      <a:pt x="355" y="8906"/>
                      <a:pt x="464" y="8921"/>
                      <a:pt x="582" y="8921"/>
                    </a:cubicBezTo>
                    <a:cubicBezTo>
                      <a:pt x="783" y="8921"/>
                      <a:pt x="1010" y="8878"/>
                      <a:pt x="1010" y="8878"/>
                    </a:cubicBezTo>
                    <a:cubicBezTo>
                      <a:pt x="784" y="8042"/>
                      <a:pt x="710" y="6833"/>
                      <a:pt x="695" y="5568"/>
                    </a:cubicBezTo>
                    <a:cubicBezTo>
                      <a:pt x="707" y="5553"/>
                      <a:pt x="714" y="5538"/>
                      <a:pt x="725" y="5523"/>
                    </a:cubicBezTo>
                    <a:cubicBezTo>
                      <a:pt x="736" y="5505"/>
                      <a:pt x="748" y="5486"/>
                      <a:pt x="758" y="5464"/>
                    </a:cubicBezTo>
                    <a:cubicBezTo>
                      <a:pt x="851" y="5283"/>
                      <a:pt x="925" y="5098"/>
                      <a:pt x="995" y="4909"/>
                    </a:cubicBezTo>
                    <a:cubicBezTo>
                      <a:pt x="1028" y="4817"/>
                      <a:pt x="1062" y="4721"/>
                      <a:pt x="1095" y="4624"/>
                    </a:cubicBezTo>
                    <a:lnTo>
                      <a:pt x="1144" y="4484"/>
                    </a:lnTo>
                    <a:lnTo>
                      <a:pt x="1169" y="4406"/>
                    </a:lnTo>
                    <a:cubicBezTo>
                      <a:pt x="1169" y="4406"/>
                      <a:pt x="1199" y="4291"/>
                      <a:pt x="1214" y="4206"/>
                    </a:cubicBezTo>
                    <a:cubicBezTo>
                      <a:pt x="1226" y="4141"/>
                      <a:pt x="1225" y="4117"/>
                      <a:pt x="1217" y="4117"/>
                    </a:cubicBezTo>
                    <a:cubicBezTo>
                      <a:pt x="1208" y="4117"/>
                      <a:pt x="1189" y="4151"/>
                      <a:pt x="1169" y="4195"/>
                    </a:cubicBezTo>
                    <a:cubicBezTo>
                      <a:pt x="1169" y="4195"/>
                      <a:pt x="1170" y="4195"/>
                      <a:pt x="1170" y="4195"/>
                    </a:cubicBezTo>
                    <a:lnTo>
                      <a:pt x="1170" y="4195"/>
                    </a:lnTo>
                    <a:cubicBezTo>
                      <a:pt x="1171" y="4195"/>
                      <a:pt x="1150" y="4241"/>
                      <a:pt x="1132" y="4291"/>
                    </a:cubicBezTo>
                    <a:cubicBezTo>
                      <a:pt x="1110" y="4339"/>
                      <a:pt x="1091" y="4391"/>
                      <a:pt x="1091" y="4391"/>
                    </a:cubicBezTo>
                    <a:lnTo>
                      <a:pt x="1014" y="4613"/>
                    </a:lnTo>
                    <a:cubicBezTo>
                      <a:pt x="984" y="4706"/>
                      <a:pt x="951" y="4798"/>
                      <a:pt x="917" y="4890"/>
                    </a:cubicBezTo>
                    <a:cubicBezTo>
                      <a:pt x="851" y="5068"/>
                      <a:pt x="781" y="5249"/>
                      <a:pt x="695" y="5416"/>
                    </a:cubicBezTo>
                    <a:cubicBezTo>
                      <a:pt x="688" y="4683"/>
                      <a:pt x="703" y="3936"/>
                      <a:pt x="725" y="3241"/>
                    </a:cubicBezTo>
                    <a:cubicBezTo>
                      <a:pt x="748" y="3211"/>
                      <a:pt x="773" y="3178"/>
                      <a:pt x="796" y="3148"/>
                    </a:cubicBezTo>
                    <a:cubicBezTo>
                      <a:pt x="910" y="2982"/>
                      <a:pt x="1014" y="2812"/>
                      <a:pt x="1106" y="2630"/>
                    </a:cubicBezTo>
                    <a:cubicBezTo>
                      <a:pt x="1117" y="2612"/>
                      <a:pt x="1129" y="2590"/>
                      <a:pt x="1139" y="2568"/>
                    </a:cubicBezTo>
                    <a:cubicBezTo>
                      <a:pt x="1139" y="2568"/>
                      <a:pt x="1151" y="2538"/>
                      <a:pt x="1166" y="2497"/>
                    </a:cubicBezTo>
                    <a:cubicBezTo>
                      <a:pt x="1180" y="2460"/>
                      <a:pt x="1195" y="2408"/>
                      <a:pt x="1206" y="2368"/>
                    </a:cubicBezTo>
                    <a:cubicBezTo>
                      <a:pt x="1220" y="2303"/>
                      <a:pt x="1221" y="2279"/>
                      <a:pt x="1213" y="2279"/>
                    </a:cubicBezTo>
                    <a:cubicBezTo>
                      <a:pt x="1212" y="2279"/>
                      <a:pt x="1211" y="2279"/>
                      <a:pt x="1210" y="2279"/>
                    </a:cubicBezTo>
                    <a:cubicBezTo>
                      <a:pt x="1199" y="2283"/>
                      <a:pt x="1184" y="2316"/>
                      <a:pt x="1161" y="2357"/>
                    </a:cubicBezTo>
                    <a:cubicBezTo>
                      <a:pt x="1162" y="2356"/>
                      <a:pt x="1162" y="2356"/>
                      <a:pt x="1162" y="2356"/>
                    </a:cubicBezTo>
                    <a:lnTo>
                      <a:pt x="1162" y="2356"/>
                    </a:lnTo>
                    <a:cubicBezTo>
                      <a:pt x="1163" y="2356"/>
                      <a:pt x="1142" y="2401"/>
                      <a:pt x="1117" y="2445"/>
                    </a:cubicBezTo>
                    <a:cubicBezTo>
                      <a:pt x="1103" y="2467"/>
                      <a:pt x="1091" y="2493"/>
                      <a:pt x="1081" y="2512"/>
                    </a:cubicBezTo>
                    <a:cubicBezTo>
                      <a:pt x="1073" y="2531"/>
                      <a:pt x="1065" y="2541"/>
                      <a:pt x="1065" y="2541"/>
                    </a:cubicBezTo>
                    <a:cubicBezTo>
                      <a:pt x="1055" y="2560"/>
                      <a:pt x="1047" y="2578"/>
                      <a:pt x="1036" y="2597"/>
                    </a:cubicBezTo>
                    <a:cubicBezTo>
                      <a:pt x="947" y="2771"/>
                      <a:pt x="844" y="2941"/>
                      <a:pt x="729" y="3100"/>
                    </a:cubicBezTo>
                    <a:lnTo>
                      <a:pt x="729" y="3100"/>
                    </a:lnTo>
                    <a:cubicBezTo>
                      <a:pt x="733" y="2994"/>
                      <a:pt x="736" y="2892"/>
                      <a:pt x="736" y="2790"/>
                    </a:cubicBezTo>
                    <a:lnTo>
                      <a:pt x="740" y="2785"/>
                    </a:lnTo>
                    <a:lnTo>
                      <a:pt x="740" y="2778"/>
                    </a:lnTo>
                    <a:lnTo>
                      <a:pt x="740" y="2775"/>
                    </a:lnTo>
                    <a:cubicBezTo>
                      <a:pt x="781" y="1380"/>
                      <a:pt x="828" y="263"/>
                      <a:pt x="7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8" name="Google Shape;2508;p35"/>
            <p:cNvGrpSpPr/>
            <p:nvPr/>
          </p:nvGrpSpPr>
          <p:grpSpPr>
            <a:xfrm>
              <a:off x="6821652" y="2047979"/>
              <a:ext cx="644459" cy="1450649"/>
              <a:chOff x="5515526" y="2193277"/>
              <a:chExt cx="1056836" cy="2378892"/>
            </a:xfrm>
          </p:grpSpPr>
          <p:sp>
            <p:nvSpPr>
              <p:cNvPr id="2509" name="Google Shape;2509;p35"/>
              <p:cNvSpPr/>
              <p:nvPr/>
            </p:nvSpPr>
            <p:spPr>
              <a:xfrm>
                <a:off x="5515526" y="2193277"/>
                <a:ext cx="1056836" cy="1830667"/>
              </a:xfrm>
              <a:custGeom>
                <a:rect b="b" l="l" r="r" t="t"/>
                <a:pathLst>
                  <a:path extrusionOk="0" h="8318" w="4802">
                    <a:moveTo>
                      <a:pt x="2401" y="1"/>
                    </a:moveTo>
                    <a:cubicBezTo>
                      <a:pt x="2401" y="1"/>
                      <a:pt x="2397" y="16"/>
                      <a:pt x="2386" y="41"/>
                    </a:cubicBezTo>
                    <a:cubicBezTo>
                      <a:pt x="2309" y="300"/>
                      <a:pt x="1865" y="1672"/>
                      <a:pt x="1295" y="2601"/>
                    </a:cubicBezTo>
                    <a:cubicBezTo>
                      <a:pt x="1418" y="2689"/>
                      <a:pt x="1622" y="2726"/>
                      <a:pt x="1819" y="2726"/>
                    </a:cubicBezTo>
                    <a:cubicBezTo>
                      <a:pt x="1870" y="2726"/>
                      <a:pt x="1920" y="2724"/>
                      <a:pt x="1968" y="2719"/>
                    </a:cubicBezTo>
                    <a:lnTo>
                      <a:pt x="1968" y="2719"/>
                    </a:lnTo>
                    <a:cubicBezTo>
                      <a:pt x="1927" y="3515"/>
                      <a:pt x="1590" y="4025"/>
                      <a:pt x="910" y="4699"/>
                    </a:cubicBezTo>
                    <a:cubicBezTo>
                      <a:pt x="1153" y="4836"/>
                      <a:pt x="1459" y="4860"/>
                      <a:pt x="1732" y="4860"/>
                    </a:cubicBezTo>
                    <a:cubicBezTo>
                      <a:pt x="1784" y="4860"/>
                      <a:pt x="1834" y="4859"/>
                      <a:pt x="1882" y="4858"/>
                    </a:cubicBezTo>
                    <a:lnTo>
                      <a:pt x="1882" y="4858"/>
                    </a:lnTo>
                    <a:cubicBezTo>
                      <a:pt x="1479" y="5579"/>
                      <a:pt x="1239" y="5898"/>
                      <a:pt x="462" y="6359"/>
                    </a:cubicBezTo>
                    <a:cubicBezTo>
                      <a:pt x="740" y="6504"/>
                      <a:pt x="1021" y="6578"/>
                      <a:pt x="1278" y="6578"/>
                    </a:cubicBezTo>
                    <a:cubicBezTo>
                      <a:pt x="1415" y="6578"/>
                      <a:pt x="1545" y="6557"/>
                      <a:pt x="1665" y="6515"/>
                    </a:cubicBezTo>
                    <a:lnTo>
                      <a:pt x="1665" y="6515"/>
                    </a:lnTo>
                    <a:cubicBezTo>
                      <a:pt x="1073" y="7029"/>
                      <a:pt x="499" y="7436"/>
                      <a:pt x="0" y="7591"/>
                    </a:cubicBezTo>
                    <a:cubicBezTo>
                      <a:pt x="680" y="8042"/>
                      <a:pt x="1643" y="8298"/>
                      <a:pt x="2356" y="8317"/>
                    </a:cubicBezTo>
                    <a:lnTo>
                      <a:pt x="2401" y="8317"/>
                    </a:lnTo>
                    <a:cubicBezTo>
                      <a:pt x="2418" y="8317"/>
                      <a:pt x="2435" y="8317"/>
                      <a:pt x="2451" y="8317"/>
                    </a:cubicBezTo>
                    <a:cubicBezTo>
                      <a:pt x="3337" y="8317"/>
                      <a:pt x="4119" y="8042"/>
                      <a:pt x="4802" y="7591"/>
                    </a:cubicBezTo>
                    <a:cubicBezTo>
                      <a:pt x="4298" y="7436"/>
                      <a:pt x="3729" y="7029"/>
                      <a:pt x="3137" y="6515"/>
                    </a:cubicBezTo>
                    <a:lnTo>
                      <a:pt x="3137" y="6515"/>
                    </a:lnTo>
                    <a:cubicBezTo>
                      <a:pt x="3256" y="6557"/>
                      <a:pt x="3386" y="6578"/>
                      <a:pt x="3523" y="6578"/>
                    </a:cubicBezTo>
                    <a:cubicBezTo>
                      <a:pt x="3781" y="6578"/>
                      <a:pt x="4061" y="6504"/>
                      <a:pt x="4339" y="6359"/>
                    </a:cubicBezTo>
                    <a:cubicBezTo>
                      <a:pt x="3562" y="5898"/>
                      <a:pt x="3322" y="5579"/>
                      <a:pt x="2918" y="4858"/>
                    </a:cubicBezTo>
                    <a:lnTo>
                      <a:pt x="2918" y="4858"/>
                    </a:lnTo>
                    <a:cubicBezTo>
                      <a:pt x="2967" y="4859"/>
                      <a:pt x="3018" y="4860"/>
                      <a:pt x="3069" y="4860"/>
                    </a:cubicBezTo>
                    <a:cubicBezTo>
                      <a:pt x="3343" y="4860"/>
                      <a:pt x="3649" y="4836"/>
                      <a:pt x="3892" y="4699"/>
                    </a:cubicBezTo>
                    <a:cubicBezTo>
                      <a:pt x="3211" y="4025"/>
                      <a:pt x="2874" y="3515"/>
                      <a:pt x="2833" y="2719"/>
                    </a:cubicBezTo>
                    <a:lnTo>
                      <a:pt x="2833" y="2719"/>
                    </a:lnTo>
                    <a:cubicBezTo>
                      <a:pt x="2881" y="2724"/>
                      <a:pt x="2931" y="2726"/>
                      <a:pt x="2982" y="2726"/>
                    </a:cubicBezTo>
                    <a:cubicBezTo>
                      <a:pt x="3180" y="2726"/>
                      <a:pt x="3383" y="2689"/>
                      <a:pt x="3507" y="2601"/>
                    </a:cubicBezTo>
                    <a:cubicBezTo>
                      <a:pt x="2874" y="1573"/>
                      <a:pt x="2401" y="1"/>
                      <a:pt x="24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0" name="Google Shape;2510;p35"/>
              <p:cNvSpPr/>
              <p:nvPr/>
            </p:nvSpPr>
            <p:spPr>
              <a:xfrm>
                <a:off x="6034040" y="2193277"/>
                <a:ext cx="538322" cy="1830667"/>
              </a:xfrm>
              <a:custGeom>
                <a:rect b="b" l="l" r="r" t="t"/>
                <a:pathLst>
                  <a:path extrusionOk="0" h="8318" w="2446">
                    <a:moveTo>
                      <a:pt x="45" y="1"/>
                    </a:moveTo>
                    <a:cubicBezTo>
                      <a:pt x="45" y="1"/>
                      <a:pt x="41" y="16"/>
                      <a:pt x="30" y="41"/>
                    </a:cubicBezTo>
                    <a:lnTo>
                      <a:pt x="0" y="8317"/>
                    </a:lnTo>
                    <a:lnTo>
                      <a:pt x="45" y="8317"/>
                    </a:lnTo>
                    <a:cubicBezTo>
                      <a:pt x="62" y="8317"/>
                      <a:pt x="79" y="8317"/>
                      <a:pt x="95" y="8317"/>
                    </a:cubicBezTo>
                    <a:cubicBezTo>
                      <a:pt x="981" y="8317"/>
                      <a:pt x="1763" y="8042"/>
                      <a:pt x="2446" y="7591"/>
                    </a:cubicBezTo>
                    <a:cubicBezTo>
                      <a:pt x="1942" y="7436"/>
                      <a:pt x="1373" y="7029"/>
                      <a:pt x="781" y="6515"/>
                    </a:cubicBezTo>
                    <a:lnTo>
                      <a:pt x="781" y="6515"/>
                    </a:lnTo>
                    <a:cubicBezTo>
                      <a:pt x="900" y="6557"/>
                      <a:pt x="1030" y="6578"/>
                      <a:pt x="1167" y="6578"/>
                    </a:cubicBezTo>
                    <a:cubicBezTo>
                      <a:pt x="1425" y="6578"/>
                      <a:pt x="1705" y="6504"/>
                      <a:pt x="1983" y="6359"/>
                    </a:cubicBezTo>
                    <a:cubicBezTo>
                      <a:pt x="1206" y="5898"/>
                      <a:pt x="966" y="5579"/>
                      <a:pt x="562" y="4858"/>
                    </a:cubicBezTo>
                    <a:lnTo>
                      <a:pt x="562" y="4858"/>
                    </a:lnTo>
                    <a:cubicBezTo>
                      <a:pt x="611" y="4859"/>
                      <a:pt x="662" y="4860"/>
                      <a:pt x="713" y="4860"/>
                    </a:cubicBezTo>
                    <a:cubicBezTo>
                      <a:pt x="987" y="4860"/>
                      <a:pt x="1293" y="4836"/>
                      <a:pt x="1536" y="4699"/>
                    </a:cubicBezTo>
                    <a:cubicBezTo>
                      <a:pt x="855" y="4025"/>
                      <a:pt x="518" y="3515"/>
                      <a:pt x="477" y="2719"/>
                    </a:cubicBezTo>
                    <a:lnTo>
                      <a:pt x="477" y="2719"/>
                    </a:lnTo>
                    <a:cubicBezTo>
                      <a:pt x="525" y="2724"/>
                      <a:pt x="575" y="2726"/>
                      <a:pt x="626" y="2726"/>
                    </a:cubicBezTo>
                    <a:cubicBezTo>
                      <a:pt x="824" y="2726"/>
                      <a:pt x="1027" y="2689"/>
                      <a:pt x="1151" y="2601"/>
                    </a:cubicBezTo>
                    <a:cubicBezTo>
                      <a:pt x="518" y="1573"/>
                      <a:pt x="45" y="1"/>
                      <a:pt x="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1" name="Google Shape;2511;p35"/>
              <p:cNvSpPr/>
              <p:nvPr/>
            </p:nvSpPr>
            <p:spPr>
              <a:xfrm>
                <a:off x="5898909" y="2608571"/>
                <a:ext cx="269821" cy="1963598"/>
              </a:xfrm>
              <a:custGeom>
                <a:rect b="b" l="l" r="r" t="t"/>
                <a:pathLst>
                  <a:path extrusionOk="0" h="8922" w="1226">
                    <a:moveTo>
                      <a:pt x="729" y="0"/>
                    </a:moveTo>
                    <a:cubicBezTo>
                      <a:pt x="725" y="200"/>
                      <a:pt x="714" y="622"/>
                      <a:pt x="703" y="1180"/>
                    </a:cubicBezTo>
                    <a:cubicBezTo>
                      <a:pt x="673" y="1084"/>
                      <a:pt x="640" y="987"/>
                      <a:pt x="603" y="895"/>
                    </a:cubicBezTo>
                    <a:cubicBezTo>
                      <a:pt x="592" y="869"/>
                      <a:pt x="581" y="847"/>
                      <a:pt x="574" y="825"/>
                    </a:cubicBezTo>
                    <a:cubicBezTo>
                      <a:pt x="574" y="825"/>
                      <a:pt x="559" y="799"/>
                      <a:pt x="536" y="762"/>
                    </a:cubicBezTo>
                    <a:cubicBezTo>
                      <a:pt x="511" y="729"/>
                      <a:pt x="481" y="685"/>
                      <a:pt x="451" y="655"/>
                    </a:cubicBezTo>
                    <a:cubicBezTo>
                      <a:pt x="425" y="625"/>
                      <a:pt x="407" y="610"/>
                      <a:pt x="396" y="603"/>
                    </a:cubicBezTo>
                    <a:cubicBezTo>
                      <a:pt x="390" y="600"/>
                      <a:pt x="386" y="598"/>
                      <a:pt x="382" y="598"/>
                    </a:cubicBezTo>
                    <a:cubicBezTo>
                      <a:pt x="379" y="598"/>
                      <a:pt x="377" y="600"/>
                      <a:pt x="377" y="603"/>
                    </a:cubicBezTo>
                    <a:cubicBezTo>
                      <a:pt x="377" y="607"/>
                      <a:pt x="381" y="618"/>
                      <a:pt x="389" y="632"/>
                    </a:cubicBezTo>
                    <a:cubicBezTo>
                      <a:pt x="393" y="640"/>
                      <a:pt x="396" y="647"/>
                      <a:pt x="403" y="655"/>
                    </a:cubicBezTo>
                    <a:cubicBezTo>
                      <a:pt x="407" y="663"/>
                      <a:pt x="411" y="673"/>
                      <a:pt x="418" y="681"/>
                    </a:cubicBezTo>
                    <a:cubicBezTo>
                      <a:pt x="415" y="681"/>
                      <a:pt x="422" y="692"/>
                      <a:pt x="429" y="707"/>
                    </a:cubicBezTo>
                    <a:cubicBezTo>
                      <a:pt x="440" y="726"/>
                      <a:pt x="451" y="748"/>
                      <a:pt x="463" y="770"/>
                    </a:cubicBezTo>
                    <a:cubicBezTo>
                      <a:pt x="470" y="781"/>
                      <a:pt x="473" y="796"/>
                      <a:pt x="481" y="806"/>
                    </a:cubicBezTo>
                    <a:cubicBezTo>
                      <a:pt x="485" y="818"/>
                      <a:pt x="488" y="829"/>
                      <a:pt x="492" y="837"/>
                    </a:cubicBezTo>
                    <a:cubicBezTo>
                      <a:pt x="500" y="854"/>
                      <a:pt x="507" y="869"/>
                      <a:pt x="507" y="869"/>
                    </a:cubicBezTo>
                    <a:cubicBezTo>
                      <a:pt x="514" y="888"/>
                      <a:pt x="522" y="907"/>
                      <a:pt x="529" y="925"/>
                    </a:cubicBezTo>
                    <a:cubicBezTo>
                      <a:pt x="581" y="1047"/>
                      <a:pt x="618" y="1180"/>
                      <a:pt x="662" y="1310"/>
                    </a:cubicBezTo>
                    <a:cubicBezTo>
                      <a:pt x="673" y="1347"/>
                      <a:pt x="685" y="1380"/>
                      <a:pt x="695" y="1414"/>
                    </a:cubicBezTo>
                    <a:cubicBezTo>
                      <a:pt x="688" y="1772"/>
                      <a:pt x="678" y="2172"/>
                      <a:pt x="662" y="2601"/>
                    </a:cubicBezTo>
                    <a:cubicBezTo>
                      <a:pt x="589" y="2435"/>
                      <a:pt x="504" y="2275"/>
                      <a:pt x="411" y="2124"/>
                    </a:cubicBezTo>
                    <a:cubicBezTo>
                      <a:pt x="400" y="2102"/>
                      <a:pt x="385" y="2083"/>
                      <a:pt x="370" y="2061"/>
                    </a:cubicBezTo>
                    <a:cubicBezTo>
                      <a:pt x="370" y="2061"/>
                      <a:pt x="352" y="2035"/>
                      <a:pt x="326" y="2005"/>
                    </a:cubicBezTo>
                    <a:cubicBezTo>
                      <a:pt x="300" y="1972"/>
                      <a:pt x="266" y="1931"/>
                      <a:pt x="237" y="1902"/>
                    </a:cubicBezTo>
                    <a:cubicBezTo>
                      <a:pt x="197" y="1864"/>
                      <a:pt x="174" y="1849"/>
                      <a:pt x="166" y="1849"/>
                    </a:cubicBezTo>
                    <a:cubicBezTo>
                      <a:pt x="164" y="1849"/>
                      <a:pt x="163" y="1851"/>
                      <a:pt x="163" y="1853"/>
                    </a:cubicBezTo>
                    <a:cubicBezTo>
                      <a:pt x="159" y="1865"/>
                      <a:pt x="181" y="1894"/>
                      <a:pt x="203" y="1931"/>
                    </a:cubicBezTo>
                    <a:cubicBezTo>
                      <a:pt x="203" y="1931"/>
                      <a:pt x="203" y="1931"/>
                      <a:pt x="203" y="1931"/>
                    </a:cubicBezTo>
                    <a:lnTo>
                      <a:pt x="203" y="1931"/>
                    </a:lnTo>
                    <a:cubicBezTo>
                      <a:pt x="202" y="1931"/>
                      <a:pt x="230" y="1974"/>
                      <a:pt x="256" y="2020"/>
                    </a:cubicBezTo>
                    <a:cubicBezTo>
                      <a:pt x="270" y="2042"/>
                      <a:pt x="285" y="2064"/>
                      <a:pt x="292" y="2083"/>
                    </a:cubicBezTo>
                    <a:cubicBezTo>
                      <a:pt x="304" y="2102"/>
                      <a:pt x="311" y="2112"/>
                      <a:pt x="311" y="2112"/>
                    </a:cubicBezTo>
                    <a:cubicBezTo>
                      <a:pt x="322" y="2131"/>
                      <a:pt x="333" y="2146"/>
                      <a:pt x="345" y="2164"/>
                    </a:cubicBezTo>
                    <a:cubicBezTo>
                      <a:pt x="448" y="2331"/>
                      <a:pt x="536" y="2508"/>
                      <a:pt x="618" y="2689"/>
                    </a:cubicBezTo>
                    <a:cubicBezTo>
                      <a:pt x="633" y="2719"/>
                      <a:pt x="644" y="2752"/>
                      <a:pt x="659" y="2785"/>
                    </a:cubicBezTo>
                    <a:cubicBezTo>
                      <a:pt x="640" y="3330"/>
                      <a:pt x="622" y="3903"/>
                      <a:pt x="603" y="4480"/>
                    </a:cubicBezTo>
                    <a:cubicBezTo>
                      <a:pt x="522" y="4299"/>
                      <a:pt x="433" y="4125"/>
                      <a:pt x="329" y="3958"/>
                    </a:cubicBezTo>
                    <a:cubicBezTo>
                      <a:pt x="314" y="3936"/>
                      <a:pt x="304" y="3917"/>
                      <a:pt x="289" y="3895"/>
                    </a:cubicBezTo>
                    <a:cubicBezTo>
                      <a:pt x="289" y="3895"/>
                      <a:pt x="270" y="3869"/>
                      <a:pt x="244" y="3840"/>
                    </a:cubicBezTo>
                    <a:cubicBezTo>
                      <a:pt x="219" y="3806"/>
                      <a:pt x="185" y="3766"/>
                      <a:pt x="152" y="3736"/>
                    </a:cubicBezTo>
                    <a:cubicBezTo>
                      <a:pt x="112" y="3699"/>
                      <a:pt x="92" y="3684"/>
                      <a:pt x="85" y="3684"/>
                    </a:cubicBezTo>
                    <a:cubicBezTo>
                      <a:pt x="83" y="3684"/>
                      <a:pt x="82" y="3686"/>
                      <a:pt x="82" y="3688"/>
                    </a:cubicBezTo>
                    <a:cubicBezTo>
                      <a:pt x="78" y="3700"/>
                      <a:pt x="96" y="3729"/>
                      <a:pt x="123" y="3766"/>
                    </a:cubicBezTo>
                    <a:cubicBezTo>
                      <a:pt x="122" y="3766"/>
                      <a:pt x="122" y="3766"/>
                      <a:pt x="122" y="3766"/>
                    </a:cubicBezTo>
                    <a:lnTo>
                      <a:pt x="122" y="3766"/>
                    </a:lnTo>
                    <a:cubicBezTo>
                      <a:pt x="121" y="3766"/>
                      <a:pt x="150" y="3809"/>
                      <a:pt x="174" y="3855"/>
                    </a:cubicBezTo>
                    <a:cubicBezTo>
                      <a:pt x="189" y="3877"/>
                      <a:pt x="200" y="3900"/>
                      <a:pt x="211" y="3917"/>
                    </a:cubicBezTo>
                    <a:cubicBezTo>
                      <a:pt x="222" y="3936"/>
                      <a:pt x="229" y="3947"/>
                      <a:pt x="229" y="3947"/>
                    </a:cubicBezTo>
                    <a:cubicBezTo>
                      <a:pt x="241" y="3966"/>
                      <a:pt x="251" y="3980"/>
                      <a:pt x="263" y="3999"/>
                    </a:cubicBezTo>
                    <a:cubicBezTo>
                      <a:pt x="362" y="4166"/>
                      <a:pt x="456" y="4343"/>
                      <a:pt x="533" y="4525"/>
                    </a:cubicBezTo>
                    <a:cubicBezTo>
                      <a:pt x="551" y="4561"/>
                      <a:pt x="570" y="4602"/>
                      <a:pt x="584" y="4643"/>
                    </a:cubicBezTo>
                    <a:cubicBezTo>
                      <a:pt x="584" y="4643"/>
                      <a:pt x="584" y="4646"/>
                      <a:pt x="589" y="4646"/>
                    </a:cubicBezTo>
                    <a:cubicBezTo>
                      <a:pt x="589" y="4646"/>
                      <a:pt x="592" y="4650"/>
                      <a:pt x="596" y="4650"/>
                    </a:cubicBezTo>
                    <a:cubicBezTo>
                      <a:pt x="577" y="5142"/>
                      <a:pt x="555" y="5631"/>
                      <a:pt x="536" y="6092"/>
                    </a:cubicBezTo>
                    <a:cubicBezTo>
                      <a:pt x="533" y="6089"/>
                      <a:pt x="533" y="6085"/>
                      <a:pt x="529" y="6082"/>
                    </a:cubicBezTo>
                    <a:cubicBezTo>
                      <a:pt x="448" y="5897"/>
                      <a:pt x="355" y="5720"/>
                      <a:pt x="251" y="5549"/>
                    </a:cubicBezTo>
                    <a:cubicBezTo>
                      <a:pt x="241" y="5527"/>
                      <a:pt x="226" y="5505"/>
                      <a:pt x="211" y="5486"/>
                    </a:cubicBezTo>
                    <a:cubicBezTo>
                      <a:pt x="211" y="5486"/>
                      <a:pt x="193" y="5460"/>
                      <a:pt x="167" y="5431"/>
                    </a:cubicBezTo>
                    <a:cubicBezTo>
                      <a:pt x="140" y="5397"/>
                      <a:pt x="108" y="5356"/>
                      <a:pt x="78" y="5327"/>
                    </a:cubicBezTo>
                    <a:cubicBezTo>
                      <a:pt x="39" y="5289"/>
                      <a:pt x="17" y="5275"/>
                      <a:pt x="8" y="5275"/>
                    </a:cubicBezTo>
                    <a:cubicBezTo>
                      <a:pt x="5" y="5275"/>
                      <a:pt x="4" y="5276"/>
                      <a:pt x="4" y="5279"/>
                    </a:cubicBezTo>
                    <a:cubicBezTo>
                      <a:pt x="0" y="5290"/>
                      <a:pt x="22" y="5320"/>
                      <a:pt x="45" y="5356"/>
                    </a:cubicBezTo>
                    <a:cubicBezTo>
                      <a:pt x="44" y="5356"/>
                      <a:pt x="44" y="5356"/>
                      <a:pt x="44" y="5356"/>
                    </a:cubicBezTo>
                    <a:lnTo>
                      <a:pt x="44" y="5356"/>
                    </a:lnTo>
                    <a:cubicBezTo>
                      <a:pt x="43" y="5356"/>
                      <a:pt x="71" y="5399"/>
                      <a:pt x="96" y="5442"/>
                    </a:cubicBezTo>
                    <a:cubicBezTo>
                      <a:pt x="111" y="5467"/>
                      <a:pt x="126" y="5490"/>
                      <a:pt x="133" y="5508"/>
                    </a:cubicBezTo>
                    <a:cubicBezTo>
                      <a:pt x="145" y="5527"/>
                      <a:pt x="152" y="5538"/>
                      <a:pt x="152" y="5538"/>
                    </a:cubicBezTo>
                    <a:cubicBezTo>
                      <a:pt x="163" y="5553"/>
                      <a:pt x="174" y="5571"/>
                      <a:pt x="185" y="5590"/>
                    </a:cubicBezTo>
                    <a:cubicBezTo>
                      <a:pt x="289" y="5756"/>
                      <a:pt x="377" y="5934"/>
                      <a:pt x="459" y="6115"/>
                    </a:cubicBezTo>
                    <a:cubicBezTo>
                      <a:pt x="473" y="6152"/>
                      <a:pt x="492" y="6193"/>
                      <a:pt x="507" y="6234"/>
                    </a:cubicBezTo>
                    <a:cubicBezTo>
                      <a:pt x="507" y="6234"/>
                      <a:pt x="507" y="6237"/>
                      <a:pt x="511" y="6237"/>
                    </a:cubicBezTo>
                    <a:cubicBezTo>
                      <a:pt x="514" y="6241"/>
                      <a:pt x="522" y="6244"/>
                      <a:pt x="529" y="6244"/>
                    </a:cubicBezTo>
                    <a:cubicBezTo>
                      <a:pt x="466" y="7528"/>
                      <a:pt x="393" y="8571"/>
                      <a:pt x="307" y="8860"/>
                    </a:cubicBezTo>
                    <a:cubicBezTo>
                      <a:pt x="355" y="8906"/>
                      <a:pt x="464" y="8921"/>
                      <a:pt x="582" y="8921"/>
                    </a:cubicBezTo>
                    <a:cubicBezTo>
                      <a:pt x="783" y="8921"/>
                      <a:pt x="1010" y="8878"/>
                      <a:pt x="1010" y="8878"/>
                    </a:cubicBezTo>
                    <a:cubicBezTo>
                      <a:pt x="784" y="8042"/>
                      <a:pt x="710" y="6833"/>
                      <a:pt x="695" y="5568"/>
                    </a:cubicBezTo>
                    <a:cubicBezTo>
                      <a:pt x="707" y="5553"/>
                      <a:pt x="714" y="5538"/>
                      <a:pt x="725" y="5523"/>
                    </a:cubicBezTo>
                    <a:cubicBezTo>
                      <a:pt x="736" y="5505"/>
                      <a:pt x="748" y="5486"/>
                      <a:pt x="758" y="5464"/>
                    </a:cubicBezTo>
                    <a:cubicBezTo>
                      <a:pt x="851" y="5283"/>
                      <a:pt x="925" y="5098"/>
                      <a:pt x="995" y="4909"/>
                    </a:cubicBezTo>
                    <a:cubicBezTo>
                      <a:pt x="1028" y="4817"/>
                      <a:pt x="1062" y="4721"/>
                      <a:pt x="1095" y="4624"/>
                    </a:cubicBezTo>
                    <a:lnTo>
                      <a:pt x="1144" y="4484"/>
                    </a:lnTo>
                    <a:lnTo>
                      <a:pt x="1169" y="4406"/>
                    </a:lnTo>
                    <a:cubicBezTo>
                      <a:pt x="1169" y="4406"/>
                      <a:pt x="1199" y="4291"/>
                      <a:pt x="1214" y="4206"/>
                    </a:cubicBezTo>
                    <a:cubicBezTo>
                      <a:pt x="1226" y="4141"/>
                      <a:pt x="1225" y="4117"/>
                      <a:pt x="1217" y="4117"/>
                    </a:cubicBezTo>
                    <a:cubicBezTo>
                      <a:pt x="1208" y="4117"/>
                      <a:pt x="1189" y="4151"/>
                      <a:pt x="1169" y="4195"/>
                    </a:cubicBezTo>
                    <a:cubicBezTo>
                      <a:pt x="1169" y="4195"/>
                      <a:pt x="1170" y="4195"/>
                      <a:pt x="1170" y="4195"/>
                    </a:cubicBezTo>
                    <a:lnTo>
                      <a:pt x="1170" y="4195"/>
                    </a:lnTo>
                    <a:cubicBezTo>
                      <a:pt x="1171" y="4195"/>
                      <a:pt x="1150" y="4241"/>
                      <a:pt x="1132" y="4291"/>
                    </a:cubicBezTo>
                    <a:cubicBezTo>
                      <a:pt x="1110" y="4339"/>
                      <a:pt x="1091" y="4391"/>
                      <a:pt x="1091" y="4391"/>
                    </a:cubicBezTo>
                    <a:lnTo>
                      <a:pt x="1014" y="4613"/>
                    </a:lnTo>
                    <a:cubicBezTo>
                      <a:pt x="984" y="4706"/>
                      <a:pt x="951" y="4798"/>
                      <a:pt x="917" y="4890"/>
                    </a:cubicBezTo>
                    <a:cubicBezTo>
                      <a:pt x="851" y="5068"/>
                      <a:pt x="781" y="5249"/>
                      <a:pt x="695" y="5416"/>
                    </a:cubicBezTo>
                    <a:cubicBezTo>
                      <a:pt x="688" y="4683"/>
                      <a:pt x="703" y="3936"/>
                      <a:pt x="725" y="3241"/>
                    </a:cubicBezTo>
                    <a:cubicBezTo>
                      <a:pt x="748" y="3211"/>
                      <a:pt x="773" y="3178"/>
                      <a:pt x="796" y="3148"/>
                    </a:cubicBezTo>
                    <a:cubicBezTo>
                      <a:pt x="910" y="2982"/>
                      <a:pt x="1014" y="2812"/>
                      <a:pt x="1106" y="2630"/>
                    </a:cubicBezTo>
                    <a:cubicBezTo>
                      <a:pt x="1117" y="2612"/>
                      <a:pt x="1129" y="2590"/>
                      <a:pt x="1139" y="2568"/>
                    </a:cubicBezTo>
                    <a:cubicBezTo>
                      <a:pt x="1139" y="2568"/>
                      <a:pt x="1151" y="2538"/>
                      <a:pt x="1166" y="2497"/>
                    </a:cubicBezTo>
                    <a:cubicBezTo>
                      <a:pt x="1180" y="2460"/>
                      <a:pt x="1195" y="2408"/>
                      <a:pt x="1206" y="2368"/>
                    </a:cubicBezTo>
                    <a:cubicBezTo>
                      <a:pt x="1220" y="2303"/>
                      <a:pt x="1221" y="2279"/>
                      <a:pt x="1213" y="2279"/>
                    </a:cubicBezTo>
                    <a:cubicBezTo>
                      <a:pt x="1212" y="2279"/>
                      <a:pt x="1211" y="2279"/>
                      <a:pt x="1210" y="2279"/>
                    </a:cubicBezTo>
                    <a:cubicBezTo>
                      <a:pt x="1199" y="2283"/>
                      <a:pt x="1184" y="2316"/>
                      <a:pt x="1161" y="2357"/>
                    </a:cubicBezTo>
                    <a:cubicBezTo>
                      <a:pt x="1162" y="2356"/>
                      <a:pt x="1162" y="2356"/>
                      <a:pt x="1162" y="2356"/>
                    </a:cubicBezTo>
                    <a:lnTo>
                      <a:pt x="1162" y="2356"/>
                    </a:lnTo>
                    <a:cubicBezTo>
                      <a:pt x="1163" y="2356"/>
                      <a:pt x="1142" y="2401"/>
                      <a:pt x="1117" y="2445"/>
                    </a:cubicBezTo>
                    <a:cubicBezTo>
                      <a:pt x="1103" y="2467"/>
                      <a:pt x="1091" y="2493"/>
                      <a:pt x="1081" y="2512"/>
                    </a:cubicBezTo>
                    <a:cubicBezTo>
                      <a:pt x="1073" y="2531"/>
                      <a:pt x="1065" y="2541"/>
                      <a:pt x="1065" y="2541"/>
                    </a:cubicBezTo>
                    <a:cubicBezTo>
                      <a:pt x="1055" y="2560"/>
                      <a:pt x="1047" y="2578"/>
                      <a:pt x="1036" y="2597"/>
                    </a:cubicBezTo>
                    <a:cubicBezTo>
                      <a:pt x="947" y="2771"/>
                      <a:pt x="844" y="2941"/>
                      <a:pt x="729" y="3100"/>
                    </a:cubicBezTo>
                    <a:lnTo>
                      <a:pt x="729" y="3100"/>
                    </a:lnTo>
                    <a:cubicBezTo>
                      <a:pt x="733" y="2994"/>
                      <a:pt x="736" y="2892"/>
                      <a:pt x="736" y="2790"/>
                    </a:cubicBezTo>
                    <a:lnTo>
                      <a:pt x="740" y="2785"/>
                    </a:lnTo>
                    <a:lnTo>
                      <a:pt x="740" y="2778"/>
                    </a:lnTo>
                    <a:lnTo>
                      <a:pt x="740" y="2775"/>
                    </a:lnTo>
                    <a:cubicBezTo>
                      <a:pt x="781" y="1380"/>
                      <a:pt x="828" y="263"/>
                      <a:pt x="7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12" name="Google Shape;2512;p35"/>
            <p:cNvGrpSpPr/>
            <p:nvPr/>
          </p:nvGrpSpPr>
          <p:grpSpPr>
            <a:xfrm>
              <a:off x="7523708" y="2422048"/>
              <a:ext cx="477690" cy="1075259"/>
              <a:chOff x="5246099" y="2488048"/>
              <a:chExt cx="1056836" cy="2378892"/>
            </a:xfrm>
          </p:grpSpPr>
          <p:sp>
            <p:nvSpPr>
              <p:cNvPr id="2513" name="Google Shape;2513;p35"/>
              <p:cNvSpPr/>
              <p:nvPr/>
            </p:nvSpPr>
            <p:spPr>
              <a:xfrm>
                <a:off x="5246099" y="2488048"/>
                <a:ext cx="1056836" cy="1830667"/>
              </a:xfrm>
              <a:custGeom>
                <a:rect b="b" l="l" r="r" t="t"/>
                <a:pathLst>
                  <a:path extrusionOk="0" h="8318" w="4802">
                    <a:moveTo>
                      <a:pt x="2401" y="1"/>
                    </a:moveTo>
                    <a:cubicBezTo>
                      <a:pt x="2401" y="1"/>
                      <a:pt x="2397" y="16"/>
                      <a:pt x="2386" y="41"/>
                    </a:cubicBezTo>
                    <a:cubicBezTo>
                      <a:pt x="2309" y="300"/>
                      <a:pt x="1865" y="1672"/>
                      <a:pt x="1295" y="2601"/>
                    </a:cubicBezTo>
                    <a:cubicBezTo>
                      <a:pt x="1418" y="2689"/>
                      <a:pt x="1622" y="2726"/>
                      <a:pt x="1819" y="2726"/>
                    </a:cubicBezTo>
                    <a:cubicBezTo>
                      <a:pt x="1870" y="2726"/>
                      <a:pt x="1920" y="2724"/>
                      <a:pt x="1968" y="2719"/>
                    </a:cubicBezTo>
                    <a:lnTo>
                      <a:pt x="1968" y="2719"/>
                    </a:lnTo>
                    <a:cubicBezTo>
                      <a:pt x="1927" y="3515"/>
                      <a:pt x="1590" y="4025"/>
                      <a:pt x="910" y="4699"/>
                    </a:cubicBezTo>
                    <a:cubicBezTo>
                      <a:pt x="1153" y="4836"/>
                      <a:pt x="1459" y="4860"/>
                      <a:pt x="1732" y="4860"/>
                    </a:cubicBezTo>
                    <a:cubicBezTo>
                      <a:pt x="1784" y="4860"/>
                      <a:pt x="1834" y="4859"/>
                      <a:pt x="1882" y="4858"/>
                    </a:cubicBezTo>
                    <a:lnTo>
                      <a:pt x="1882" y="4858"/>
                    </a:lnTo>
                    <a:cubicBezTo>
                      <a:pt x="1479" y="5579"/>
                      <a:pt x="1239" y="5898"/>
                      <a:pt x="462" y="6359"/>
                    </a:cubicBezTo>
                    <a:cubicBezTo>
                      <a:pt x="740" y="6504"/>
                      <a:pt x="1021" y="6578"/>
                      <a:pt x="1278" y="6578"/>
                    </a:cubicBezTo>
                    <a:cubicBezTo>
                      <a:pt x="1415" y="6578"/>
                      <a:pt x="1545" y="6557"/>
                      <a:pt x="1665" y="6515"/>
                    </a:cubicBezTo>
                    <a:lnTo>
                      <a:pt x="1665" y="6515"/>
                    </a:lnTo>
                    <a:cubicBezTo>
                      <a:pt x="1073" y="7029"/>
                      <a:pt x="499" y="7436"/>
                      <a:pt x="0" y="7591"/>
                    </a:cubicBezTo>
                    <a:cubicBezTo>
                      <a:pt x="680" y="8042"/>
                      <a:pt x="1643" y="8298"/>
                      <a:pt x="2356" y="8317"/>
                    </a:cubicBezTo>
                    <a:lnTo>
                      <a:pt x="2401" y="8317"/>
                    </a:lnTo>
                    <a:cubicBezTo>
                      <a:pt x="2418" y="8317"/>
                      <a:pt x="2435" y="8317"/>
                      <a:pt x="2451" y="8317"/>
                    </a:cubicBezTo>
                    <a:cubicBezTo>
                      <a:pt x="3337" y="8317"/>
                      <a:pt x="4119" y="8042"/>
                      <a:pt x="4802" y="7591"/>
                    </a:cubicBezTo>
                    <a:cubicBezTo>
                      <a:pt x="4298" y="7436"/>
                      <a:pt x="3729" y="7029"/>
                      <a:pt x="3137" y="6515"/>
                    </a:cubicBezTo>
                    <a:lnTo>
                      <a:pt x="3137" y="6515"/>
                    </a:lnTo>
                    <a:cubicBezTo>
                      <a:pt x="3256" y="6557"/>
                      <a:pt x="3386" y="6578"/>
                      <a:pt x="3523" y="6578"/>
                    </a:cubicBezTo>
                    <a:cubicBezTo>
                      <a:pt x="3781" y="6578"/>
                      <a:pt x="4061" y="6504"/>
                      <a:pt x="4339" y="6359"/>
                    </a:cubicBezTo>
                    <a:cubicBezTo>
                      <a:pt x="3562" y="5898"/>
                      <a:pt x="3322" y="5579"/>
                      <a:pt x="2918" y="4858"/>
                    </a:cubicBezTo>
                    <a:lnTo>
                      <a:pt x="2918" y="4858"/>
                    </a:lnTo>
                    <a:cubicBezTo>
                      <a:pt x="2967" y="4859"/>
                      <a:pt x="3018" y="4860"/>
                      <a:pt x="3069" y="4860"/>
                    </a:cubicBezTo>
                    <a:cubicBezTo>
                      <a:pt x="3343" y="4860"/>
                      <a:pt x="3649" y="4836"/>
                      <a:pt x="3892" y="4699"/>
                    </a:cubicBezTo>
                    <a:cubicBezTo>
                      <a:pt x="3211" y="4025"/>
                      <a:pt x="2874" y="3515"/>
                      <a:pt x="2833" y="2719"/>
                    </a:cubicBezTo>
                    <a:lnTo>
                      <a:pt x="2833" y="2719"/>
                    </a:lnTo>
                    <a:cubicBezTo>
                      <a:pt x="2881" y="2724"/>
                      <a:pt x="2931" y="2726"/>
                      <a:pt x="2982" y="2726"/>
                    </a:cubicBezTo>
                    <a:cubicBezTo>
                      <a:pt x="3180" y="2726"/>
                      <a:pt x="3383" y="2689"/>
                      <a:pt x="3507" y="2601"/>
                    </a:cubicBezTo>
                    <a:cubicBezTo>
                      <a:pt x="2874" y="1573"/>
                      <a:pt x="2401" y="1"/>
                      <a:pt x="24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4" name="Google Shape;2514;p35"/>
              <p:cNvSpPr/>
              <p:nvPr/>
            </p:nvSpPr>
            <p:spPr>
              <a:xfrm>
                <a:off x="5764613" y="2488048"/>
                <a:ext cx="538322" cy="1830667"/>
              </a:xfrm>
              <a:custGeom>
                <a:rect b="b" l="l" r="r" t="t"/>
                <a:pathLst>
                  <a:path extrusionOk="0" h="8318" w="2446">
                    <a:moveTo>
                      <a:pt x="45" y="1"/>
                    </a:moveTo>
                    <a:cubicBezTo>
                      <a:pt x="45" y="1"/>
                      <a:pt x="41" y="16"/>
                      <a:pt x="30" y="41"/>
                    </a:cubicBezTo>
                    <a:lnTo>
                      <a:pt x="0" y="8317"/>
                    </a:lnTo>
                    <a:lnTo>
                      <a:pt x="45" y="8317"/>
                    </a:lnTo>
                    <a:cubicBezTo>
                      <a:pt x="62" y="8317"/>
                      <a:pt x="79" y="8317"/>
                      <a:pt x="95" y="8317"/>
                    </a:cubicBezTo>
                    <a:cubicBezTo>
                      <a:pt x="981" y="8317"/>
                      <a:pt x="1763" y="8042"/>
                      <a:pt x="2446" y="7591"/>
                    </a:cubicBezTo>
                    <a:cubicBezTo>
                      <a:pt x="1942" y="7436"/>
                      <a:pt x="1373" y="7029"/>
                      <a:pt x="781" y="6515"/>
                    </a:cubicBezTo>
                    <a:lnTo>
                      <a:pt x="781" y="6515"/>
                    </a:lnTo>
                    <a:cubicBezTo>
                      <a:pt x="900" y="6557"/>
                      <a:pt x="1030" y="6578"/>
                      <a:pt x="1167" y="6578"/>
                    </a:cubicBezTo>
                    <a:cubicBezTo>
                      <a:pt x="1425" y="6578"/>
                      <a:pt x="1705" y="6504"/>
                      <a:pt x="1983" y="6359"/>
                    </a:cubicBezTo>
                    <a:cubicBezTo>
                      <a:pt x="1206" y="5898"/>
                      <a:pt x="966" y="5579"/>
                      <a:pt x="562" y="4858"/>
                    </a:cubicBezTo>
                    <a:lnTo>
                      <a:pt x="562" y="4858"/>
                    </a:lnTo>
                    <a:cubicBezTo>
                      <a:pt x="611" y="4859"/>
                      <a:pt x="662" y="4860"/>
                      <a:pt x="713" y="4860"/>
                    </a:cubicBezTo>
                    <a:cubicBezTo>
                      <a:pt x="987" y="4860"/>
                      <a:pt x="1293" y="4836"/>
                      <a:pt x="1536" y="4699"/>
                    </a:cubicBezTo>
                    <a:cubicBezTo>
                      <a:pt x="855" y="4025"/>
                      <a:pt x="518" y="3515"/>
                      <a:pt x="477" y="2719"/>
                    </a:cubicBezTo>
                    <a:lnTo>
                      <a:pt x="477" y="2719"/>
                    </a:lnTo>
                    <a:cubicBezTo>
                      <a:pt x="525" y="2724"/>
                      <a:pt x="575" y="2726"/>
                      <a:pt x="626" y="2726"/>
                    </a:cubicBezTo>
                    <a:cubicBezTo>
                      <a:pt x="824" y="2726"/>
                      <a:pt x="1027" y="2689"/>
                      <a:pt x="1151" y="2601"/>
                    </a:cubicBezTo>
                    <a:cubicBezTo>
                      <a:pt x="518" y="1573"/>
                      <a:pt x="45" y="1"/>
                      <a:pt x="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5" name="Google Shape;2515;p35"/>
              <p:cNvSpPr/>
              <p:nvPr/>
            </p:nvSpPr>
            <p:spPr>
              <a:xfrm>
                <a:off x="5629482" y="2903342"/>
                <a:ext cx="269821" cy="1963598"/>
              </a:xfrm>
              <a:custGeom>
                <a:rect b="b" l="l" r="r" t="t"/>
                <a:pathLst>
                  <a:path extrusionOk="0" h="8922" w="1226">
                    <a:moveTo>
                      <a:pt x="729" y="0"/>
                    </a:moveTo>
                    <a:cubicBezTo>
                      <a:pt x="725" y="200"/>
                      <a:pt x="714" y="622"/>
                      <a:pt x="703" y="1180"/>
                    </a:cubicBezTo>
                    <a:cubicBezTo>
                      <a:pt x="673" y="1084"/>
                      <a:pt x="640" y="987"/>
                      <a:pt x="603" y="895"/>
                    </a:cubicBezTo>
                    <a:cubicBezTo>
                      <a:pt x="592" y="869"/>
                      <a:pt x="581" y="847"/>
                      <a:pt x="574" y="825"/>
                    </a:cubicBezTo>
                    <a:cubicBezTo>
                      <a:pt x="574" y="825"/>
                      <a:pt x="559" y="799"/>
                      <a:pt x="536" y="762"/>
                    </a:cubicBezTo>
                    <a:cubicBezTo>
                      <a:pt x="511" y="729"/>
                      <a:pt x="481" y="685"/>
                      <a:pt x="451" y="655"/>
                    </a:cubicBezTo>
                    <a:cubicBezTo>
                      <a:pt x="425" y="625"/>
                      <a:pt x="407" y="610"/>
                      <a:pt x="396" y="603"/>
                    </a:cubicBezTo>
                    <a:cubicBezTo>
                      <a:pt x="390" y="600"/>
                      <a:pt x="386" y="598"/>
                      <a:pt x="382" y="598"/>
                    </a:cubicBezTo>
                    <a:cubicBezTo>
                      <a:pt x="379" y="598"/>
                      <a:pt x="377" y="600"/>
                      <a:pt x="377" y="603"/>
                    </a:cubicBezTo>
                    <a:cubicBezTo>
                      <a:pt x="377" y="607"/>
                      <a:pt x="381" y="618"/>
                      <a:pt x="389" y="632"/>
                    </a:cubicBezTo>
                    <a:cubicBezTo>
                      <a:pt x="393" y="640"/>
                      <a:pt x="396" y="647"/>
                      <a:pt x="403" y="655"/>
                    </a:cubicBezTo>
                    <a:cubicBezTo>
                      <a:pt x="407" y="663"/>
                      <a:pt x="411" y="673"/>
                      <a:pt x="418" y="681"/>
                    </a:cubicBezTo>
                    <a:cubicBezTo>
                      <a:pt x="415" y="681"/>
                      <a:pt x="422" y="692"/>
                      <a:pt x="429" y="707"/>
                    </a:cubicBezTo>
                    <a:cubicBezTo>
                      <a:pt x="440" y="726"/>
                      <a:pt x="451" y="748"/>
                      <a:pt x="463" y="770"/>
                    </a:cubicBezTo>
                    <a:cubicBezTo>
                      <a:pt x="470" y="781"/>
                      <a:pt x="473" y="796"/>
                      <a:pt x="481" y="806"/>
                    </a:cubicBezTo>
                    <a:cubicBezTo>
                      <a:pt x="485" y="818"/>
                      <a:pt x="488" y="829"/>
                      <a:pt x="492" y="837"/>
                    </a:cubicBezTo>
                    <a:cubicBezTo>
                      <a:pt x="500" y="854"/>
                      <a:pt x="507" y="869"/>
                      <a:pt x="507" y="869"/>
                    </a:cubicBezTo>
                    <a:cubicBezTo>
                      <a:pt x="514" y="888"/>
                      <a:pt x="522" y="907"/>
                      <a:pt x="529" y="925"/>
                    </a:cubicBezTo>
                    <a:cubicBezTo>
                      <a:pt x="581" y="1047"/>
                      <a:pt x="618" y="1180"/>
                      <a:pt x="662" y="1310"/>
                    </a:cubicBezTo>
                    <a:cubicBezTo>
                      <a:pt x="673" y="1347"/>
                      <a:pt x="685" y="1380"/>
                      <a:pt x="695" y="1414"/>
                    </a:cubicBezTo>
                    <a:cubicBezTo>
                      <a:pt x="688" y="1772"/>
                      <a:pt x="678" y="2172"/>
                      <a:pt x="662" y="2601"/>
                    </a:cubicBezTo>
                    <a:cubicBezTo>
                      <a:pt x="589" y="2435"/>
                      <a:pt x="504" y="2275"/>
                      <a:pt x="411" y="2124"/>
                    </a:cubicBezTo>
                    <a:cubicBezTo>
                      <a:pt x="400" y="2102"/>
                      <a:pt x="385" y="2083"/>
                      <a:pt x="370" y="2061"/>
                    </a:cubicBezTo>
                    <a:cubicBezTo>
                      <a:pt x="370" y="2061"/>
                      <a:pt x="352" y="2035"/>
                      <a:pt x="326" y="2005"/>
                    </a:cubicBezTo>
                    <a:cubicBezTo>
                      <a:pt x="300" y="1972"/>
                      <a:pt x="266" y="1931"/>
                      <a:pt x="237" y="1902"/>
                    </a:cubicBezTo>
                    <a:cubicBezTo>
                      <a:pt x="197" y="1864"/>
                      <a:pt x="174" y="1849"/>
                      <a:pt x="166" y="1849"/>
                    </a:cubicBezTo>
                    <a:cubicBezTo>
                      <a:pt x="164" y="1849"/>
                      <a:pt x="163" y="1851"/>
                      <a:pt x="163" y="1853"/>
                    </a:cubicBezTo>
                    <a:cubicBezTo>
                      <a:pt x="159" y="1865"/>
                      <a:pt x="181" y="1894"/>
                      <a:pt x="203" y="1931"/>
                    </a:cubicBezTo>
                    <a:cubicBezTo>
                      <a:pt x="203" y="1931"/>
                      <a:pt x="203" y="1931"/>
                      <a:pt x="203" y="1931"/>
                    </a:cubicBezTo>
                    <a:lnTo>
                      <a:pt x="203" y="1931"/>
                    </a:lnTo>
                    <a:cubicBezTo>
                      <a:pt x="202" y="1931"/>
                      <a:pt x="230" y="1974"/>
                      <a:pt x="256" y="2020"/>
                    </a:cubicBezTo>
                    <a:cubicBezTo>
                      <a:pt x="270" y="2042"/>
                      <a:pt x="285" y="2064"/>
                      <a:pt x="292" y="2083"/>
                    </a:cubicBezTo>
                    <a:cubicBezTo>
                      <a:pt x="304" y="2102"/>
                      <a:pt x="311" y="2112"/>
                      <a:pt x="311" y="2112"/>
                    </a:cubicBezTo>
                    <a:cubicBezTo>
                      <a:pt x="322" y="2131"/>
                      <a:pt x="333" y="2146"/>
                      <a:pt x="345" y="2164"/>
                    </a:cubicBezTo>
                    <a:cubicBezTo>
                      <a:pt x="448" y="2331"/>
                      <a:pt x="536" y="2508"/>
                      <a:pt x="618" y="2689"/>
                    </a:cubicBezTo>
                    <a:cubicBezTo>
                      <a:pt x="633" y="2719"/>
                      <a:pt x="644" y="2752"/>
                      <a:pt x="659" y="2785"/>
                    </a:cubicBezTo>
                    <a:cubicBezTo>
                      <a:pt x="640" y="3330"/>
                      <a:pt x="622" y="3903"/>
                      <a:pt x="603" y="4480"/>
                    </a:cubicBezTo>
                    <a:cubicBezTo>
                      <a:pt x="522" y="4299"/>
                      <a:pt x="433" y="4125"/>
                      <a:pt x="329" y="3958"/>
                    </a:cubicBezTo>
                    <a:cubicBezTo>
                      <a:pt x="314" y="3936"/>
                      <a:pt x="304" y="3917"/>
                      <a:pt x="289" y="3895"/>
                    </a:cubicBezTo>
                    <a:cubicBezTo>
                      <a:pt x="289" y="3895"/>
                      <a:pt x="270" y="3869"/>
                      <a:pt x="244" y="3840"/>
                    </a:cubicBezTo>
                    <a:cubicBezTo>
                      <a:pt x="219" y="3806"/>
                      <a:pt x="185" y="3766"/>
                      <a:pt x="152" y="3736"/>
                    </a:cubicBezTo>
                    <a:cubicBezTo>
                      <a:pt x="112" y="3699"/>
                      <a:pt x="92" y="3684"/>
                      <a:pt x="85" y="3684"/>
                    </a:cubicBezTo>
                    <a:cubicBezTo>
                      <a:pt x="83" y="3684"/>
                      <a:pt x="82" y="3686"/>
                      <a:pt x="82" y="3688"/>
                    </a:cubicBezTo>
                    <a:cubicBezTo>
                      <a:pt x="78" y="3700"/>
                      <a:pt x="96" y="3729"/>
                      <a:pt x="123" y="3766"/>
                    </a:cubicBezTo>
                    <a:cubicBezTo>
                      <a:pt x="122" y="3766"/>
                      <a:pt x="122" y="3766"/>
                      <a:pt x="122" y="3766"/>
                    </a:cubicBezTo>
                    <a:lnTo>
                      <a:pt x="122" y="3766"/>
                    </a:lnTo>
                    <a:cubicBezTo>
                      <a:pt x="121" y="3766"/>
                      <a:pt x="150" y="3809"/>
                      <a:pt x="174" y="3855"/>
                    </a:cubicBezTo>
                    <a:cubicBezTo>
                      <a:pt x="189" y="3877"/>
                      <a:pt x="200" y="3900"/>
                      <a:pt x="211" y="3917"/>
                    </a:cubicBezTo>
                    <a:cubicBezTo>
                      <a:pt x="222" y="3936"/>
                      <a:pt x="229" y="3947"/>
                      <a:pt x="229" y="3947"/>
                    </a:cubicBezTo>
                    <a:cubicBezTo>
                      <a:pt x="241" y="3966"/>
                      <a:pt x="251" y="3980"/>
                      <a:pt x="263" y="3999"/>
                    </a:cubicBezTo>
                    <a:cubicBezTo>
                      <a:pt x="362" y="4166"/>
                      <a:pt x="456" y="4343"/>
                      <a:pt x="533" y="4525"/>
                    </a:cubicBezTo>
                    <a:cubicBezTo>
                      <a:pt x="551" y="4561"/>
                      <a:pt x="570" y="4602"/>
                      <a:pt x="584" y="4643"/>
                    </a:cubicBezTo>
                    <a:cubicBezTo>
                      <a:pt x="584" y="4643"/>
                      <a:pt x="584" y="4646"/>
                      <a:pt x="589" y="4646"/>
                    </a:cubicBezTo>
                    <a:cubicBezTo>
                      <a:pt x="589" y="4646"/>
                      <a:pt x="592" y="4650"/>
                      <a:pt x="596" y="4650"/>
                    </a:cubicBezTo>
                    <a:cubicBezTo>
                      <a:pt x="577" y="5142"/>
                      <a:pt x="555" y="5631"/>
                      <a:pt x="536" y="6092"/>
                    </a:cubicBezTo>
                    <a:cubicBezTo>
                      <a:pt x="533" y="6089"/>
                      <a:pt x="533" y="6085"/>
                      <a:pt x="529" y="6082"/>
                    </a:cubicBezTo>
                    <a:cubicBezTo>
                      <a:pt x="448" y="5897"/>
                      <a:pt x="355" y="5720"/>
                      <a:pt x="251" y="5549"/>
                    </a:cubicBezTo>
                    <a:cubicBezTo>
                      <a:pt x="241" y="5527"/>
                      <a:pt x="226" y="5505"/>
                      <a:pt x="211" y="5486"/>
                    </a:cubicBezTo>
                    <a:cubicBezTo>
                      <a:pt x="211" y="5486"/>
                      <a:pt x="193" y="5460"/>
                      <a:pt x="167" y="5431"/>
                    </a:cubicBezTo>
                    <a:cubicBezTo>
                      <a:pt x="140" y="5397"/>
                      <a:pt x="108" y="5356"/>
                      <a:pt x="78" y="5327"/>
                    </a:cubicBezTo>
                    <a:cubicBezTo>
                      <a:pt x="39" y="5289"/>
                      <a:pt x="17" y="5275"/>
                      <a:pt x="8" y="5275"/>
                    </a:cubicBezTo>
                    <a:cubicBezTo>
                      <a:pt x="5" y="5275"/>
                      <a:pt x="4" y="5276"/>
                      <a:pt x="4" y="5279"/>
                    </a:cubicBezTo>
                    <a:cubicBezTo>
                      <a:pt x="0" y="5290"/>
                      <a:pt x="22" y="5320"/>
                      <a:pt x="45" y="5356"/>
                    </a:cubicBezTo>
                    <a:cubicBezTo>
                      <a:pt x="44" y="5356"/>
                      <a:pt x="44" y="5356"/>
                      <a:pt x="44" y="5356"/>
                    </a:cubicBezTo>
                    <a:lnTo>
                      <a:pt x="44" y="5356"/>
                    </a:lnTo>
                    <a:cubicBezTo>
                      <a:pt x="43" y="5356"/>
                      <a:pt x="71" y="5399"/>
                      <a:pt x="96" y="5442"/>
                    </a:cubicBezTo>
                    <a:cubicBezTo>
                      <a:pt x="111" y="5467"/>
                      <a:pt x="126" y="5490"/>
                      <a:pt x="133" y="5508"/>
                    </a:cubicBezTo>
                    <a:cubicBezTo>
                      <a:pt x="145" y="5527"/>
                      <a:pt x="152" y="5538"/>
                      <a:pt x="152" y="5538"/>
                    </a:cubicBezTo>
                    <a:cubicBezTo>
                      <a:pt x="163" y="5553"/>
                      <a:pt x="174" y="5571"/>
                      <a:pt x="185" y="5590"/>
                    </a:cubicBezTo>
                    <a:cubicBezTo>
                      <a:pt x="289" y="5756"/>
                      <a:pt x="377" y="5934"/>
                      <a:pt x="459" y="6115"/>
                    </a:cubicBezTo>
                    <a:cubicBezTo>
                      <a:pt x="473" y="6152"/>
                      <a:pt x="492" y="6193"/>
                      <a:pt x="507" y="6234"/>
                    </a:cubicBezTo>
                    <a:cubicBezTo>
                      <a:pt x="507" y="6234"/>
                      <a:pt x="507" y="6237"/>
                      <a:pt x="511" y="6237"/>
                    </a:cubicBezTo>
                    <a:cubicBezTo>
                      <a:pt x="514" y="6241"/>
                      <a:pt x="522" y="6244"/>
                      <a:pt x="529" y="6244"/>
                    </a:cubicBezTo>
                    <a:cubicBezTo>
                      <a:pt x="466" y="7528"/>
                      <a:pt x="393" y="8571"/>
                      <a:pt x="307" y="8860"/>
                    </a:cubicBezTo>
                    <a:cubicBezTo>
                      <a:pt x="355" y="8906"/>
                      <a:pt x="464" y="8921"/>
                      <a:pt x="582" y="8921"/>
                    </a:cubicBezTo>
                    <a:cubicBezTo>
                      <a:pt x="783" y="8921"/>
                      <a:pt x="1010" y="8878"/>
                      <a:pt x="1010" y="8878"/>
                    </a:cubicBezTo>
                    <a:cubicBezTo>
                      <a:pt x="784" y="8042"/>
                      <a:pt x="710" y="6833"/>
                      <a:pt x="695" y="5568"/>
                    </a:cubicBezTo>
                    <a:cubicBezTo>
                      <a:pt x="707" y="5553"/>
                      <a:pt x="714" y="5538"/>
                      <a:pt x="725" y="5523"/>
                    </a:cubicBezTo>
                    <a:cubicBezTo>
                      <a:pt x="736" y="5505"/>
                      <a:pt x="748" y="5486"/>
                      <a:pt x="758" y="5464"/>
                    </a:cubicBezTo>
                    <a:cubicBezTo>
                      <a:pt x="851" y="5283"/>
                      <a:pt x="925" y="5098"/>
                      <a:pt x="995" y="4909"/>
                    </a:cubicBezTo>
                    <a:cubicBezTo>
                      <a:pt x="1028" y="4817"/>
                      <a:pt x="1062" y="4721"/>
                      <a:pt x="1095" y="4624"/>
                    </a:cubicBezTo>
                    <a:lnTo>
                      <a:pt x="1144" y="4484"/>
                    </a:lnTo>
                    <a:lnTo>
                      <a:pt x="1169" y="4406"/>
                    </a:lnTo>
                    <a:cubicBezTo>
                      <a:pt x="1169" y="4406"/>
                      <a:pt x="1199" y="4291"/>
                      <a:pt x="1214" y="4206"/>
                    </a:cubicBezTo>
                    <a:cubicBezTo>
                      <a:pt x="1226" y="4141"/>
                      <a:pt x="1225" y="4117"/>
                      <a:pt x="1217" y="4117"/>
                    </a:cubicBezTo>
                    <a:cubicBezTo>
                      <a:pt x="1208" y="4117"/>
                      <a:pt x="1189" y="4151"/>
                      <a:pt x="1169" y="4195"/>
                    </a:cubicBezTo>
                    <a:cubicBezTo>
                      <a:pt x="1169" y="4195"/>
                      <a:pt x="1170" y="4195"/>
                      <a:pt x="1170" y="4195"/>
                    </a:cubicBezTo>
                    <a:lnTo>
                      <a:pt x="1170" y="4195"/>
                    </a:lnTo>
                    <a:cubicBezTo>
                      <a:pt x="1171" y="4195"/>
                      <a:pt x="1150" y="4241"/>
                      <a:pt x="1132" y="4291"/>
                    </a:cubicBezTo>
                    <a:cubicBezTo>
                      <a:pt x="1110" y="4339"/>
                      <a:pt x="1091" y="4391"/>
                      <a:pt x="1091" y="4391"/>
                    </a:cubicBezTo>
                    <a:lnTo>
                      <a:pt x="1014" y="4613"/>
                    </a:lnTo>
                    <a:cubicBezTo>
                      <a:pt x="984" y="4706"/>
                      <a:pt x="951" y="4798"/>
                      <a:pt x="917" y="4890"/>
                    </a:cubicBezTo>
                    <a:cubicBezTo>
                      <a:pt x="851" y="5068"/>
                      <a:pt x="781" y="5249"/>
                      <a:pt x="695" y="5416"/>
                    </a:cubicBezTo>
                    <a:cubicBezTo>
                      <a:pt x="688" y="4683"/>
                      <a:pt x="703" y="3936"/>
                      <a:pt x="725" y="3241"/>
                    </a:cubicBezTo>
                    <a:cubicBezTo>
                      <a:pt x="748" y="3211"/>
                      <a:pt x="773" y="3178"/>
                      <a:pt x="796" y="3148"/>
                    </a:cubicBezTo>
                    <a:cubicBezTo>
                      <a:pt x="910" y="2982"/>
                      <a:pt x="1014" y="2812"/>
                      <a:pt x="1106" y="2630"/>
                    </a:cubicBezTo>
                    <a:cubicBezTo>
                      <a:pt x="1117" y="2612"/>
                      <a:pt x="1129" y="2590"/>
                      <a:pt x="1139" y="2568"/>
                    </a:cubicBezTo>
                    <a:cubicBezTo>
                      <a:pt x="1139" y="2568"/>
                      <a:pt x="1151" y="2538"/>
                      <a:pt x="1166" y="2497"/>
                    </a:cubicBezTo>
                    <a:cubicBezTo>
                      <a:pt x="1180" y="2460"/>
                      <a:pt x="1195" y="2408"/>
                      <a:pt x="1206" y="2368"/>
                    </a:cubicBezTo>
                    <a:cubicBezTo>
                      <a:pt x="1220" y="2303"/>
                      <a:pt x="1221" y="2279"/>
                      <a:pt x="1213" y="2279"/>
                    </a:cubicBezTo>
                    <a:cubicBezTo>
                      <a:pt x="1212" y="2279"/>
                      <a:pt x="1211" y="2279"/>
                      <a:pt x="1210" y="2279"/>
                    </a:cubicBezTo>
                    <a:cubicBezTo>
                      <a:pt x="1199" y="2283"/>
                      <a:pt x="1184" y="2316"/>
                      <a:pt x="1161" y="2357"/>
                    </a:cubicBezTo>
                    <a:cubicBezTo>
                      <a:pt x="1162" y="2356"/>
                      <a:pt x="1162" y="2356"/>
                      <a:pt x="1162" y="2356"/>
                    </a:cubicBezTo>
                    <a:lnTo>
                      <a:pt x="1162" y="2356"/>
                    </a:lnTo>
                    <a:cubicBezTo>
                      <a:pt x="1163" y="2356"/>
                      <a:pt x="1142" y="2401"/>
                      <a:pt x="1117" y="2445"/>
                    </a:cubicBezTo>
                    <a:cubicBezTo>
                      <a:pt x="1103" y="2467"/>
                      <a:pt x="1091" y="2493"/>
                      <a:pt x="1081" y="2512"/>
                    </a:cubicBezTo>
                    <a:cubicBezTo>
                      <a:pt x="1073" y="2531"/>
                      <a:pt x="1065" y="2541"/>
                      <a:pt x="1065" y="2541"/>
                    </a:cubicBezTo>
                    <a:cubicBezTo>
                      <a:pt x="1055" y="2560"/>
                      <a:pt x="1047" y="2578"/>
                      <a:pt x="1036" y="2597"/>
                    </a:cubicBezTo>
                    <a:cubicBezTo>
                      <a:pt x="947" y="2771"/>
                      <a:pt x="844" y="2941"/>
                      <a:pt x="729" y="3100"/>
                    </a:cubicBezTo>
                    <a:lnTo>
                      <a:pt x="729" y="3100"/>
                    </a:lnTo>
                    <a:cubicBezTo>
                      <a:pt x="733" y="2994"/>
                      <a:pt x="736" y="2892"/>
                      <a:pt x="736" y="2790"/>
                    </a:cubicBezTo>
                    <a:lnTo>
                      <a:pt x="740" y="2785"/>
                    </a:lnTo>
                    <a:lnTo>
                      <a:pt x="740" y="2778"/>
                    </a:lnTo>
                    <a:lnTo>
                      <a:pt x="740" y="2775"/>
                    </a:lnTo>
                    <a:cubicBezTo>
                      <a:pt x="781" y="1380"/>
                      <a:pt x="828" y="263"/>
                      <a:pt x="7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516" name="Google Shape;2516;p35"/>
          <p:cNvSpPr txBox="1"/>
          <p:nvPr>
            <p:ph type="title"/>
          </p:nvPr>
        </p:nvSpPr>
        <p:spPr>
          <a:xfrm>
            <a:off x="713258" y="706575"/>
            <a:ext cx="3858600" cy="10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3200">
                <a:solidFill>
                  <a:schemeClr val="accent3"/>
                </a:solidFill>
              </a:rPr>
              <a:t>Gracias por vuestra atención!</a:t>
            </a:r>
            <a:endParaRPr sz="2600"/>
          </a:p>
        </p:txBody>
      </p:sp>
      <p:grpSp>
        <p:nvGrpSpPr>
          <p:cNvPr id="2517" name="Google Shape;2517;p35"/>
          <p:cNvGrpSpPr/>
          <p:nvPr/>
        </p:nvGrpSpPr>
        <p:grpSpPr>
          <a:xfrm>
            <a:off x="4945521" y="2496097"/>
            <a:ext cx="2715366" cy="2321254"/>
            <a:chOff x="4945521" y="2496097"/>
            <a:chExt cx="2715366" cy="2321254"/>
          </a:xfrm>
        </p:grpSpPr>
        <p:grpSp>
          <p:nvGrpSpPr>
            <p:cNvPr id="2518" name="Google Shape;2518;p35"/>
            <p:cNvGrpSpPr/>
            <p:nvPr/>
          </p:nvGrpSpPr>
          <p:grpSpPr>
            <a:xfrm>
              <a:off x="4945521" y="3871932"/>
              <a:ext cx="1708995" cy="945419"/>
              <a:chOff x="2781962" y="3910288"/>
              <a:chExt cx="1928453" cy="1066823"/>
            </a:xfrm>
          </p:grpSpPr>
          <p:sp>
            <p:nvSpPr>
              <p:cNvPr id="2519" name="Google Shape;2519;p35"/>
              <p:cNvSpPr/>
              <p:nvPr/>
            </p:nvSpPr>
            <p:spPr>
              <a:xfrm>
                <a:off x="2877661" y="4411947"/>
                <a:ext cx="199528" cy="213365"/>
              </a:xfrm>
              <a:custGeom>
                <a:rect b="b" l="l" r="r" t="t"/>
                <a:pathLst>
                  <a:path extrusionOk="0" h="709" w="663">
                    <a:moveTo>
                      <a:pt x="401" y="0"/>
                    </a:moveTo>
                    <a:cubicBezTo>
                      <a:pt x="389" y="0"/>
                      <a:pt x="376" y="2"/>
                      <a:pt x="363" y="6"/>
                    </a:cubicBezTo>
                    <a:cubicBezTo>
                      <a:pt x="296" y="24"/>
                      <a:pt x="404" y="165"/>
                      <a:pt x="426" y="216"/>
                    </a:cubicBezTo>
                    <a:cubicBezTo>
                      <a:pt x="459" y="305"/>
                      <a:pt x="482" y="361"/>
                      <a:pt x="492" y="465"/>
                    </a:cubicBezTo>
                    <a:cubicBezTo>
                      <a:pt x="441" y="372"/>
                      <a:pt x="348" y="301"/>
                      <a:pt x="245" y="279"/>
                    </a:cubicBezTo>
                    <a:cubicBezTo>
                      <a:pt x="237" y="278"/>
                      <a:pt x="230" y="277"/>
                      <a:pt x="222" y="277"/>
                    </a:cubicBezTo>
                    <a:cubicBezTo>
                      <a:pt x="207" y="277"/>
                      <a:pt x="193" y="281"/>
                      <a:pt x="185" y="291"/>
                    </a:cubicBezTo>
                    <a:cubicBezTo>
                      <a:pt x="171" y="313"/>
                      <a:pt x="278" y="349"/>
                      <a:pt x="318" y="487"/>
                    </a:cubicBezTo>
                    <a:cubicBezTo>
                      <a:pt x="256" y="460"/>
                      <a:pt x="193" y="443"/>
                      <a:pt x="127" y="428"/>
                    </a:cubicBezTo>
                    <a:cubicBezTo>
                      <a:pt x="114" y="426"/>
                      <a:pt x="101" y="425"/>
                      <a:pt x="89" y="425"/>
                    </a:cubicBezTo>
                    <a:cubicBezTo>
                      <a:pt x="71" y="425"/>
                      <a:pt x="53" y="428"/>
                      <a:pt x="38" y="438"/>
                    </a:cubicBezTo>
                    <a:cubicBezTo>
                      <a:pt x="0" y="465"/>
                      <a:pt x="159" y="539"/>
                      <a:pt x="207" y="554"/>
                    </a:cubicBezTo>
                    <a:cubicBezTo>
                      <a:pt x="267" y="571"/>
                      <a:pt x="296" y="672"/>
                      <a:pt x="356" y="690"/>
                    </a:cubicBezTo>
                    <a:cubicBezTo>
                      <a:pt x="393" y="701"/>
                      <a:pt x="431" y="708"/>
                      <a:pt x="469" y="708"/>
                    </a:cubicBezTo>
                    <a:cubicBezTo>
                      <a:pt x="495" y="708"/>
                      <a:pt x="520" y="705"/>
                      <a:pt x="545" y="697"/>
                    </a:cubicBezTo>
                    <a:cubicBezTo>
                      <a:pt x="607" y="675"/>
                      <a:pt x="659" y="624"/>
                      <a:pt x="663" y="561"/>
                    </a:cubicBezTo>
                    <a:cubicBezTo>
                      <a:pt x="663" y="561"/>
                      <a:pt x="620" y="0"/>
                      <a:pt x="4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0" name="Google Shape;2520;p35"/>
              <p:cNvSpPr/>
              <p:nvPr/>
            </p:nvSpPr>
            <p:spPr>
              <a:xfrm>
                <a:off x="2781962" y="4312338"/>
                <a:ext cx="1258261" cy="609097"/>
              </a:xfrm>
              <a:custGeom>
                <a:rect b="b" l="l" r="r" t="t"/>
                <a:pathLst>
                  <a:path extrusionOk="0" h="2024" w="4181">
                    <a:moveTo>
                      <a:pt x="1872" y="0"/>
                    </a:moveTo>
                    <a:lnTo>
                      <a:pt x="1872" y="7"/>
                    </a:lnTo>
                    <a:lnTo>
                      <a:pt x="903" y="26"/>
                    </a:lnTo>
                    <a:cubicBezTo>
                      <a:pt x="911" y="248"/>
                      <a:pt x="981" y="755"/>
                      <a:pt x="851" y="925"/>
                    </a:cubicBezTo>
                    <a:cubicBezTo>
                      <a:pt x="766" y="984"/>
                      <a:pt x="644" y="984"/>
                      <a:pt x="578" y="1073"/>
                    </a:cubicBezTo>
                    <a:cubicBezTo>
                      <a:pt x="385" y="1247"/>
                      <a:pt x="192" y="1424"/>
                      <a:pt x="1" y="1602"/>
                    </a:cubicBezTo>
                    <a:cubicBezTo>
                      <a:pt x="82" y="1647"/>
                      <a:pt x="169" y="1666"/>
                      <a:pt x="258" y="1666"/>
                    </a:cubicBezTo>
                    <a:cubicBezTo>
                      <a:pt x="504" y="1666"/>
                      <a:pt x="769" y="1521"/>
                      <a:pt x="991" y="1391"/>
                    </a:cubicBezTo>
                    <a:cubicBezTo>
                      <a:pt x="1037" y="1366"/>
                      <a:pt x="1090" y="1340"/>
                      <a:pt x="1140" y="1340"/>
                    </a:cubicBezTo>
                    <a:cubicBezTo>
                      <a:pt x="1162" y="1340"/>
                      <a:pt x="1183" y="1345"/>
                      <a:pt x="1203" y="1358"/>
                    </a:cubicBezTo>
                    <a:cubicBezTo>
                      <a:pt x="1295" y="1417"/>
                      <a:pt x="1225" y="1528"/>
                      <a:pt x="1169" y="1624"/>
                    </a:cubicBezTo>
                    <a:cubicBezTo>
                      <a:pt x="1158" y="1643"/>
                      <a:pt x="1147" y="1661"/>
                      <a:pt x="1136" y="1676"/>
                    </a:cubicBezTo>
                    <a:cubicBezTo>
                      <a:pt x="1080" y="1783"/>
                      <a:pt x="1092" y="1923"/>
                      <a:pt x="1173" y="2020"/>
                    </a:cubicBezTo>
                    <a:cubicBezTo>
                      <a:pt x="1362" y="1830"/>
                      <a:pt x="1604" y="1631"/>
                      <a:pt x="1868" y="1631"/>
                    </a:cubicBezTo>
                    <a:cubicBezTo>
                      <a:pt x="1876" y="1631"/>
                      <a:pt x="1885" y="1631"/>
                      <a:pt x="1894" y="1631"/>
                    </a:cubicBezTo>
                    <a:cubicBezTo>
                      <a:pt x="1909" y="1701"/>
                      <a:pt x="1953" y="2024"/>
                      <a:pt x="2047" y="2024"/>
                    </a:cubicBezTo>
                    <a:cubicBezTo>
                      <a:pt x="2048" y="2024"/>
                      <a:pt x="2049" y="2024"/>
                      <a:pt x="2050" y="2024"/>
                    </a:cubicBezTo>
                    <a:cubicBezTo>
                      <a:pt x="2186" y="1931"/>
                      <a:pt x="2301" y="1787"/>
                      <a:pt x="2253" y="1631"/>
                    </a:cubicBezTo>
                    <a:cubicBezTo>
                      <a:pt x="2268" y="1630"/>
                      <a:pt x="2282" y="1630"/>
                      <a:pt x="2297" y="1630"/>
                    </a:cubicBezTo>
                    <a:cubicBezTo>
                      <a:pt x="2571" y="1630"/>
                      <a:pt x="2811" y="1823"/>
                      <a:pt x="3008" y="2020"/>
                    </a:cubicBezTo>
                    <a:cubicBezTo>
                      <a:pt x="3086" y="1923"/>
                      <a:pt x="3100" y="1783"/>
                      <a:pt x="3041" y="1676"/>
                    </a:cubicBezTo>
                    <a:cubicBezTo>
                      <a:pt x="2985" y="1568"/>
                      <a:pt x="2867" y="1424"/>
                      <a:pt x="2975" y="1358"/>
                    </a:cubicBezTo>
                    <a:cubicBezTo>
                      <a:pt x="2994" y="1345"/>
                      <a:pt x="3016" y="1340"/>
                      <a:pt x="3038" y="1340"/>
                    </a:cubicBezTo>
                    <a:cubicBezTo>
                      <a:pt x="3088" y="1340"/>
                      <a:pt x="3142" y="1366"/>
                      <a:pt x="3185" y="1391"/>
                    </a:cubicBezTo>
                    <a:cubicBezTo>
                      <a:pt x="3411" y="1521"/>
                      <a:pt x="3675" y="1666"/>
                      <a:pt x="3922" y="1666"/>
                    </a:cubicBezTo>
                    <a:cubicBezTo>
                      <a:pt x="4011" y="1666"/>
                      <a:pt x="4098" y="1647"/>
                      <a:pt x="4180" y="1602"/>
                    </a:cubicBezTo>
                    <a:cubicBezTo>
                      <a:pt x="3948" y="1406"/>
                      <a:pt x="3744" y="1173"/>
                      <a:pt x="3499" y="996"/>
                    </a:cubicBezTo>
                    <a:cubicBezTo>
                      <a:pt x="3352" y="951"/>
                      <a:pt x="3267" y="925"/>
                      <a:pt x="3267" y="766"/>
                    </a:cubicBezTo>
                    <a:cubicBezTo>
                      <a:pt x="3248" y="511"/>
                      <a:pt x="3252" y="274"/>
                      <a:pt x="3274" y="19"/>
                    </a:cubicBezTo>
                    <a:lnTo>
                      <a:pt x="2645" y="15"/>
                    </a:lnTo>
                    <a:lnTo>
                      <a:pt x="2309" y="7"/>
                    </a:lnTo>
                    <a:lnTo>
                      <a:pt x="2309" y="0"/>
                    </a:lnTo>
                    <a:cubicBezTo>
                      <a:pt x="2253" y="2"/>
                      <a:pt x="2171" y="3"/>
                      <a:pt x="2089" y="3"/>
                    </a:cubicBezTo>
                    <a:cubicBezTo>
                      <a:pt x="2007" y="3"/>
                      <a:pt x="1926" y="2"/>
                      <a:pt x="18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1" name="Google Shape;2521;p35"/>
              <p:cNvSpPr/>
              <p:nvPr/>
            </p:nvSpPr>
            <p:spPr>
              <a:xfrm>
                <a:off x="3106978" y="4316551"/>
                <a:ext cx="933238" cy="604884"/>
              </a:xfrm>
              <a:custGeom>
                <a:rect b="b" l="l" r="r" t="t"/>
                <a:pathLst>
                  <a:path extrusionOk="0" h="2010" w="3101">
                    <a:moveTo>
                      <a:pt x="1565" y="1"/>
                    </a:moveTo>
                    <a:lnTo>
                      <a:pt x="1565" y="1"/>
                    </a:lnTo>
                    <a:cubicBezTo>
                      <a:pt x="1536" y="67"/>
                      <a:pt x="1543" y="149"/>
                      <a:pt x="1603" y="190"/>
                    </a:cubicBezTo>
                    <a:lnTo>
                      <a:pt x="1636" y="205"/>
                    </a:lnTo>
                    <a:cubicBezTo>
                      <a:pt x="1680" y="386"/>
                      <a:pt x="1680" y="578"/>
                      <a:pt x="1639" y="760"/>
                    </a:cubicBezTo>
                    <a:cubicBezTo>
                      <a:pt x="1628" y="826"/>
                      <a:pt x="1598" y="900"/>
                      <a:pt x="1536" y="926"/>
                    </a:cubicBezTo>
                    <a:cubicBezTo>
                      <a:pt x="1518" y="932"/>
                      <a:pt x="1498" y="934"/>
                      <a:pt x="1477" y="934"/>
                    </a:cubicBezTo>
                    <a:cubicBezTo>
                      <a:pt x="1440" y="934"/>
                      <a:pt x="1402" y="928"/>
                      <a:pt x="1368" y="928"/>
                    </a:cubicBezTo>
                    <a:cubicBezTo>
                      <a:pt x="1329" y="928"/>
                      <a:pt x="1296" y="936"/>
                      <a:pt x="1277" y="970"/>
                    </a:cubicBezTo>
                    <a:cubicBezTo>
                      <a:pt x="1262" y="996"/>
                      <a:pt x="1265" y="1026"/>
                      <a:pt x="1262" y="1052"/>
                    </a:cubicBezTo>
                    <a:cubicBezTo>
                      <a:pt x="1248" y="1144"/>
                      <a:pt x="1154" y="1207"/>
                      <a:pt x="1066" y="1214"/>
                    </a:cubicBezTo>
                    <a:cubicBezTo>
                      <a:pt x="1057" y="1215"/>
                      <a:pt x="1049" y="1215"/>
                      <a:pt x="1040" y="1215"/>
                    </a:cubicBezTo>
                    <a:cubicBezTo>
                      <a:pt x="957" y="1215"/>
                      <a:pt x="877" y="1185"/>
                      <a:pt x="804" y="1148"/>
                    </a:cubicBezTo>
                    <a:cubicBezTo>
                      <a:pt x="761" y="1128"/>
                      <a:pt x="719" y="1109"/>
                      <a:pt x="675" y="1109"/>
                    </a:cubicBezTo>
                    <a:cubicBezTo>
                      <a:pt x="669" y="1109"/>
                      <a:pt x="662" y="1109"/>
                      <a:pt x="655" y="1110"/>
                    </a:cubicBezTo>
                    <a:cubicBezTo>
                      <a:pt x="563" y="1122"/>
                      <a:pt x="522" y="1229"/>
                      <a:pt x="471" y="1307"/>
                    </a:cubicBezTo>
                    <a:cubicBezTo>
                      <a:pt x="386" y="1448"/>
                      <a:pt x="237" y="1528"/>
                      <a:pt x="89" y="1610"/>
                    </a:cubicBezTo>
                    <a:cubicBezTo>
                      <a:pt x="78" y="1629"/>
                      <a:pt x="67" y="1647"/>
                      <a:pt x="56" y="1662"/>
                    </a:cubicBezTo>
                    <a:cubicBezTo>
                      <a:pt x="0" y="1769"/>
                      <a:pt x="12" y="1909"/>
                      <a:pt x="93" y="2006"/>
                    </a:cubicBezTo>
                    <a:cubicBezTo>
                      <a:pt x="282" y="1816"/>
                      <a:pt x="524" y="1617"/>
                      <a:pt x="788" y="1617"/>
                    </a:cubicBezTo>
                    <a:cubicBezTo>
                      <a:pt x="796" y="1617"/>
                      <a:pt x="805" y="1617"/>
                      <a:pt x="814" y="1617"/>
                    </a:cubicBezTo>
                    <a:cubicBezTo>
                      <a:pt x="829" y="1687"/>
                      <a:pt x="873" y="2010"/>
                      <a:pt x="967" y="2010"/>
                    </a:cubicBezTo>
                    <a:cubicBezTo>
                      <a:pt x="968" y="2010"/>
                      <a:pt x="969" y="2010"/>
                      <a:pt x="970" y="2010"/>
                    </a:cubicBezTo>
                    <a:cubicBezTo>
                      <a:pt x="1106" y="1917"/>
                      <a:pt x="1221" y="1773"/>
                      <a:pt x="1173" y="1617"/>
                    </a:cubicBezTo>
                    <a:cubicBezTo>
                      <a:pt x="1188" y="1616"/>
                      <a:pt x="1202" y="1616"/>
                      <a:pt x="1217" y="1616"/>
                    </a:cubicBezTo>
                    <a:cubicBezTo>
                      <a:pt x="1491" y="1616"/>
                      <a:pt x="1731" y="1809"/>
                      <a:pt x="1928" y="2006"/>
                    </a:cubicBezTo>
                    <a:cubicBezTo>
                      <a:pt x="2006" y="1909"/>
                      <a:pt x="2020" y="1769"/>
                      <a:pt x="1961" y="1662"/>
                    </a:cubicBezTo>
                    <a:cubicBezTo>
                      <a:pt x="1905" y="1554"/>
                      <a:pt x="1787" y="1410"/>
                      <a:pt x="1895" y="1344"/>
                    </a:cubicBezTo>
                    <a:cubicBezTo>
                      <a:pt x="1914" y="1331"/>
                      <a:pt x="1936" y="1326"/>
                      <a:pt x="1958" y="1326"/>
                    </a:cubicBezTo>
                    <a:cubicBezTo>
                      <a:pt x="2008" y="1326"/>
                      <a:pt x="2062" y="1352"/>
                      <a:pt x="2105" y="1377"/>
                    </a:cubicBezTo>
                    <a:cubicBezTo>
                      <a:pt x="2331" y="1507"/>
                      <a:pt x="2595" y="1652"/>
                      <a:pt x="2842" y="1652"/>
                    </a:cubicBezTo>
                    <a:cubicBezTo>
                      <a:pt x="2931" y="1652"/>
                      <a:pt x="3018" y="1633"/>
                      <a:pt x="3100" y="1588"/>
                    </a:cubicBezTo>
                    <a:cubicBezTo>
                      <a:pt x="2868" y="1392"/>
                      <a:pt x="2664" y="1159"/>
                      <a:pt x="2419" y="982"/>
                    </a:cubicBezTo>
                    <a:cubicBezTo>
                      <a:pt x="2272" y="937"/>
                      <a:pt x="2187" y="911"/>
                      <a:pt x="2187" y="752"/>
                    </a:cubicBezTo>
                    <a:cubicBezTo>
                      <a:pt x="2168" y="497"/>
                      <a:pt x="2172" y="260"/>
                      <a:pt x="2194" y="5"/>
                    </a:cubicBezTo>
                    <a:lnTo>
                      <a:pt x="156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2" name="Google Shape;2522;p35"/>
              <p:cNvSpPr/>
              <p:nvPr/>
            </p:nvSpPr>
            <p:spPr>
              <a:xfrm>
                <a:off x="3053411" y="4178722"/>
                <a:ext cx="713847" cy="271747"/>
              </a:xfrm>
              <a:custGeom>
                <a:rect b="b" l="l" r="r" t="t"/>
                <a:pathLst>
                  <a:path extrusionOk="0" h="903" w="2372">
                    <a:moveTo>
                      <a:pt x="1185" y="0"/>
                    </a:moveTo>
                    <a:cubicBezTo>
                      <a:pt x="530" y="0"/>
                      <a:pt x="1" y="200"/>
                      <a:pt x="1" y="451"/>
                    </a:cubicBezTo>
                    <a:cubicBezTo>
                      <a:pt x="1" y="703"/>
                      <a:pt x="530" y="902"/>
                      <a:pt x="1185" y="902"/>
                    </a:cubicBezTo>
                    <a:cubicBezTo>
                      <a:pt x="1839" y="902"/>
                      <a:pt x="2372" y="703"/>
                      <a:pt x="2372" y="451"/>
                    </a:cubicBezTo>
                    <a:cubicBezTo>
                      <a:pt x="2372" y="200"/>
                      <a:pt x="1839" y="0"/>
                      <a:pt x="11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3" name="Google Shape;2523;p35"/>
              <p:cNvSpPr/>
              <p:nvPr/>
            </p:nvSpPr>
            <p:spPr>
              <a:xfrm>
                <a:off x="3504520" y="4213029"/>
                <a:ext cx="280784" cy="200123"/>
              </a:xfrm>
              <a:custGeom>
                <a:rect b="b" l="l" r="r" t="t"/>
                <a:pathLst>
                  <a:path extrusionOk="0" h="665" w="933">
                    <a:moveTo>
                      <a:pt x="123" y="0"/>
                    </a:moveTo>
                    <a:cubicBezTo>
                      <a:pt x="96" y="0"/>
                      <a:pt x="88" y="5"/>
                      <a:pt x="133" y="20"/>
                    </a:cubicBezTo>
                    <a:cubicBezTo>
                      <a:pt x="932" y="204"/>
                      <a:pt x="663" y="552"/>
                      <a:pt x="15" y="633"/>
                    </a:cubicBezTo>
                    <a:cubicBezTo>
                      <a:pt x="7" y="638"/>
                      <a:pt x="0" y="652"/>
                      <a:pt x="19" y="663"/>
                    </a:cubicBezTo>
                    <a:cubicBezTo>
                      <a:pt x="23" y="664"/>
                      <a:pt x="26" y="664"/>
                      <a:pt x="30" y="664"/>
                    </a:cubicBezTo>
                    <a:cubicBezTo>
                      <a:pt x="45" y="664"/>
                      <a:pt x="59" y="660"/>
                      <a:pt x="74" y="660"/>
                    </a:cubicBezTo>
                    <a:cubicBezTo>
                      <a:pt x="277" y="615"/>
                      <a:pt x="610" y="567"/>
                      <a:pt x="663" y="327"/>
                    </a:cubicBezTo>
                    <a:cubicBezTo>
                      <a:pt x="647" y="127"/>
                      <a:pt x="396" y="64"/>
                      <a:pt x="237" y="16"/>
                    </a:cubicBezTo>
                    <a:cubicBezTo>
                      <a:pt x="227" y="9"/>
                      <a:pt x="158" y="0"/>
                      <a:pt x="1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4" name="Google Shape;2524;p35"/>
              <p:cNvSpPr/>
              <p:nvPr/>
            </p:nvSpPr>
            <p:spPr>
              <a:xfrm>
                <a:off x="3057022" y="4199186"/>
                <a:ext cx="462255" cy="220587"/>
              </a:xfrm>
              <a:custGeom>
                <a:rect b="b" l="l" r="r" t="t"/>
                <a:pathLst>
                  <a:path extrusionOk="0" h="733" w="1536">
                    <a:moveTo>
                      <a:pt x="1109" y="1"/>
                    </a:moveTo>
                    <a:cubicBezTo>
                      <a:pt x="799" y="1"/>
                      <a:pt x="469" y="54"/>
                      <a:pt x="248" y="243"/>
                    </a:cubicBezTo>
                    <a:cubicBezTo>
                      <a:pt x="0" y="594"/>
                      <a:pt x="745" y="732"/>
                      <a:pt x="1169" y="732"/>
                    </a:cubicBezTo>
                    <a:cubicBezTo>
                      <a:pt x="1271" y="732"/>
                      <a:pt x="1355" y="724"/>
                      <a:pt x="1402" y="709"/>
                    </a:cubicBezTo>
                    <a:cubicBezTo>
                      <a:pt x="1462" y="694"/>
                      <a:pt x="1436" y="691"/>
                      <a:pt x="1398" y="691"/>
                    </a:cubicBezTo>
                    <a:cubicBezTo>
                      <a:pt x="1311" y="694"/>
                      <a:pt x="1224" y="697"/>
                      <a:pt x="1137" y="697"/>
                    </a:cubicBezTo>
                    <a:cubicBezTo>
                      <a:pt x="1021" y="697"/>
                      <a:pt x="905" y="691"/>
                      <a:pt x="784" y="672"/>
                    </a:cubicBezTo>
                    <a:cubicBezTo>
                      <a:pt x="603" y="631"/>
                      <a:pt x="285" y="587"/>
                      <a:pt x="229" y="376"/>
                    </a:cubicBezTo>
                    <a:cubicBezTo>
                      <a:pt x="270" y="110"/>
                      <a:pt x="772" y="35"/>
                      <a:pt x="1155" y="35"/>
                    </a:cubicBezTo>
                    <a:cubicBezTo>
                      <a:pt x="1303" y="35"/>
                      <a:pt x="1434" y="46"/>
                      <a:pt x="1513" y="62"/>
                    </a:cubicBezTo>
                    <a:cubicBezTo>
                      <a:pt x="1525" y="62"/>
                      <a:pt x="1535" y="43"/>
                      <a:pt x="1517" y="28"/>
                    </a:cubicBezTo>
                    <a:cubicBezTo>
                      <a:pt x="1517" y="28"/>
                      <a:pt x="1498" y="25"/>
                      <a:pt x="1469" y="21"/>
                    </a:cubicBezTo>
                    <a:cubicBezTo>
                      <a:pt x="1358" y="9"/>
                      <a:pt x="1235" y="1"/>
                      <a:pt x="110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5" name="Google Shape;2525;p35"/>
              <p:cNvSpPr/>
              <p:nvPr/>
            </p:nvSpPr>
            <p:spPr>
              <a:xfrm>
                <a:off x="3123229" y="4243423"/>
                <a:ext cx="321412" cy="130306"/>
              </a:xfrm>
              <a:custGeom>
                <a:rect b="b" l="l" r="r" t="t"/>
                <a:pathLst>
                  <a:path extrusionOk="0" h="433" w="1068">
                    <a:moveTo>
                      <a:pt x="618" y="1"/>
                    </a:moveTo>
                    <a:cubicBezTo>
                      <a:pt x="495" y="1"/>
                      <a:pt x="44" y="187"/>
                      <a:pt x="453" y="366"/>
                    </a:cubicBezTo>
                    <a:cubicBezTo>
                      <a:pt x="577" y="408"/>
                      <a:pt x="708" y="433"/>
                      <a:pt x="838" y="433"/>
                    </a:cubicBezTo>
                    <a:cubicBezTo>
                      <a:pt x="895" y="433"/>
                      <a:pt x="952" y="428"/>
                      <a:pt x="1008" y="418"/>
                    </a:cubicBezTo>
                    <a:cubicBezTo>
                      <a:pt x="1067" y="403"/>
                      <a:pt x="1045" y="399"/>
                      <a:pt x="1008" y="399"/>
                    </a:cubicBezTo>
                    <a:lnTo>
                      <a:pt x="868" y="399"/>
                    </a:lnTo>
                    <a:cubicBezTo>
                      <a:pt x="852" y="400"/>
                      <a:pt x="837" y="400"/>
                      <a:pt x="821" y="400"/>
                    </a:cubicBezTo>
                    <a:cubicBezTo>
                      <a:pt x="459" y="400"/>
                      <a:pt x="1" y="164"/>
                      <a:pt x="639" y="30"/>
                    </a:cubicBezTo>
                    <a:cubicBezTo>
                      <a:pt x="656" y="10"/>
                      <a:pt x="645" y="1"/>
                      <a:pt x="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6" name="Google Shape;2526;p35"/>
              <p:cNvSpPr/>
              <p:nvPr/>
            </p:nvSpPr>
            <p:spPr>
              <a:xfrm>
                <a:off x="3329674" y="4235900"/>
                <a:ext cx="139640" cy="15649"/>
              </a:xfrm>
              <a:custGeom>
                <a:rect b="b" l="l" r="r" t="t"/>
                <a:pathLst>
                  <a:path extrusionOk="0" h="52" w="464">
                    <a:moveTo>
                      <a:pt x="216" y="1"/>
                    </a:moveTo>
                    <a:cubicBezTo>
                      <a:pt x="195" y="1"/>
                      <a:pt x="174" y="1"/>
                      <a:pt x="152" y="2"/>
                    </a:cubicBezTo>
                    <a:lnTo>
                      <a:pt x="122" y="7"/>
                    </a:lnTo>
                    <a:cubicBezTo>
                      <a:pt x="122" y="7"/>
                      <a:pt x="112" y="7"/>
                      <a:pt x="93" y="10"/>
                    </a:cubicBezTo>
                    <a:cubicBezTo>
                      <a:pt x="78" y="14"/>
                      <a:pt x="56" y="17"/>
                      <a:pt x="37" y="21"/>
                    </a:cubicBezTo>
                    <a:cubicBezTo>
                      <a:pt x="8" y="29"/>
                      <a:pt x="1" y="36"/>
                      <a:pt x="4" y="36"/>
                    </a:cubicBezTo>
                    <a:cubicBezTo>
                      <a:pt x="8" y="40"/>
                      <a:pt x="23" y="40"/>
                      <a:pt x="41" y="40"/>
                    </a:cubicBezTo>
                    <a:lnTo>
                      <a:pt x="130" y="40"/>
                    </a:lnTo>
                    <a:lnTo>
                      <a:pt x="156" y="36"/>
                    </a:lnTo>
                    <a:cubicBezTo>
                      <a:pt x="177" y="35"/>
                      <a:pt x="197" y="35"/>
                      <a:pt x="218" y="35"/>
                    </a:cubicBezTo>
                    <a:cubicBezTo>
                      <a:pt x="275" y="35"/>
                      <a:pt x="332" y="38"/>
                      <a:pt x="389" y="43"/>
                    </a:cubicBezTo>
                    <a:cubicBezTo>
                      <a:pt x="407" y="47"/>
                      <a:pt x="422" y="47"/>
                      <a:pt x="441" y="51"/>
                    </a:cubicBezTo>
                    <a:lnTo>
                      <a:pt x="445" y="51"/>
                    </a:lnTo>
                    <a:cubicBezTo>
                      <a:pt x="452" y="47"/>
                      <a:pt x="463" y="36"/>
                      <a:pt x="448" y="21"/>
                    </a:cubicBezTo>
                    <a:lnTo>
                      <a:pt x="448" y="17"/>
                    </a:lnTo>
                    <a:cubicBezTo>
                      <a:pt x="429" y="17"/>
                      <a:pt x="411" y="14"/>
                      <a:pt x="392" y="10"/>
                    </a:cubicBezTo>
                    <a:cubicBezTo>
                      <a:pt x="333" y="4"/>
                      <a:pt x="275" y="1"/>
                      <a:pt x="2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7" name="Google Shape;2527;p35"/>
              <p:cNvSpPr/>
              <p:nvPr/>
            </p:nvSpPr>
            <p:spPr>
              <a:xfrm>
                <a:off x="3473223" y="4247336"/>
                <a:ext cx="176355" cy="127297"/>
              </a:xfrm>
              <a:custGeom>
                <a:rect b="b" l="l" r="r" t="t"/>
                <a:pathLst>
                  <a:path extrusionOk="0" h="423" w="586">
                    <a:moveTo>
                      <a:pt x="87" y="0"/>
                    </a:moveTo>
                    <a:cubicBezTo>
                      <a:pt x="63" y="0"/>
                      <a:pt x="62" y="7"/>
                      <a:pt x="104" y="20"/>
                    </a:cubicBezTo>
                    <a:cubicBezTo>
                      <a:pt x="585" y="146"/>
                      <a:pt x="400" y="342"/>
                      <a:pt x="19" y="394"/>
                    </a:cubicBezTo>
                    <a:cubicBezTo>
                      <a:pt x="0" y="414"/>
                      <a:pt x="13" y="423"/>
                      <a:pt x="44" y="423"/>
                    </a:cubicBezTo>
                    <a:cubicBezTo>
                      <a:pt x="151" y="423"/>
                      <a:pt x="477" y="314"/>
                      <a:pt x="422" y="176"/>
                    </a:cubicBezTo>
                    <a:cubicBezTo>
                      <a:pt x="390" y="51"/>
                      <a:pt x="153" y="0"/>
                      <a:pt x="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8" name="Google Shape;2528;p35"/>
              <p:cNvSpPr/>
              <p:nvPr/>
            </p:nvSpPr>
            <p:spPr>
              <a:xfrm>
                <a:off x="3747079" y="3931654"/>
                <a:ext cx="557054" cy="201628"/>
              </a:xfrm>
              <a:custGeom>
                <a:rect b="b" l="l" r="r" t="t"/>
                <a:pathLst>
                  <a:path extrusionOk="0" h="670" w="1851">
                    <a:moveTo>
                      <a:pt x="1640" y="0"/>
                    </a:moveTo>
                    <a:cubicBezTo>
                      <a:pt x="1567" y="0"/>
                      <a:pt x="1469" y="13"/>
                      <a:pt x="1340" y="45"/>
                    </a:cubicBezTo>
                    <a:cubicBezTo>
                      <a:pt x="799" y="166"/>
                      <a:pt x="482" y="289"/>
                      <a:pt x="297" y="392"/>
                    </a:cubicBezTo>
                    <a:cubicBezTo>
                      <a:pt x="0" y="555"/>
                      <a:pt x="34" y="670"/>
                      <a:pt x="34" y="670"/>
                    </a:cubicBezTo>
                    <a:lnTo>
                      <a:pt x="1851" y="130"/>
                    </a:lnTo>
                    <a:lnTo>
                      <a:pt x="1802" y="37"/>
                    </a:lnTo>
                    <a:cubicBezTo>
                      <a:pt x="1766" y="14"/>
                      <a:pt x="1716" y="0"/>
                      <a:pt x="16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9" name="Google Shape;2529;p35"/>
              <p:cNvSpPr/>
              <p:nvPr/>
            </p:nvSpPr>
            <p:spPr>
              <a:xfrm>
                <a:off x="3604734" y="3967165"/>
                <a:ext cx="1105681" cy="1009946"/>
              </a:xfrm>
              <a:custGeom>
                <a:rect b="b" l="l" r="r" t="t"/>
                <a:pathLst>
                  <a:path extrusionOk="0" h="3356" w="3674">
                    <a:moveTo>
                      <a:pt x="599" y="1033"/>
                    </a:moveTo>
                    <a:lnTo>
                      <a:pt x="973" y="2971"/>
                    </a:lnTo>
                    <a:cubicBezTo>
                      <a:pt x="912" y="2979"/>
                      <a:pt x="847" y="2986"/>
                      <a:pt x="785" y="2986"/>
                    </a:cubicBezTo>
                    <a:cubicBezTo>
                      <a:pt x="705" y="2986"/>
                      <a:pt x="628" y="2975"/>
                      <a:pt x="566" y="2942"/>
                    </a:cubicBezTo>
                    <a:cubicBezTo>
                      <a:pt x="156" y="2493"/>
                      <a:pt x="381" y="1550"/>
                      <a:pt x="599" y="1033"/>
                    </a:cubicBezTo>
                    <a:close/>
                    <a:moveTo>
                      <a:pt x="2297" y="0"/>
                    </a:moveTo>
                    <a:lnTo>
                      <a:pt x="955" y="415"/>
                    </a:lnTo>
                    <a:lnTo>
                      <a:pt x="854" y="444"/>
                    </a:lnTo>
                    <a:lnTo>
                      <a:pt x="507" y="552"/>
                    </a:lnTo>
                    <a:lnTo>
                      <a:pt x="514" y="592"/>
                    </a:lnTo>
                    <a:cubicBezTo>
                      <a:pt x="514" y="592"/>
                      <a:pt x="0" y="2209"/>
                      <a:pt x="200" y="2927"/>
                    </a:cubicBezTo>
                    <a:cubicBezTo>
                      <a:pt x="269" y="3173"/>
                      <a:pt x="599" y="3217"/>
                      <a:pt x="895" y="3217"/>
                    </a:cubicBezTo>
                    <a:cubicBezTo>
                      <a:pt x="963" y="3217"/>
                      <a:pt x="1030" y="3214"/>
                      <a:pt x="1091" y="3212"/>
                    </a:cubicBezTo>
                    <a:cubicBezTo>
                      <a:pt x="1179" y="3301"/>
                      <a:pt x="1301" y="3356"/>
                      <a:pt x="1429" y="3356"/>
                    </a:cubicBezTo>
                    <a:cubicBezTo>
                      <a:pt x="1479" y="3356"/>
                      <a:pt x="1530" y="3347"/>
                      <a:pt x="1580" y="3330"/>
                    </a:cubicBezTo>
                    <a:lnTo>
                      <a:pt x="1624" y="3315"/>
                    </a:lnTo>
                    <a:lnTo>
                      <a:pt x="1868" y="3241"/>
                    </a:lnTo>
                    <a:lnTo>
                      <a:pt x="2908" y="2927"/>
                    </a:lnTo>
                    <a:cubicBezTo>
                      <a:pt x="3155" y="2838"/>
                      <a:pt x="3673" y="2653"/>
                      <a:pt x="2830" y="1399"/>
                    </a:cubicBezTo>
                    <a:cubicBezTo>
                      <a:pt x="2723" y="1040"/>
                      <a:pt x="2297" y="0"/>
                      <a:pt x="22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0" name="Google Shape;2530;p35"/>
              <p:cNvSpPr/>
              <p:nvPr/>
            </p:nvSpPr>
            <p:spPr>
              <a:xfrm>
                <a:off x="3891831" y="3967165"/>
                <a:ext cx="818577" cy="975338"/>
              </a:xfrm>
              <a:custGeom>
                <a:rect b="b" l="l" r="r" t="t"/>
                <a:pathLst>
                  <a:path extrusionOk="0" h="3241" w="2720">
                    <a:moveTo>
                      <a:pt x="1343" y="0"/>
                    </a:moveTo>
                    <a:lnTo>
                      <a:pt x="1" y="415"/>
                    </a:lnTo>
                    <a:cubicBezTo>
                      <a:pt x="19" y="703"/>
                      <a:pt x="96" y="1499"/>
                      <a:pt x="437" y="2279"/>
                    </a:cubicBezTo>
                    <a:cubicBezTo>
                      <a:pt x="704" y="2715"/>
                      <a:pt x="851" y="3019"/>
                      <a:pt x="914" y="3241"/>
                    </a:cubicBezTo>
                    <a:lnTo>
                      <a:pt x="1954" y="2927"/>
                    </a:lnTo>
                    <a:cubicBezTo>
                      <a:pt x="2201" y="2838"/>
                      <a:pt x="2719" y="2653"/>
                      <a:pt x="1876" y="1399"/>
                    </a:cubicBezTo>
                    <a:cubicBezTo>
                      <a:pt x="1769" y="1040"/>
                      <a:pt x="1343" y="0"/>
                      <a:pt x="13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1" name="Google Shape;2531;p35"/>
              <p:cNvSpPr/>
              <p:nvPr/>
            </p:nvSpPr>
            <p:spPr>
              <a:xfrm>
                <a:off x="4131380" y="4486880"/>
                <a:ext cx="373175" cy="300035"/>
              </a:xfrm>
              <a:custGeom>
                <a:rect b="b" l="l" r="r" t="t"/>
                <a:pathLst>
                  <a:path extrusionOk="0" h="997" w="1240">
                    <a:moveTo>
                      <a:pt x="840" y="1"/>
                    </a:moveTo>
                    <a:cubicBezTo>
                      <a:pt x="807" y="1"/>
                      <a:pt x="772" y="9"/>
                      <a:pt x="740" y="23"/>
                    </a:cubicBezTo>
                    <a:cubicBezTo>
                      <a:pt x="574" y="86"/>
                      <a:pt x="289" y="163"/>
                      <a:pt x="118" y="211"/>
                    </a:cubicBezTo>
                    <a:lnTo>
                      <a:pt x="115" y="211"/>
                    </a:lnTo>
                    <a:cubicBezTo>
                      <a:pt x="59" y="230"/>
                      <a:pt x="22" y="271"/>
                      <a:pt x="7" y="322"/>
                    </a:cubicBezTo>
                    <a:cubicBezTo>
                      <a:pt x="0" y="349"/>
                      <a:pt x="0" y="375"/>
                      <a:pt x="7" y="404"/>
                    </a:cubicBezTo>
                    <a:cubicBezTo>
                      <a:pt x="52" y="575"/>
                      <a:pt x="96" y="733"/>
                      <a:pt x="181" y="896"/>
                    </a:cubicBezTo>
                    <a:cubicBezTo>
                      <a:pt x="203" y="948"/>
                      <a:pt x="244" y="993"/>
                      <a:pt x="296" y="996"/>
                    </a:cubicBezTo>
                    <a:cubicBezTo>
                      <a:pt x="307" y="996"/>
                      <a:pt x="325" y="993"/>
                      <a:pt x="340" y="985"/>
                    </a:cubicBezTo>
                    <a:cubicBezTo>
                      <a:pt x="555" y="922"/>
                      <a:pt x="773" y="855"/>
                      <a:pt x="991" y="788"/>
                    </a:cubicBezTo>
                    <a:cubicBezTo>
                      <a:pt x="1095" y="766"/>
                      <a:pt x="1239" y="689"/>
                      <a:pt x="1202" y="563"/>
                    </a:cubicBezTo>
                    <a:cubicBezTo>
                      <a:pt x="1184" y="519"/>
                      <a:pt x="1139" y="489"/>
                      <a:pt x="1106" y="456"/>
                    </a:cubicBezTo>
                    <a:cubicBezTo>
                      <a:pt x="1076" y="423"/>
                      <a:pt x="1054" y="385"/>
                      <a:pt x="1040" y="345"/>
                    </a:cubicBezTo>
                    <a:cubicBezTo>
                      <a:pt x="1006" y="271"/>
                      <a:pt x="991" y="182"/>
                      <a:pt x="969" y="105"/>
                    </a:cubicBezTo>
                    <a:cubicBezTo>
                      <a:pt x="954" y="30"/>
                      <a:pt x="901" y="1"/>
                      <a:pt x="8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2" name="Google Shape;2532;p35"/>
              <p:cNvSpPr/>
              <p:nvPr/>
            </p:nvSpPr>
            <p:spPr>
              <a:xfrm>
                <a:off x="4126565" y="4550378"/>
                <a:ext cx="93896" cy="236537"/>
              </a:xfrm>
              <a:custGeom>
                <a:rect b="b" l="l" r="r" t="t"/>
                <a:pathLst>
                  <a:path extrusionOk="0" h="786" w="312">
                    <a:moveTo>
                      <a:pt x="131" y="0"/>
                    </a:moveTo>
                    <a:cubicBezTo>
                      <a:pt x="49" y="27"/>
                      <a:pt x="1" y="108"/>
                      <a:pt x="23" y="193"/>
                    </a:cubicBezTo>
                    <a:cubicBezTo>
                      <a:pt x="68" y="364"/>
                      <a:pt x="112" y="522"/>
                      <a:pt x="197" y="685"/>
                    </a:cubicBezTo>
                    <a:cubicBezTo>
                      <a:pt x="219" y="737"/>
                      <a:pt x="260" y="782"/>
                      <a:pt x="312" y="785"/>
                    </a:cubicBezTo>
                    <a:cubicBezTo>
                      <a:pt x="238" y="538"/>
                      <a:pt x="297" y="205"/>
                      <a:pt x="297" y="205"/>
                    </a:cubicBezTo>
                    <a:cubicBezTo>
                      <a:pt x="297" y="205"/>
                      <a:pt x="234" y="86"/>
                      <a:pt x="1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3" name="Google Shape;2533;p35"/>
              <p:cNvSpPr/>
              <p:nvPr/>
            </p:nvSpPr>
            <p:spPr>
              <a:xfrm>
                <a:off x="4133486" y="4486880"/>
                <a:ext cx="310879" cy="165817"/>
              </a:xfrm>
              <a:custGeom>
                <a:rect b="b" l="l" r="r" t="t"/>
                <a:pathLst>
                  <a:path extrusionOk="0" h="551" w="1033">
                    <a:moveTo>
                      <a:pt x="833" y="1"/>
                    </a:moveTo>
                    <a:cubicBezTo>
                      <a:pt x="800" y="1"/>
                      <a:pt x="765" y="9"/>
                      <a:pt x="733" y="23"/>
                    </a:cubicBezTo>
                    <a:cubicBezTo>
                      <a:pt x="567" y="86"/>
                      <a:pt x="282" y="163"/>
                      <a:pt x="111" y="211"/>
                    </a:cubicBezTo>
                    <a:lnTo>
                      <a:pt x="108" y="211"/>
                    </a:lnTo>
                    <a:cubicBezTo>
                      <a:pt x="52" y="230"/>
                      <a:pt x="15" y="271"/>
                      <a:pt x="0" y="322"/>
                    </a:cubicBezTo>
                    <a:cubicBezTo>
                      <a:pt x="96" y="382"/>
                      <a:pt x="226" y="467"/>
                      <a:pt x="256" y="544"/>
                    </a:cubicBezTo>
                    <a:cubicBezTo>
                      <a:pt x="256" y="544"/>
                      <a:pt x="308" y="550"/>
                      <a:pt x="388" y="550"/>
                    </a:cubicBezTo>
                    <a:cubicBezTo>
                      <a:pt x="561" y="550"/>
                      <a:pt x="862" y="522"/>
                      <a:pt x="1033" y="345"/>
                    </a:cubicBezTo>
                    <a:cubicBezTo>
                      <a:pt x="999" y="271"/>
                      <a:pt x="984" y="182"/>
                      <a:pt x="962" y="105"/>
                    </a:cubicBezTo>
                    <a:cubicBezTo>
                      <a:pt x="947" y="30"/>
                      <a:pt x="894" y="1"/>
                      <a:pt x="8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4" name="Google Shape;2534;p35"/>
              <p:cNvSpPr/>
              <p:nvPr/>
            </p:nvSpPr>
            <p:spPr>
              <a:xfrm>
                <a:off x="4286063" y="4618991"/>
                <a:ext cx="121583" cy="53266"/>
              </a:xfrm>
              <a:custGeom>
                <a:rect b="b" l="l" r="r" t="t"/>
                <a:pathLst>
                  <a:path extrusionOk="0" h="177" w="404">
                    <a:moveTo>
                      <a:pt x="337" y="0"/>
                    </a:moveTo>
                    <a:cubicBezTo>
                      <a:pt x="255" y="0"/>
                      <a:pt x="69" y="62"/>
                      <a:pt x="26" y="102"/>
                    </a:cubicBezTo>
                    <a:cubicBezTo>
                      <a:pt x="0" y="124"/>
                      <a:pt x="11" y="176"/>
                      <a:pt x="48" y="176"/>
                    </a:cubicBezTo>
                    <a:cubicBezTo>
                      <a:pt x="52" y="177"/>
                      <a:pt x="56" y="177"/>
                      <a:pt x="60" y="177"/>
                    </a:cubicBezTo>
                    <a:cubicBezTo>
                      <a:pt x="140" y="177"/>
                      <a:pt x="332" y="118"/>
                      <a:pt x="381" y="76"/>
                    </a:cubicBezTo>
                    <a:cubicBezTo>
                      <a:pt x="403" y="54"/>
                      <a:pt x="388" y="9"/>
                      <a:pt x="359" y="2"/>
                    </a:cubicBezTo>
                    <a:cubicBezTo>
                      <a:pt x="353" y="1"/>
                      <a:pt x="345" y="0"/>
                      <a:pt x="3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5" name="Google Shape;2535;p35"/>
              <p:cNvSpPr/>
              <p:nvPr/>
            </p:nvSpPr>
            <p:spPr>
              <a:xfrm>
                <a:off x="4027555" y="4370418"/>
                <a:ext cx="387319" cy="193503"/>
              </a:xfrm>
              <a:custGeom>
                <a:rect b="b" l="l" r="r" t="t"/>
                <a:pathLst>
                  <a:path extrusionOk="0" h="643" w="1287">
                    <a:moveTo>
                      <a:pt x="1275" y="0"/>
                    </a:moveTo>
                    <a:cubicBezTo>
                      <a:pt x="1269" y="0"/>
                      <a:pt x="1256" y="4"/>
                      <a:pt x="1233" y="14"/>
                    </a:cubicBezTo>
                    <a:cubicBezTo>
                      <a:pt x="848" y="218"/>
                      <a:pt x="504" y="455"/>
                      <a:pt x="86" y="584"/>
                    </a:cubicBezTo>
                    <a:lnTo>
                      <a:pt x="23" y="603"/>
                    </a:lnTo>
                    <a:cubicBezTo>
                      <a:pt x="1" y="625"/>
                      <a:pt x="19" y="643"/>
                      <a:pt x="31" y="643"/>
                    </a:cubicBezTo>
                    <a:cubicBezTo>
                      <a:pt x="171" y="606"/>
                      <a:pt x="304" y="547"/>
                      <a:pt x="437" y="492"/>
                    </a:cubicBezTo>
                    <a:cubicBezTo>
                      <a:pt x="707" y="447"/>
                      <a:pt x="985" y="366"/>
                      <a:pt x="1214" y="218"/>
                    </a:cubicBezTo>
                    <a:cubicBezTo>
                      <a:pt x="1246" y="195"/>
                      <a:pt x="1252" y="187"/>
                      <a:pt x="1243" y="187"/>
                    </a:cubicBezTo>
                    <a:cubicBezTo>
                      <a:pt x="1213" y="187"/>
                      <a:pt x="1009" y="283"/>
                      <a:pt x="989" y="292"/>
                    </a:cubicBezTo>
                    <a:cubicBezTo>
                      <a:pt x="859" y="347"/>
                      <a:pt x="722" y="388"/>
                      <a:pt x="581" y="421"/>
                    </a:cubicBezTo>
                    <a:cubicBezTo>
                      <a:pt x="808" y="306"/>
                      <a:pt x="1040" y="181"/>
                      <a:pt x="1244" y="36"/>
                    </a:cubicBezTo>
                    <a:cubicBezTo>
                      <a:pt x="1268" y="17"/>
                      <a:pt x="1287" y="0"/>
                      <a:pt x="12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6" name="Google Shape;2536;p35"/>
              <p:cNvSpPr/>
              <p:nvPr/>
            </p:nvSpPr>
            <p:spPr>
              <a:xfrm>
                <a:off x="3637536" y="3910288"/>
                <a:ext cx="761096" cy="377376"/>
              </a:xfrm>
              <a:custGeom>
                <a:rect b="b" l="l" r="r" t="t"/>
                <a:pathLst>
                  <a:path extrusionOk="0" h="1254" w="2529">
                    <a:moveTo>
                      <a:pt x="2244" y="0"/>
                    </a:moveTo>
                    <a:cubicBezTo>
                      <a:pt x="2221" y="0"/>
                      <a:pt x="2197" y="4"/>
                      <a:pt x="2174" y="12"/>
                    </a:cubicBezTo>
                    <a:cubicBezTo>
                      <a:pt x="1788" y="215"/>
                      <a:pt x="1855" y="241"/>
                      <a:pt x="1289" y="467"/>
                    </a:cubicBezTo>
                    <a:cubicBezTo>
                      <a:pt x="897" y="626"/>
                      <a:pt x="420" y="659"/>
                      <a:pt x="287" y="667"/>
                    </a:cubicBezTo>
                    <a:lnTo>
                      <a:pt x="250" y="667"/>
                    </a:lnTo>
                    <a:cubicBezTo>
                      <a:pt x="0" y="795"/>
                      <a:pt x="67" y="1253"/>
                      <a:pt x="376" y="1253"/>
                    </a:cubicBezTo>
                    <a:cubicBezTo>
                      <a:pt x="388" y="1253"/>
                      <a:pt x="400" y="1252"/>
                      <a:pt x="412" y="1251"/>
                    </a:cubicBezTo>
                    <a:cubicBezTo>
                      <a:pt x="424" y="1251"/>
                      <a:pt x="435" y="1248"/>
                      <a:pt x="443" y="1248"/>
                    </a:cubicBezTo>
                    <a:lnTo>
                      <a:pt x="2366" y="592"/>
                    </a:lnTo>
                    <a:cubicBezTo>
                      <a:pt x="2454" y="563"/>
                      <a:pt x="2510" y="478"/>
                      <a:pt x="2525" y="382"/>
                    </a:cubicBezTo>
                    <a:cubicBezTo>
                      <a:pt x="2529" y="338"/>
                      <a:pt x="2525" y="290"/>
                      <a:pt x="2510" y="241"/>
                    </a:cubicBezTo>
                    <a:lnTo>
                      <a:pt x="2495" y="204"/>
                    </a:lnTo>
                    <a:cubicBezTo>
                      <a:pt x="2456" y="80"/>
                      <a:pt x="2352" y="0"/>
                      <a:pt x="22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7" name="Google Shape;2537;p35"/>
              <p:cNvSpPr/>
              <p:nvPr/>
            </p:nvSpPr>
            <p:spPr>
              <a:xfrm>
                <a:off x="3637536" y="4110711"/>
                <a:ext cx="148668" cy="176951"/>
              </a:xfrm>
              <a:custGeom>
                <a:rect b="b" l="l" r="r" t="t"/>
                <a:pathLst>
                  <a:path extrusionOk="0" h="588" w="494">
                    <a:moveTo>
                      <a:pt x="250" y="1"/>
                    </a:moveTo>
                    <a:cubicBezTo>
                      <a:pt x="0" y="129"/>
                      <a:pt x="67" y="587"/>
                      <a:pt x="376" y="587"/>
                    </a:cubicBezTo>
                    <a:cubicBezTo>
                      <a:pt x="388" y="587"/>
                      <a:pt x="400" y="586"/>
                      <a:pt x="412" y="585"/>
                    </a:cubicBezTo>
                    <a:cubicBezTo>
                      <a:pt x="494" y="282"/>
                      <a:pt x="372" y="93"/>
                      <a:pt x="28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8" name="Google Shape;2538;p35"/>
              <p:cNvSpPr/>
              <p:nvPr/>
            </p:nvSpPr>
            <p:spPr>
              <a:xfrm>
                <a:off x="3723906" y="3910288"/>
                <a:ext cx="674724" cy="337652"/>
              </a:xfrm>
              <a:custGeom>
                <a:rect b="b" l="l" r="r" t="t"/>
                <a:pathLst>
                  <a:path extrusionOk="0" h="1122" w="2242">
                    <a:moveTo>
                      <a:pt x="1957" y="0"/>
                    </a:moveTo>
                    <a:cubicBezTo>
                      <a:pt x="1934" y="0"/>
                      <a:pt x="1910" y="4"/>
                      <a:pt x="1887" y="12"/>
                    </a:cubicBezTo>
                    <a:cubicBezTo>
                      <a:pt x="1501" y="215"/>
                      <a:pt x="133" y="659"/>
                      <a:pt x="0" y="667"/>
                    </a:cubicBezTo>
                    <a:lnTo>
                      <a:pt x="4" y="671"/>
                    </a:lnTo>
                    <a:cubicBezTo>
                      <a:pt x="81" y="778"/>
                      <a:pt x="148" y="907"/>
                      <a:pt x="152" y="1044"/>
                    </a:cubicBezTo>
                    <a:lnTo>
                      <a:pt x="152" y="1062"/>
                    </a:lnTo>
                    <a:cubicBezTo>
                      <a:pt x="152" y="1081"/>
                      <a:pt x="152" y="1099"/>
                      <a:pt x="148" y="1122"/>
                    </a:cubicBezTo>
                    <a:lnTo>
                      <a:pt x="2238" y="382"/>
                    </a:lnTo>
                    <a:cubicBezTo>
                      <a:pt x="2242" y="338"/>
                      <a:pt x="2238" y="290"/>
                      <a:pt x="2223" y="241"/>
                    </a:cubicBezTo>
                    <a:lnTo>
                      <a:pt x="2208" y="204"/>
                    </a:lnTo>
                    <a:cubicBezTo>
                      <a:pt x="2169" y="80"/>
                      <a:pt x="2065" y="0"/>
                      <a:pt x="195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9" name="Google Shape;2539;p35"/>
              <p:cNvSpPr/>
              <p:nvPr/>
            </p:nvSpPr>
            <p:spPr>
              <a:xfrm>
                <a:off x="3683580" y="4151939"/>
                <a:ext cx="71626" cy="104124"/>
              </a:xfrm>
              <a:custGeom>
                <a:rect b="b" l="l" r="r" t="t"/>
                <a:pathLst>
                  <a:path extrusionOk="0" h="346" w="238">
                    <a:moveTo>
                      <a:pt x="72" y="1"/>
                    </a:moveTo>
                    <a:cubicBezTo>
                      <a:pt x="65" y="1"/>
                      <a:pt x="58" y="2"/>
                      <a:pt x="52" y="4"/>
                    </a:cubicBezTo>
                    <a:cubicBezTo>
                      <a:pt x="5" y="26"/>
                      <a:pt x="8" y="134"/>
                      <a:pt x="56" y="189"/>
                    </a:cubicBezTo>
                    <a:cubicBezTo>
                      <a:pt x="71" y="208"/>
                      <a:pt x="86" y="230"/>
                      <a:pt x="104" y="237"/>
                    </a:cubicBezTo>
                    <a:cubicBezTo>
                      <a:pt x="109" y="239"/>
                      <a:pt x="114" y="240"/>
                      <a:pt x="119" y="240"/>
                    </a:cubicBezTo>
                    <a:cubicBezTo>
                      <a:pt x="141" y="240"/>
                      <a:pt x="161" y="221"/>
                      <a:pt x="163" y="197"/>
                    </a:cubicBezTo>
                    <a:cubicBezTo>
                      <a:pt x="163" y="190"/>
                      <a:pt x="156" y="162"/>
                      <a:pt x="154" y="162"/>
                    </a:cubicBezTo>
                    <a:cubicBezTo>
                      <a:pt x="153" y="162"/>
                      <a:pt x="153" y="163"/>
                      <a:pt x="153" y="167"/>
                    </a:cubicBezTo>
                    <a:cubicBezTo>
                      <a:pt x="156" y="193"/>
                      <a:pt x="141" y="214"/>
                      <a:pt x="122" y="214"/>
                    </a:cubicBezTo>
                    <a:cubicBezTo>
                      <a:pt x="116" y="214"/>
                      <a:pt x="110" y="212"/>
                      <a:pt x="104" y="208"/>
                    </a:cubicBezTo>
                    <a:cubicBezTo>
                      <a:pt x="75" y="182"/>
                      <a:pt x="49" y="126"/>
                      <a:pt x="49" y="86"/>
                    </a:cubicBezTo>
                    <a:cubicBezTo>
                      <a:pt x="46" y="56"/>
                      <a:pt x="72" y="38"/>
                      <a:pt x="98" y="38"/>
                    </a:cubicBezTo>
                    <a:cubicBezTo>
                      <a:pt x="108" y="38"/>
                      <a:pt x="117" y="40"/>
                      <a:pt x="126" y="45"/>
                    </a:cubicBezTo>
                    <a:cubicBezTo>
                      <a:pt x="171" y="74"/>
                      <a:pt x="208" y="137"/>
                      <a:pt x="215" y="197"/>
                    </a:cubicBezTo>
                    <a:cubicBezTo>
                      <a:pt x="215" y="280"/>
                      <a:pt x="189" y="316"/>
                      <a:pt x="154" y="316"/>
                    </a:cubicBezTo>
                    <a:cubicBezTo>
                      <a:pt x="120" y="316"/>
                      <a:pt x="78" y="282"/>
                      <a:pt x="42" y="223"/>
                    </a:cubicBezTo>
                    <a:cubicBezTo>
                      <a:pt x="34" y="208"/>
                      <a:pt x="27" y="192"/>
                      <a:pt x="20" y="178"/>
                    </a:cubicBezTo>
                    <a:cubicBezTo>
                      <a:pt x="16" y="176"/>
                      <a:pt x="14" y="175"/>
                      <a:pt x="11" y="175"/>
                    </a:cubicBezTo>
                    <a:cubicBezTo>
                      <a:pt x="5" y="175"/>
                      <a:pt x="1" y="182"/>
                      <a:pt x="1" y="192"/>
                    </a:cubicBezTo>
                    <a:cubicBezTo>
                      <a:pt x="41" y="285"/>
                      <a:pt x="107" y="346"/>
                      <a:pt x="159" y="346"/>
                    </a:cubicBezTo>
                    <a:cubicBezTo>
                      <a:pt x="203" y="346"/>
                      <a:pt x="237" y="302"/>
                      <a:pt x="237" y="197"/>
                    </a:cubicBezTo>
                    <a:cubicBezTo>
                      <a:pt x="227" y="106"/>
                      <a:pt x="136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0" name="Google Shape;2540;p35"/>
              <p:cNvSpPr/>
              <p:nvPr/>
            </p:nvSpPr>
            <p:spPr>
              <a:xfrm>
                <a:off x="3819304" y="3921723"/>
                <a:ext cx="620554" cy="530854"/>
              </a:xfrm>
              <a:custGeom>
                <a:rect b="b" l="l" r="r" t="t"/>
                <a:pathLst>
                  <a:path extrusionOk="0" h="1764" w="2062">
                    <a:moveTo>
                      <a:pt x="1396" y="0"/>
                    </a:moveTo>
                    <a:cubicBezTo>
                      <a:pt x="1320" y="0"/>
                      <a:pt x="1219" y="14"/>
                      <a:pt x="1085" y="47"/>
                    </a:cubicBezTo>
                    <a:cubicBezTo>
                      <a:pt x="527" y="177"/>
                      <a:pt x="197" y="303"/>
                      <a:pt x="1" y="411"/>
                    </a:cubicBezTo>
                    <a:cubicBezTo>
                      <a:pt x="1" y="411"/>
                      <a:pt x="230" y="865"/>
                      <a:pt x="375" y="1479"/>
                    </a:cubicBezTo>
                    <a:cubicBezTo>
                      <a:pt x="417" y="1651"/>
                      <a:pt x="572" y="1764"/>
                      <a:pt x="746" y="1764"/>
                    </a:cubicBezTo>
                    <a:cubicBezTo>
                      <a:pt x="786" y="1764"/>
                      <a:pt x="826" y="1758"/>
                      <a:pt x="867" y="1746"/>
                    </a:cubicBezTo>
                    <a:lnTo>
                      <a:pt x="1659" y="1509"/>
                    </a:lnTo>
                    <a:cubicBezTo>
                      <a:pt x="1925" y="1428"/>
                      <a:pt x="2062" y="1095"/>
                      <a:pt x="1966" y="766"/>
                    </a:cubicBezTo>
                    <a:lnTo>
                      <a:pt x="1611" y="126"/>
                    </a:lnTo>
                    <a:lnTo>
                      <a:pt x="1562" y="37"/>
                    </a:lnTo>
                    <a:cubicBezTo>
                      <a:pt x="1525" y="14"/>
                      <a:pt x="1473" y="0"/>
                      <a:pt x="13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1" name="Google Shape;2541;p35"/>
              <p:cNvSpPr/>
              <p:nvPr/>
            </p:nvSpPr>
            <p:spPr>
              <a:xfrm>
                <a:off x="3874978" y="4078511"/>
                <a:ext cx="503184" cy="332235"/>
              </a:xfrm>
              <a:custGeom>
                <a:rect b="b" l="l" r="r" t="t"/>
                <a:pathLst>
                  <a:path extrusionOk="0" h="1104" w="1672">
                    <a:moveTo>
                      <a:pt x="26" y="0"/>
                    </a:moveTo>
                    <a:cubicBezTo>
                      <a:pt x="1" y="0"/>
                      <a:pt x="1" y="27"/>
                      <a:pt x="9" y="33"/>
                    </a:cubicBezTo>
                    <a:cubicBezTo>
                      <a:pt x="267" y="241"/>
                      <a:pt x="286" y="626"/>
                      <a:pt x="371" y="925"/>
                    </a:cubicBezTo>
                    <a:cubicBezTo>
                      <a:pt x="382" y="958"/>
                      <a:pt x="393" y="1032"/>
                      <a:pt x="408" y="1069"/>
                    </a:cubicBezTo>
                    <a:cubicBezTo>
                      <a:pt x="437" y="1097"/>
                      <a:pt x="479" y="1103"/>
                      <a:pt x="522" y="1103"/>
                    </a:cubicBezTo>
                    <a:cubicBezTo>
                      <a:pt x="561" y="1103"/>
                      <a:pt x="600" y="1098"/>
                      <a:pt x="635" y="1098"/>
                    </a:cubicBezTo>
                    <a:cubicBezTo>
                      <a:pt x="640" y="1098"/>
                      <a:pt x="644" y="1099"/>
                      <a:pt x="649" y="1099"/>
                    </a:cubicBezTo>
                    <a:cubicBezTo>
                      <a:pt x="992" y="1058"/>
                      <a:pt x="1332" y="929"/>
                      <a:pt x="1625" y="747"/>
                    </a:cubicBezTo>
                    <a:cubicBezTo>
                      <a:pt x="1653" y="730"/>
                      <a:pt x="1672" y="714"/>
                      <a:pt x="1658" y="714"/>
                    </a:cubicBezTo>
                    <a:cubicBezTo>
                      <a:pt x="1652" y="714"/>
                      <a:pt x="1639" y="717"/>
                      <a:pt x="1617" y="725"/>
                    </a:cubicBezTo>
                    <a:cubicBezTo>
                      <a:pt x="1290" y="867"/>
                      <a:pt x="947" y="1057"/>
                      <a:pt x="585" y="1057"/>
                    </a:cubicBezTo>
                    <a:cubicBezTo>
                      <a:pt x="538" y="1057"/>
                      <a:pt x="492" y="1054"/>
                      <a:pt x="445" y="1047"/>
                    </a:cubicBezTo>
                    <a:cubicBezTo>
                      <a:pt x="345" y="721"/>
                      <a:pt x="319" y="219"/>
                      <a:pt x="31" y="1"/>
                    </a:cubicBezTo>
                    <a:cubicBezTo>
                      <a:pt x="29" y="0"/>
                      <a:pt x="28" y="0"/>
                      <a:pt x="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2" name="Google Shape;2542;p35"/>
            <p:cNvGrpSpPr/>
            <p:nvPr/>
          </p:nvGrpSpPr>
          <p:grpSpPr>
            <a:xfrm>
              <a:off x="6404604" y="2496097"/>
              <a:ext cx="1256283" cy="1966872"/>
              <a:chOff x="7507102" y="265565"/>
              <a:chExt cx="1369395" cy="2143964"/>
            </a:xfrm>
          </p:grpSpPr>
          <p:sp>
            <p:nvSpPr>
              <p:cNvPr id="2543" name="Google Shape;2543;p35"/>
              <p:cNvSpPr/>
              <p:nvPr/>
            </p:nvSpPr>
            <p:spPr>
              <a:xfrm>
                <a:off x="7853624" y="2320541"/>
                <a:ext cx="1015411" cy="88988"/>
              </a:xfrm>
              <a:custGeom>
                <a:rect b="b" l="l" r="r" t="t"/>
                <a:pathLst>
                  <a:path extrusionOk="0" h="453" w="5169">
                    <a:moveTo>
                      <a:pt x="2584" y="0"/>
                    </a:moveTo>
                    <a:cubicBezTo>
                      <a:pt x="1155" y="0"/>
                      <a:pt x="1" y="104"/>
                      <a:pt x="1" y="226"/>
                    </a:cubicBezTo>
                    <a:cubicBezTo>
                      <a:pt x="1" y="352"/>
                      <a:pt x="1155" y="452"/>
                      <a:pt x="2584" y="452"/>
                    </a:cubicBezTo>
                    <a:cubicBezTo>
                      <a:pt x="4011" y="452"/>
                      <a:pt x="5169" y="352"/>
                      <a:pt x="5169" y="226"/>
                    </a:cubicBezTo>
                    <a:cubicBezTo>
                      <a:pt x="5169" y="104"/>
                      <a:pt x="4011" y="0"/>
                      <a:pt x="2584" y="0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4" name="Google Shape;2544;p35"/>
              <p:cNvSpPr/>
              <p:nvPr/>
            </p:nvSpPr>
            <p:spPr>
              <a:xfrm>
                <a:off x="7507102" y="1519255"/>
                <a:ext cx="238481" cy="251054"/>
              </a:xfrm>
              <a:custGeom>
                <a:rect b="b" l="l" r="r" t="t"/>
                <a:pathLst>
                  <a:path extrusionOk="0" h="1278" w="1214">
                    <a:moveTo>
                      <a:pt x="756" y="1"/>
                    </a:moveTo>
                    <a:cubicBezTo>
                      <a:pt x="541" y="56"/>
                      <a:pt x="245" y="134"/>
                      <a:pt x="97" y="289"/>
                    </a:cubicBezTo>
                    <a:cubicBezTo>
                      <a:pt x="64" y="322"/>
                      <a:pt x="30" y="360"/>
                      <a:pt x="23" y="411"/>
                    </a:cubicBezTo>
                    <a:cubicBezTo>
                      <a:pt x="15" y="459"/>
                      <a:pt x="42" y="522"/>
                      <a:pt x="93" y="541"/>
                    </a:cubicBezTo>
                    <a:cubicBezTo>
                      <a:pt x="30" y="566"/>
                      <a:pt x="1" y="645"/>
                      <a:pt x="23" y="715"/>
                    </a:cubicBezTo>
                    <a:cubicBezTo>
                      <a:pt x="45" y="785"/>
                      <a:pt x="119" y="841"/>
                      <a:pt x="193" y="841"/>
                    </a:cubicBezTo>
                    <a:cubicBezTo>
                      <a:pt x="153" y="896"/>
                      <a:pt x="156" y="981"/>
                      <a:pt x="204" y="1044"/>
                    </a:cubicBezTo>
                    <a:cubicBezTo>
                      <a:pt x="241" y="1097"/>
                      <a:pt x="307" y="1128"/>
                      <a:pt x="367" y="1128"/>
                    </a:cubicBezTo>
                    <a:cubicBezTo>
                      <a:pt x="378" y="1128"/>
                      <a:pt x="390" y="1127"/>
                      <a:pt x="400" y="1125"/>
                    </a:cubicBezTo>
                    <a:lnTo>
                      <a:pt x="400" y="1125"/>
                    </a:lnTo>
                    <a:cubicBezTo>
                      <a:pt x="397" y="1196"/>
                      <a:pt x="467" y="1266"/>
                      <a:pt x="541" y="1277"/>
                    </a:cubicBezTo>
                    <a:cubicBezTo>
                      <a:pt x="547" y="1277"/>
                      <a:pt x="554" y="1278"/>
                      <a:pt x="561" y="1278"/>
                    </a:cubicBezTo>
                    <a:cubicBezTo>
                      <a:pt x="626" y="1278"/>
                      <a:pt x="685" y="1243"/>
                      <a:pt x="725" y="1196"/>
                    </a:cubicBezTo>
                    <a:cubicBezTo>
                      <a:pt x="774" y="1143"/>
                      <a:pt x="800" y="1080"/>
                      <a:pt x="833" y="1022"/>
                    </a:cubicBezTo>
                    <a:cubicBezTo>
                      <a:pt x="881" y="925"/>
                      <a:pt x="947" y="841"/>
                      <a:pt x="1044" y="792"/>
                    </a:cubicBezTo>
                    <a:cubicBezTo>
                      <a:pt x="1140" y="748"/>
                      <a:pt x="1214" y="382"/>
                      <a:pt x="1214" y="382"/>
                    </a:cubicBezTo>
                    <a:cubicBezTo>
                      <a:pt x="1214" y="382"/>
                      <a:pt x="955" y="122"/>
                      <a:pt x="756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5" name="Google Shape;2545;p35"/>
              <p:cNvSpPr/>
              <p:nvPr/>
            </p:nvSpPr>
            <p:spPr>
              <a:xfrm>
                <a:off x="7638718" y="1265649"/>
                <a:ext cx="374419" cy="351829"/>
              </a:xfrm>
              <a:custGeom>
                <a:rect b="b" l="l" r="r" t="t"/>
                <a:pathLst>
                  <a:path extrusionOk="0" h="1791" w="1906">
                    <a:moveTo>
                      <a:pt x="1732" y="1"/>
                    </a:moveTo>
                    <a:lnTo>
                      <a:pt x="1580" y="119"/>
                    </a:lnTo>
                    <a:lnTo>
                      <a:pt x="1221" y="400"/>
                    </a:lnTo>
                    <a:lnTo>
                      <a:pt x="0" y="1350"/>
                    </a:lnTo>
                    <a:lnTo>
                      <a:pt x="455" y="1791"/>
                    </a:lnTo>
                    <a:lnTo>
                      <a:pt x="1506" y="1306"/>
                    </a:lnTo>
                    <a:lnTo>
                      <a:pt x="1906" y="1106"/>
                    </a:lnTo>
                    <a:lnTo>
                      <a:pt x="1813" y="515"/>
                    </a:lnTo>
                    <a:lnTo>
                      <a:pt x="1732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6" name="Google Shape;2546;p35"/>
              <p:cNvSpPr/>
              <p:nvPr/>
            </p:nvSpPr>
            <p:spPr>
              <a:xfrm>
                <a:off x="7878572" y="1289025"/>
                <a:ext cx="134563" cy="233374"/>
              </a:xfrm>
              <a:custGeom>
                <a:rect b="b" l="l" r="r" t="t"/>
                <a:pathLst>
                  <a:path extrusionOk="0" h="1188" w="685">
                    <a:moveTo>
                      <a:pt x="359" y="0"/>
                    </a:moveTo>
                    <a:lnTo>
                      <a:pt x="0" y="281"/>
                    </a:lnTo>
                    <a:lnTo>
                      <a:pt x="285" y="1187"/>
                    </a:lnTo>
                    <a:lnTo>
                      <a:pt x="685" y="987"/>
                    </a:lnTo>
                    <a:lnTo>
                      <a:pt x="592" y="396"/>
                    </a:lnTo>
                    <a:lnTo>
                      <a:pt x="359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7" name="Google Shape;2547;p35"/>
              <p:cNvSpPr/>
              <p:nvPr/>
            </p:nvSpPr>
            <p:spPr>
              <a:xfrm>
                <a:off x="7887216" y="1105156"/>
                <a:ext cx="332184" cy="425102"/>
              </a:xfrm>
              <a:custGeom>
                <a:rect b="b" l="l" r="r" t="t"/>
                <a:pathLst>
                  <a:path extrusionOk="0" h="2164" w="1691">
                    <a:moveTo>
                      <a:pt x="1525" y="0"/>
                    </a:moveTo>
                    <a:lnTo>
                      <a:pt x="1465" y="15"/>
                    </a:lnTo>
                    <a:cubicBezTo>
                      <a:pt x="1054" y="122"/>
                      <a:pt x="0" y="1028"/>
                      <a:pt x="0" y="1028"/>
                    </a:cubicBezTo>
                    <a:lnTo>
                      <a:pt x="514" y="2164"/>
                    </a:lnTo>
                    <a:lnTo>
                      <a:pt x="1691" y="1580"/>
                    </a:lnTo>
                    <a:lnTo>
                      <a:pt x="152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8" name="Google Shape;2548;p35"/>
              <p:cNvSpPr/>
              <p:nvPr/>
            </p:nvSpPr>
            <p:spPr>
              <a:xfrm>
                <a:off x="8519364" y="2245106"/>
                <a:ext cx="357132" cy="129652"/>
              </a:xfrm>
              <a:custGeom>
                <a:rect b="b" l="l" r="r" t="t"/>
                <a:pathLst>
                  <a:path extrusionOk="0" h="660" w="1818">
                    <a:moveTo>
                      <a:pt x="175" y="1"/>
                    </a:moveTo>
                    <a:lnTo>
                      <a:pt x="26" y="501"/>
                    </a:lnTo>
                    <a:lnTo>
                      <a:pt x="1" y="638"/>
                    </a:lnTo>
                    <a:lnTo>
                      <a:pt x="1806" y="660"/>
                    </a:lnTo>
                    <a:cubicBezTo>
                      <a:pt x="1806" y="660"/>
                      <a:pt x="1817" y="590"/>
                      <a:pt x="1783" y="489"/>
                    </a:cubicBezTo>
                    <a:cubicBezTo>
                      <a:pt x="1739" y="360"/>
                      <a:pt x="1580" y="149"/>
                      <a:pt x="1184" y="53"/>
                    </a:cubicBezTo>
                    <a:lnTo>
                      <a:pt x="17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9" name="Google Shape;2549;p35"/>
              <p:cNvSpPr/>
              <p:nvPr/>
            </p:nvSpPr>
            <p:spPr>
              <a:xfrm>
                <a:off x="8518775" y="2341166"/>
                <a:ext cx="357722" cy="33592"/>
              </a:xfrm>
              <a:custGeom>
                <a:rect b="b" l="l" r="r" t="t"/>
                <a:pathLst>
                  <a:path extrusionOk="0" h="171" w="1821">
                    <a:moveTo>
                      <a:pt x="1786" y="0"/>
                    </a:moveTo>
                    <a:lnTo>
                      <a:pt x="29" y="12"/>
                    </a:lnTo>
                    <a:lnTo>
                      <a:pt x="0" y="149"/>
                    </a:lnTo>
                    <a:lnTo>
                      <a:pt x="1805" y="171"/>
                    </a:lnTo>
                    <a:cubicBezTo>
                      <a:pt x="1805" y="171"/>
                      <a:pt x="1820" y="101"/>
                      <a:pt x="17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0" name="Google Shape;2550;p35"/>
              <p:cNvSpPr/>
              <p:nvPr/>
            </p:nvSpPr>
            <p:spPr>
              <a:xfrm>
                <a:off x="8400321" y="1671300"/>
                <a:ext cx="353989" cy="590899"/>
              </a:xfrm>
              <a:custGeom>
                <a:rect b="b" l="l" r="r" t="t"/>
                <a:pathLst>
                  <a:path extrusionOk="0" h="3008" w="1802">
                    <a:moveTo>
                      <a:pt x="1128" y="0"/>
                    </a:moveTo>
                    <a:lnTo>
                      <a:pt x="0" y="569"/>
                    </a:lnTo>
                    <a:lnTo>
                      <a:pt x="141" y="1010"/>
                    </a:lnTo>
                    <a:lnTo>
                      <a:pt x="385" y="1790"/>
                    </a:lnTo>
                    <a:lnTo>
                      <a:pt x="769" y="3007"/>
                    </a:lnTo>
                    <a:lnTo>
                      <a:pt x="1802" y="3004"/>
                    </a:lnTo>
                    <a:lnTo>
                      <a:pt x="1391" y="1158"/>
                    </a:lnTo>
                    <a:lnTo>
                      <a:pt x="1247" y="533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1" name="Google Shape;2551;p35"/>
              <p:cNvSpPr/>
              <p:nvPr/>
            </p:nvSpPr>
            <p:spPr>
              <a:xfrm>
                <a:off x="8427822" y="1775807"/>
                <a:ext cx="245750" cy="247125"/>
              </a:xfrm>
              <a:custGeom>
                <a:rect b="b" l="l" r="r" t="t"/>
                <a:pathLst>
                  <a:path extrusionOk="0" h="1258" w="1251">
                    <a:moveTo>
                      <a:pt x="1107" y="1"/>
                    </a:moveTo>
                    <a:lnTo>
                      <a:pt x="1" y="478"/>
                    </a:lnTo>
                    <a:lnTo>
                      <a:pt x="245" y="1258"/>
                    </a:lnTo>
                    <a:lnTo>
                      <a:pt x="1251" y="626"/>
                    </a:lnTo>
                    <a:lnTo>
                      <a:pt x="1107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2" name="Google Shape;2552;p35"/>
              <p:cNvSpPr/>
              <p:nvPr/>
            </p:nvSpPr>
            <p:spPr>
              <a:xfrm>
                <a:off x="7859714" y="2245106"/>
                <a:ext cx="356740" cy="129652"/>
              </a:xfrm>
              <a:custGeom>
                <a:rect b="b" l="l" r="r" t="t"/>
                <a:pathLst>
                  <a:path extrusionOk="0" h="660" w="1816">
                    <a:moveTo>
                      <a:pt x="1643" y="1"/>
                    </a:moveTo>
                    <a:lnTo>
                      <a:pt x="632" y="53"/>
                    </a:lnTo>
                    <a:cubicBezTo>
                      <a:pt x="236" y="149"/>
                      <a:pt x="77" y="360"/>
                      <a:pt x="33" y="489"/>
                    </a:cubicBezTo>
                    <a:cubicBezTo>
                      <a:pt x="0" y="590"/>
                      <a:pt x="11" y="660"/>
                      <a:pt x="11" y="660"/>
                    </a:cubicBezTo>
                    <a:lnTo>
                      <a:pt x="1816" y="638"/>
                    </a:lnTo>
                    <a:lnTo>
                      <a:pt x="1790" y="501"/>
                    </a:lnTo>
                    <a:lnTo>
                      <a:pt x="164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3" name="Google Shape;2553;p35"/>
              <p:cNvSpPr/>
              <p:nvPr/>
            </p:nvSpPr>
            <p:spPr>
              <a:xfrm>
                <a:off x="7859714" y="2341166"/>
                <a:ext cx="356740" cy="33592"/>
              </a:xfrm>
              <a:custGeom>
                <a:rect b="b" l="l" r="r" t="t"/>
                <a:pathLst>
                  <a:path extrusionOk="0" h="171" w="1816">
                    <a:moveTo>
                      <a:pt x="33" y="0"/>
                    </a:moveTo>
                    <a:cubicBezTo>
                      <a:pt x="0" y="101"/>
                      <a:pt x="11" y="171"/>
                      <a:pt x="11" y="171"/>
                    </a:cubicBezTo>
                    <a:lnTo>
                      <a:pt x="1816" y="149"/>
                    </a:lnTo>
                    <a:lnTo>
                      <a:pt x="1790" y="12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4" name="Google Shape;2554;p35"/>
              <p:cNvSpPr/>
              <p:nvPr/>
            </p:nvSpPr>
            <p:spPr>
              <a:xfrm>
                <a:off x="7981704" y="1671300"/>
                <a:ext cx="353989" cy="590899"/>
              </a:xfrm>
              <a:custGeom>
                <a:rect b="b" l="l" r="r" t="t"/>
                <a:pathLst>
                  <a:path extrusionOk="0" h="3008" w="1802">
                    <a:moveTo>
                      <a:pt x="674" y="0"/>
                    </a:moveTo>
                    <a:lnTo>
                      <a:pt x="551" y="533"/>
                    </a:lnTo>
                    <a:lnTo>
                      <a:pt x="411" y="1158"/>
                    </a:lnTo>
                    <a:lnTo>
                      <a:pt x="1" y="3004"/>
                    </a:lnTo>
                    <a:lnTo>
                      <a:pt x="1032" y="3007"/>
                    </a:lnTo>
                    <a:lnTo>
                      <a:pt x="1417" y="1790"/>
                    </a:lnTo>
                    <a:lnTo>
                      <a:pt x="1661" y="1010"/>
                    </a:lnTo>
                    <a:lnTo>
                      <a:pt x="1802" y="569"/>
                    </a:lnTo>
                    <a:lnTo>
                      <a:pt x="674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5" name="Google Shape;2555;p35"/>
              <p:cNvSpPr/>
              <p:nvPr/>
            </p:nvSpPr>
            <p:spPr>
              <a:xfrm>
                <a:off x="8062245" y="1775807"/>
                <a:ext cx="245750" cy="247125"/>
              </a:xfrm>
              <a:custGeom>
                <a:rect b="b" l="l" r="r" t="t"/>
                <a:pathLst>
                  <a:path extrusionOk="0" h="1258" w="1251">
                    <a:moveTo>
                      <a:pt x="141" y="1"/>
                    </a:moveTo>
                    <a:lnTo>
                      <a:pt x="1" y="626"/>
                    </a:lnTo>
                    <a:lnTo>
                      <a:pt x="1007" y="1258"/>
                    </a:lnTo>
                    <a:lnTo>
                      <a:pt x="1251" y="478"/>
                    </a:lnTo>
                    <a:lnTo>
                      <a:pt x="141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6" name="Google Shape;2556;p35"/>
              <p:cNvSpPr/>
              <p:nvPr/>
            </p:nvSpPr>
            <p:spPr>
              <a:xfrm>
                <a:off x="8039851" y="1504718"/>
                <a:ext cx="644724" cy="465372"/>
              </a:xfrm>
              <a:custGeom>
                <a:rect b="b" l="l" r="r" t="t"/>
                <a:pathLst>
                  <a:path extrusionOk="0" h="2369" w="3282">
                    <a:moveTo>
                      <a:pt x="2826" y="0"/>
                    </a:moveTo>
                    <a:lnTo>
                      <a:pt x="410" y="393"/>
                    </a:lnTo>
                    <a:lnTo>
                      <a:pt x="282" y="870"/>
                    </a:lnTo>
                    <a:lnTo>
                      <a:pt x="0" y="1891"/>
                    </a:lnTo>
                    <a:lnTo>
                      <a:pt x="1431" y="2368"/>
                    </a:lnTo>
                    <a:lnTo>
                      <a:pt x="1636" y="1595"/>
                    </a:lnTo>
                    <a:lnTo>
                      <a:pt x="1861" y="2327"/>
                    </a:lnTo>
                    <a:lnTo>
                      <a:pt x="3282" y="1765"/>
                    </a:lnTo>
                    <a:lnTo>
                      <a:pt x="2908" y="307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7" name="Google Shape;2557;p35"/>
              <p:cNvSpPr/>
              <p:nvPr/>
            </p:nvSpPr>
            <p:spPr>
              <a:xfrm>
                <a:off x="8095051" y="1504718"/>
                <a:ext cx="516054" cy="171101"/>
              </a:xfrm>
              <a:custGeom>
                <a:rect b="b" l="l" r="r" t="t"/>
                <a:pathLst>
                  <a:path extrusionOk="0" h="871" w="2627">
                    <a:moveTo>
                      <a:pt x="2545" y="0"/>
                    </a:moveTo>
                    <a:lnTo>
                      <a:pt x="129" y="393"/>
                    </a:lnTo>
                    <a:lnTo>
                      <a:pt x="1" y="870"/>
                    </a:lnTo>
                    <a:lnTo>
                      <a:pt x="1" y="870"/>
                    </a:lnTo>
                    <a:lnTo>
                      <a:pt x="2627" y="307"/>
                    </a:lnTo>
                    <a:lnTo>
                      <a:pt x="254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8" name="Google Shape;2558;p35"/>
              <p:cNvSpPr/>
              <p:nvPr/>
            </p:nvSpPr>
            <p:spPr>
              <a:xfrm>
                <a:off x="8332548" y="1732197"/>
                <a:ext cx="28681" cy="194282"/>
              </a:xfrm>
              <a:custGeom>
                <a:rect b="b" l="l" r="r" t="t"/>
                <a:pathLst>
                  <a:path extrusionOk="0" h="989" w="146">
                    <a:moveTo>
                      <a:pt x="16" y="1"/>
                    </a:moveTo>
                    <a:lnTo>
                      <a:pt x="1" y="988"/>
                    </a:lnTo>
                    <a:lnTo>
                      <a:pt x="146" y="437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9" name="Google Shape;2559;p35"/>
              <p:cNvSpPr/>
              <p:nvPr/>
            </p:nvSpPr>
            <p:spPr>
              <a:xfrm>
                <a:off x="8028850" y="1815096"/>
                <a:ext cx="306254" cy="167369"/>
              </a:xfrm>
              <a:custGeom>
                <a:rect b="b" l="l" r="r" t="t"/>
                <a:pathLst>
                  <a:path extrusionOk="0" h="852" w="1559">
                    <a:moveTo>
                      <a:pt x="56" y="1"/>
                    </a:moveTo>
                    <a:lnTo>
                      <a:pt x="0" y="378"/>
                    </a:lnTo>
                    <a:lnTo>
                      <a:pt x="1487" y="851"/>
                    </a:lnTo>
                    <a:lnTo>
                      <a:pt x="1558" y="607"/>
                    </a:lnTo>
                    <a:lnTo>
                      <a:pt x="5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0" name="Google Shape;2560;p35"/>
              <p:cNvSpPr/>
              <p:nvPr/>
            </p:nvSpPr>
            <p:spPr>
              <a:xfrm>
                <a:off x="8389909" y="1798398"/>
                <a:ext cx="307040" cy="183281"/>
              </a:xfrm>
              <a:custGeom>
                <a:rect b="b" l="l" r="r" t="t"/>
                <a:pathLst>
                  <a:path extrusionOk="0" h="933" w="1563">
                    <a:moveTo>
                      <a:pt x="1469" y="0"/>
                    </a:moveTo>
                    <a:lnTo>
                      <a:pt x="1" y="680"/>
                    </a:lnTo>
                    <a:lnTo>
                      <a:pt x="64" y="933"/>
                    </a:lnTo>
                    <a:lnTo>
                      <a:pt x="1563" y="370"/>
                    </a:lnTo>
                    <a:lnTo>
                      <a:pt x="146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1" name="Google Shape;2561;p35"/>
              <p:cNvSpPr/>
              <p:nvPr/>
            </p:nvSpPr>
            <p:spPr>
              <a:xfrm>
                <a:off x="8108802" y="1017936"/>
                <a:ext cx="518412" cy="600328"/>
              </a:xfrm>
              <a:custGeom>
                <a:rect b="b" l="l" r="r" t="t"/>
                <a:pathLst>
                  <a:path extrusionOk="0" h="3056" w="2639">
                    <a:moveTo>
                      <a:pt x="1713" y="0"/>
                    </a:moveTo>
                    <a:lnTo>
                      <a:pt x="419" y="422"/>
                    </a:lnTo>
                    <a:cubicBezTo>
                      <a:pt x="189" y="496"/>
                      <a:pt x="34" y="707"/>
                      <a:pt x="34" y="940"/>
                    </a:cubicBezTo>
                    <a:cubicBezTo>
                      <a:pt x="30" y="1250"/>
                      <a:pt x="27" y="1617"/>
                      <a:pt x="23" y="1957"/>
                    </a:cubicBezTo>
                    <a:cubicBezTo>
                      <a:pt x="19" y="2042"/>
                      <a:pt x="19" y="2123"/>
                      <a:pt x="19" y="2201"/>
                    </a:cubicBezTo>
                    <a:cubicBezTo>
                      <a:pt x="15" y="2301"/>
                      <a:pt x="15" y="2401"/>
                      <a:pt x="11" y="2490"/>
                    </a:cubicBezTo>
                    <a:cubicBezTo>
                      <a:pt x="11" y="2575"/>
                      <a:pt x="8" y="2656"/>
                      <a:pt x="8" y="2727"/>
                    </a:cubicBezTo>
                    <a:cubicBezTo>
                      <a:pt x="4" y="2930"/>
                      <a:pt x="1" y="3055"/>
                      <a:pt x="1" y="3055"/>
                    </a:cubicBezTo>
                    <a:lnTo>
                      <a:pt x="2639" y="2797"/>
                    </a:lnTo>
                    <a:cubicBezTo>
                      <a:pt x="2620" y="2678"/>
                      <a:pt x="2598" y="2567"/>
                      <a:pt x="2579" y="2456"/>
                    </a:cubicBezTo>
                    <a:cubicBezTo>
                      <a:pt x="2557" y="2350"/>
                      <a:pt x="2535" y="2249"/>
                      <a:pt x="2512" y="2150"/>
                    </a:cubicBezTo>
                    <a:cubicBezTo>
                      <a:pt x="2494" y="2079"/>
                      <a:pt x="2479" y="2009"/>
                      <a:pt x="2461" y="1942"/>
                    </a:cubicBezTo>
                    <a:cubicBezTo>
                      <a:pt x="2434" y="1835"/>
                      <a:pt x="2409" y="1735"/>
                      <a:pt x="2379" y="1635"/>
                    </a:cubicBezTo>
                    <a:cubicBezTo>
                      <a:pt x="2076" y="569"/>
                      <a:pt x="1713" y="0"/>
                      <a:pt x="1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2" name="Google Shape;2562;p35"/>
              <p:cNvSpPr/>
              <p:nvPr/>
            </p:nvSpPr>
            <p:spPr>
              <a:xfrm>
                <a:off x="8185807" y="1032473"/>
                <a:ext cx="221194" cy="146546"/>
              </a:xfrm>
              <a:custGeom>
                <a:rect b="b" l="l" r="r" t="t"/>
                <a:pathLst>
                  <a:path extrusionOk="0" h="746" w="1126">
                    <a:moveTo>
                      <a:pt x="1125" y="0"/>
                    </a:moveTo>
                    <a:lnTo>
                      <a:pt x="0" y="270"/>
                    </a:lnTo>
                    <a:cubicBezTo>
                      <a:pt x="0" y="270"/>
                      <a:pt x="328" y="746"/>
                      <a:pt x="643" y="746"/>
                    </a:cubicBezTo>
                    <a:cubicBezTo>
                      <a:pt x="668" y="746"/>
                      <a:pt x="694" y="743"/>
                      <a:pt x="719" y="736"/>
                    </a:cubicBezTo>
                    <a:cubicBezTo>
                      <a:pt x="1051" y="647"/>
                      <a:pt x="1125" y="0"/>
                      <a:pt x="11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3" name="Google Shape;2563;p35"/>
              <p:cNvSpPr/>
              <p:nvPr/>
            </p:nvSpPr>
            <p:spPr>
              <a:xfrm>
                <a:off x="8212719" y="1032473"/>
                <a:ext cx="173066" cy="124545"/>
              </a:xfrm>
              <a:custGeom>
                <a:rect b="b" l="l" r="r" t="t"/>
                <a:pathLst>
                  <a:path extrusionOk="0" h="634" w="881">
                    <a:moveTo>
                      <a:pt x="881" y="0"/>
                    </a:moveTo>
                    <a:lnTo>
                      <a:pt x="1" y="229"/>
                    </a:lnTo>
                    <a:cubicBezTo>
                      <a:pt x="1" y="229"/>
                      <a:pt x="256" y="634"/>
                      <a:pt x="502" y="634"/>
                    </a:cubicBezTo>
                    <a:cubicBezTo>
                      <a:pt x="523" y="634"/>
                      <a:pt x="543" y="631"/>
                      <a:pt x="563" y="625"/>
                    </a:cubicBezTo>
                    <a:cubicBezTo>
                      <a:pt x="826" y="548"/>
                      <a:pt x="881" y="0"/>
                      <a:pt x="881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4" name="Google Shape;2564;p35"/>
              <p:cNvSpPr/>
              <p:nvPr/>
            </p:nvSpPr>
            <p:spPr>
              <a:xfrm>
                <a:off x="8112534" y="1338922"/>
                <a:ext cx="479713" cy="111579"/>
              </a:xfrm>
              <a:custGeom>
                <a:rect b="b" l="l" r="r" t="t"/>
                <a:pathLst>
                  <a:path extrusionOk="0" h="568" w="2442">
                    <a:moveTo>
                      <a:pt x="2360" y="1"/>
                    </a:moveTo>
                    <a:lnTo>
                      <a:pt x="4" y="323"/>
                    </a:lnTo>
                    <a:cubicBezTo>
                      <a:pt x="0" y="405"/>
                      <a:pt x="0" y="486"/>
                      <a:pt x="0" y="567"/>
                    </a:cubicBezTo>
                    <a:lnTo>
                      <a:pt x="2442" y="308"/>
                    </a:lnTo>
                    <a:cubicBezTo>
                      <a:pt x="2415" y="201"/>
                      <a:pt x="2390" y="101"/>
                      <a:pt x="23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5" name="Google Shape;2565;p35"/>
              <p:cNvSpPr/>
              <p:nvPr/>
            </p:nvSpPr>
            <p:spPr>
              <a:xfrm>
                <a:off x="8110177" y="1440089"/>
                <a:ext cx="505447" cy="113544"/>
              </a:xfrm>
              <a:custGeom>
                <a:rect b="b" l="l" r="r" t="t"/>
                <a:pathLst>
                  <a:path extrusionOk="0" h="578" w="2573">
                    <a:moveTo>
                      <a:pt x="2505" y="1"/>
                    </a:moveTo>
                    <a:lnTo>
                      <a:pt x="4" y="341"/>
                    </a:lnTo>
                    <a:cubicBezTo>
                      <a:pt x="4" y="426"/>
                      <a:pt x="1" y="507"/>
                      <a:pt x="1" y="578"/>
                    </a:cubicBezTo>
                    <a:lnTo>
                      <a:pt x="2572" y="307"/>
                    </a:lnTo>
                    <a:cubicBezTo>
                      <a:pt x="2550" y="201"/>
                      <a:pt x="2528" y="97"/>
                      <a:pt x="25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6" name="Google Shape;2566;p35"/>
              <p:cNvSpPr/>
              <p:nvPr/>
            </p:nvSpPr>
            <p:spPr>
              <a:xfrm>
                <a:off x="7892323" y="907536"/>
                <a:ext cx="189960" cy="157547"/>
              </a:xfrm>
              <a:custGeom>
                <a:rect b="b" l="l" r="r" t="t"/>
                <a:pathLst>
                  <a:path extrusionOk="0" h="802" w="967">
                    <a:moveTo>
                      <a:pt x="503" y="0"/>
                    </a:moveTo>
                    <a:cubicBezTo>
                      <a:pt x="482" y="0"/>
                      <a:pt x="461" y="1"/>
                      <a:pt x="441" y="4"/>
                    </a:cubicBezTo>
                    <a:cubicBezTo>
                      <a:pt x="185" y="30"/>
                      <a:pt x="0" y="229"/>
                      <a:pt x="22" y="451"/>
                    </a:cubicBezTo>
                    <a:cubicBezTo>
                      <a:pt x="43" y="653"/>
                      <a:pt x="237" y="802"/>
                      <a:pt x="469" y="802"/>
                    </a:cubicBezTo>
                    <a:cubicBezTo>
                      <a:pt x="488" y="802"/>
                      <a:pt x="507" y="801"/>
                      <a:pt x="526" y="799"/>
                    </a:cubicBezTo>
                    <a:cubicBezTo>
                      <a:pt x="781" y="769"/>
                      <a:pt x="966" y="570"/>
                      <a:pt x="944" y="351"/>
                    </a:cubicBezTo>
                    <a:cubicBezTo>
                      <a:pt x="924" y="151"/>
                      <a:pt x="731" y="0"/>
                      <a:pt x="503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7" name="Google Shape;2567;p35"/>
              <p:cNvSpPr/>
              <p:nvPr/>
            </p:nvSpPr>
            <p:spPr>
              <a:xfrm>
                <a:off x="7928469" y="959397"/>
                <a:ext cx="132009" cy="92524"/>
              </a:xfrm>
              <a:custGeom>
                <a:rect b="b" l="l" r="r" t="t"/>
                <a:pathLst>
                  <a:path extrusionOk="0" h="471" w="672">
                    <a:moveTo>
                      <a:pt x="349" y="0"/>
                    </a:moveTo>
                    <a:cubicBezTo>
                      <a:pt x="336" y="0"/>
                      <a:pt x="324" y="1"/>
                      <a:pt x="312" y="2"/>
                    </a:cubicBezTo>
                    <a:cubicBezTo>
                      <a:pt x="134" y="21"/>
                      <a:pt x="1" y="139"/>
                      <a:pt x="16" y="268"/>
                    </a:cubicBezTo>
                    <a:cubicBezTo>
                      <a:pt x="30" y="386"/>
                      <a:pt x="157" y="470"/>
                      <a:pt x="314" y="470"/>
                    </a:cubicBezTo>
                    <a:cubicBezTo>
                      <a:pt x="329" y="470"/>
                      <a:pt x="345" y="470"/>
                      <a:pt x="360" y="468"/>
                    </a:cubicBezTo>
                    <a:cubicBezTo>
                      <a:pt x="538" y="450"/>
                      <a:pt x="671" y="331"/>
                      <a:pt x="656" y="206"/>
                    </a:cubicBezTo>
                    <a:cubicBezTo>
                      <a:pt x="645" y="86"/>
                      <a:pt x="510" y="0"/>
                      <a:pt x="349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8" name="Google Shape;2568;p35"/>
              <p:cNvSpPr/>
              <p:nvPr/>
            </p:nvSpPr>
            <p:spPr>
              <a:xfrm>
                <a:off x="8437251" y="790457"/>
                <a:ext cx="202139" cy="162262"/>
              </a:xfrm>
              <a:custGeom>
                <a:rect b="b" l="l" r="r" t="t"/>
                <a:pathLst>
                  <a:path extrusionOk="0" h="826" w="1029">
                    <a:moveTo>
                      <a:pt x="567" y="1"/>
                    </a:moveTo>
                    <a:cubicBezTo>
                      <a:pt x="491" y="1"/>
                      <a:pt x="412" y="18"/>
                      <a:pt x="337" y="56"/>
                    </a:cubicBezTo>
                    <a:cubicBezTo>
                      <a:pt x="108" y="170"/>
                      <a:pt x="1" y="422"/>
                      <a:pt x="101" y="618"/>
                    </a:cubicBezTo>
                    <a:cubicBezTo>
                      <a:pt x="165" y="751"/>
                      <a:pt x="306" y="825"/>
                      <a:pt x="460" y="825"/>
                    </a:cubicBezTo>
                    <a:cubicBezTo>
                      <a:pt x="537" y="825"/>
                      <a:pt x="616" y="807"/>
                      <a:pt x="692" y="770"/>
                    </a:cubicBezTo>
                    <a:cubicBezTo>
                      <a:pt x="922" y="659"/>
                      <a:pt x="1029" y="404"/>
                      <a:pt x="929" y="208"/>
                    </a:cubicBezTo>
                    <a:cubicBezTo>
                      <a:pt x="865" y="76"/>
                      <a:pt x="723" y="1"/>
                      <a:pt x="567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9" name="Google Shape;2569;p35"/>
              <p:cNvSpPr/>
              <p:nvPr/>
            </p:nvSpPr>
            <p:spPr>
              <a:xfrm>
                <a:off x="8475165" y="841925"/>
                <a:ext cx="135938" cy="100186"/>
              </a:xfrm>
              <a:custGeom>
                <a:rect b="b" l="l" r="r" t="t"/>
                <a:pathLst>
                  <a:path extrusionOk="0" h="510" w="692">
                    <a:moveTo>
                      <a:pt x="423" y="1"/>
                    </a:moveTo>
                    <a:cubicBezTo>
                      <a:pt x="365" y="1"/>
                      <a:pt x="302" y="15"/>
                      <a:pt x="241" y="45"/>
                    </a:cubicBezTo>
                    <a:cubicBezTo>
                      <a:pt x="81" y="127"/>
                      <a:pt x="0" y="286"/>
                      <a:pt x="55" y="400"/>
                    </a:cubicBezTo>
                    <a:cubicBezTo>
                      <a:pt x="92" y="471"/>
                      <a:pt x="173" y="510"/>
                      <a:pt x="267" y="510"/>
                    </a:cubicBezTo>
                    <a:cubicBezTo>
                      <a:pt x="326" y="510"/>
                      <a:pt x="390" y="495"/>
                      <a:pt x="451" y="463"/>
                    </a:cubicBezTo>
                    <a:cubicBezTo>
                      <a:pt x="607" y="386"/>
                      <a:pt x="692" y="227"/>
                      <a:pt x="632" y="112"/>
                    </a:cubicBezTo>
                    <a:cubicBezTo>
                      <a:pt x="596" y="39"/>
                      <a:pt x="516" y="1"/>
                      <a:pt x="423" y="1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0" name="Google Shape;2570;p35"/>
              <p:cNvSpPr/>
              <p:nvPr/>
            </p:nvSpPr>
            <p:spPr>
              <a:xfrm>
                <a:off x="7941630" y="541762"/>
                <a:ext cx="622330" cy="563594"/>
              </a:xfrm>
              <a:custGeom>
                <a:rect b="b" l="l" r="r" t="t"/>
                <a:pathLst>
                  <a:path extrusionOk="0" h="2869" w="3168">
                    <a:moveTo>
                      <a:pt x="1601" y="1"/>
                    </a:moveTo>
                    <a:cubicBezTo>
                      <a:pt x="1531" y="1"/>
                      <a:pt x="1459" y="7"/>
                      <a:pt x="1385" y="19"/>
                    </a:cubicBezTo>
                    <a:cubicBezTo>
                      <a:pt x="164" y="123"/>
                      <a:pt x="0" y="1204"/>
                      <a:pt x="152" y="1988"/>
                    </a:cubicBezTo>
                    <a:cubicBezTo>
                      <a:pt x="266" y="2593"/>
                      <a:pt x="676" y="2868"/>
                      <a:pt x="1203" y="2868"/>
                    </a:cubicBezTo>
                    <a:cubicBezTo>
                      <a:pt x="1363" y="2868"/>
                      <a:pt x="1533" y="2843"/>
                      <a:pt x="1709" y="2794"/>
                    </a:cubicBezTo>
                    <a:cubicBezTo>
                      <a:pt x="2453" y="2590"/>
                      <a:pt x="3167" y="2228"/>
                      <a:pt x="3015" y="1440"/>
                    </a:cubicBezTo>
                    <a:cubicBezTo>
                      <a:pt x="2876" y="722"/>
                      <a:pt x="2366" y="1"/>
                      <a:pt x="1601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1" name="Google Shape;2571;p35"/>
              <p:cNvSpPr/>
              <p:nvPr/>
            </p:nvSpPr>
            <p:spPr>
              <a:xfrm>
                <a:off x="7951845" y="533315"/>
                <a:ext cx="568505" cy="352418"/>
              </a:xfrm>
              <a:custGeom>
                <a:rect b="b" l="l" r="r" t="t"/>
                <a:pathLst>
                  <a:path extrusionOk="0" h="1794" w="2894">
                    <a:moveTo>
                      <a:pt x="2195" y="0"/>
                    </a:moveTo>
                    <a:cubicBezTo>
                      <a:pt x="1510" y="129"/>
                      <a:pt x="833" y="289"/>
                      <a:pt x="160" y="470"/>
                    </a:cubicBezTo>
                    <a:cubicBezTo>
                      <a:pt x="52" y="670"/>
                      <a:pt x="11" y="895"/>
                      <a:pt x="8" y="1121"/>
                    </a:cubicBezTo>
                    <a:cubicBezTo>
                      <a:pt x="1" y="1346"/>
                      <a:pt x="30" y="1568"/>
                      <a:pt x="67" y="1794"/>
                    </a:cubicBezTo>
                    <a:cubicBezTo>
                      <a:pt x="130" y="1443"/>
                      <a:pt x="215" y="1098"/>
                      <a:pt x="319" y="762"/>
                    </a:cubicBezTo>
                    <a:cubicBezTo>
                      <a:pt x="363" y="775"/>
                      <a:pt x="408" y="781"/>
                      <a:pt x="452" y="781"/>
                    </a:cubicBezTo>
                    <a:cubicBezTo>
                      <a:pt x="601" y="781"/>
                      <a:pt x="744" y="713"/>
                      <a:pt x="829" y="599"/>
                    </a:cubicBezTo>
                    <a:cubicBezTo>
                      <a:pt x="911" y="629"/>
                      <a:pt x="1004" y="647"/>
                      <a:pt x="1097" y="647"/>
                    </a:cubicBezTo>
                    <a:cubicBezTo>
                      <a:pt x="1130" y="647"/>
                      <a:pt x="1163" y="644"/>
                      <a:pt x="1196" y="639"/>
                    </a:cubicBezTo>
                    <a:cubicBezTo>
                      <a:pt x="1321" y="617"/>
                      <a:pt x="1440" y="555"/>
                      <a:pt x="1524" y="462"/>
                    </a:cubicBezTo>
                    <a:cubicBezTo>
                      <a:pt x="1611" y="506"/>
                      <a:pt x="1716" y="534"/>
                      <a:pt x="1817" y="534"/>
                    </a:cubicBezTo>
                    <a:cubicBezTo>
                      <a:pt x="1828" y="534"/>
                      <a:pt x="1839" y="534"/>
                      <a:pt x="1850" y="533"/>
                    </a:cubicBezTo>
                    <a:cubicBezTo>
                      <a:pt x="1961" y="521"/>
                      <a:pt x="2069" y="470"/>
                      <a:pt x="2146" y="385"/>
                    </a:cubicBezTo>
                    <a:cubicBezTo>
                      <a:pt x="2439" y="688"/>
                      <a:pt x="2683" y="1003"/>
                      <a:pt x="2893" y="1343"/>
                    </a:cubicBezTo>
                    <a:cubicBezTo>
                      <a:pt x="2723" y="743"/>
                      <a:pt x="2494" y="340"/>
                      <a:pt x="2195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2" name="Google Shape;2572;p35"/>
              <p:cNvSpPr/>
              <p:nvPr/>
            </p:nvSpPr>
            <p:spPr>
              <a:xfrm>
                <a:off x="8012153" y="667092"/>
                <a:ext cx="118062" cy="75630"/>
              </a:xfrm>
              <a:custGeom>
                <a:rect b="b" l="l" r="r" t="t"/>
                <a:pathLst>
                  <a:path extrusionOk="0" h="385" w="601">
                    <a:moveTo>
                      <a:pt x="383" y="1"/>
                    </a:moveTo>
                    <a:cubicBezTo>
                      <a:pt x="373" y="1"/>
                      <a:pt x="362" y="2"/>
                      <a:pt x="352" y="3"/>
                    </a:cubicBezTo>
                    <a:cubicBezTo>
                      <a:pt x="259" y="14"/>
                      <a:pt x="174" y="66"/>
                      <a:pt x="112" y="136"/>
                    </a:cubicBezTo>
                    <a:cubicBezTo>
                      <a:pt x="52" y="207"/>
                      <a:pt x="15" y="296"/>
                      <a:pt x="1" y="385"/>
                    </a:cubicBezTo>
                    <a:cubicBezTo>
                      <a:pt x="120" y="207"/>
                      <a:pt x="347" y="105"/>
                      <a:pt x="550" y="105"/>
                    </a:cubicBezTo>
                    <a:cubicBezTo>
                      <a:pt x="567" y="105"/>
                      <a:pt x="584" y="105"/>
                      <a:pt x="600" y="107"/>
                    </a:cubicBezTo>
                    <a:cubicBezTo>
                      <a:pt x="551" y="38"/>
                      <a:pt x="467" y="1"/>
                      <a:pt x="383" y="1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3" name="Google Shape;2573;p35"/>
              <p:cNvSpPr/>
              <p:nvPr/>
            </p:nvSpPr>
            <p:spPr>
              <a:xfrm>
                <a:off x="8288938" y="623285"/>
                <a:ext cx="129652" cy="50289"/>
              </a:xfrm>
              <a:custGeom>
                <a:rect b="b" l="l" r="r" t="t"/>
                <a:pathLst>
                  <a:path extrusionOk="0" h="256" w="660">
                    <a:moveTo>
                      <a:pt x="320" y="0"/>
                    </a:moveTo>
                    <a:cubicBezTo>
                      <a:pt x="317" y="0"/>
                      <a:pt x="314" y="0"/>
                      <a:pt x="312" y="0"/>
                    </a:cubicBezTo>
                    <a:cubicBezTo>
                      <a:pt x="182" y="0"/>
                      <a:pt x="57" y="86"/>
                      <a:pt x="1" y="212"/>
                    </a:cubicBezTo>
                    <a:cubicBezTo>
                      <a:pt x="104" y="167"/>
                      <a:pt x="220" y="135"/>
                      <a:pt x="335" y="135"/>
                    </a:cubicBezTo>
                    <a:cubicBezTo>
                      <a:pt x="451" y="135"/>
                      <a:pt x="564" y="168"/>
                      <a:pt x="660" y="256"/>
                    </a:cubicBezTo>
                    <a:cubicBezTo>
                      <a:pt x="576" y="85"/>
                      <a:pt x="450" y="0"/>
                      <a:pt x="320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4" name="Google Shape;2574;p35"/>
              <p:cNvSpPr/>
              <p:nvPr/>
            </p:nvSpPr>
            <p:spPr>
              <a:xfrm>
                <a:off x="8023153" y="777295"/>
                <a:ext cx="146939" cy="96257"/>
              </a:xfrm>
              <a:custGeom>
                <a:rect b="b" l="l" r="r" t="t"/>
                <a:pathLst>
                  <a:path extrusionOk="0" h="490" w="748">
                    <a:moveTo>
                      <a:pt x="380" y="0"/>
                    </a:moveTo>
                    <a:cubicBezTo>
                      <a:pt x="241" y="0"/>
                      <a:pt x="107" y="82"/>
                      <a:pt x="44" y="215"/>
                    </a:cubicBezTo>
                    <a:cubicBezTo>
                      <a:pt x="4" y="304"/>
                      <a:pt x="0" y="401"/>
                      <a:pt x="29" y="489"/>
                    </a:cubicBezTo>
                    <a:cubicBezTo>
                      <a:pt x="41" y="401"/>
                      <a:pt x="56" y="338"/>
                      <a:pt x="100" y="259"/>
                    </a:cubicBezTo>
                    <a:cubicBezTo>
                      <a:pt x="167" y="145"/>
                      <a:pt x="284" y="94"/>
                      <a:pt x="390" y="94"/>
                    </a:cubicBezTo>
                    <a:cubicBezTo>
                      <a:pt x="418" y="94"/>
                      <a:pt x="445" y="97"/>
                      <a:pt x="470" y="104"/>
                    </a:cubicBezTo>
                    <a:cubicBezTo>
                      <a:pt x="603" y="138"/>
                      <a:pt x="681" y="196"/>
                      <a:pt x="748" y="322"/>
                    </a:cubicBezTo>
                    <a:cubicBezTo>
                      <a:pt x="725" y="182"/>
                      <a:pt x="629" y="60"/>
                      <a:pt x="481" y="15"/>
                    </a:cubicBezTo>
                    <a:cubicBezTo>
                      <a:pt x="448" y="5"/>
                      <a:pt x="414" y="0"/>
                      <a:pt x="380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5" name="Google Shape;2575;p35"/>
              <p:cNvSpPr/>
              <p:nvPr/>
            </p:nvSpPr>
            <p:spPr>
              <a:xfrm>
                <a:off x="8291296" y="714238"/>
                <a:ext cx="149886" cy="93114"/>
              </a:xfrm>
              <a:custGeom>
                <a:rect b="b" l="l" r="r" t="t"/>
                <a:pathLst>
                  <a:path extrusionOk="0" h="474" w="763">
                    <a:moveTo>
                      <a:pt x="394" y="0"/>
                    </a:moveTo>
                    <a:cubicBezTo>
                      <a:pt x="308" y="0"/>
                      <a:pt x="222" y="30"/>
                      <a:pt x="156" y="89"/>
                    </a:cubicBezTo>
                    <a:cubicBezTo>
                      <a:pt x="40" y="189"/>
                      <a:pt x="0" y="340"/>
                      <a:pt x="37" y="473"/>
                    </a:cubicBezTo>
                    <a:cubicBezTo>
                      <a:pt x="48" y="336"/>
                      <a:pt x="93" y="251"/>
                      <a:pt x="200" y="162"/>
                    </a:cubicBezTo>
                    <a:cubicBezTo>
                      <a:pt x="256" y="119"/>
                      <a:pt x="332" y="91"/>
                      <a:pt x="412" y="91"/>
                    </a:cubicBezTo>
                    <a:cubicBezTo>
                      <a:pt x="476" y="91"/>
                      <a:pt x="543" y="109"/>
                      <a:pt x="603" y="152"/>
                    </a:cubicBezTo>
                    <a:cubicBezTo>
                      <a:pt x="677" y="207"/>
                      <a:pt x="714" y="256"/>
                      <a:pt x="762" y="333"/>
                    </a:cubicBezTo>
                    <a:cubicBezTo>
                      <a:pt x="751" y="240"/>
                      <a:pt x="711" y="152"/>
                      <a:pt x="633" y="89"/>
                    </a:cubicBezTo>
                    <a:cubicBezTo>
                      <a:pt x="566" y="30"/>
                      <a:pt x="480" y="0"/>
                      <a:pt x="394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6" name="Google Shape;2576;p35"/>
              <p:cNvSpPr/>
              <p:nvPr/>
            </p:nvSpPr>
            <p:spPr>
              <a:xfrm>
                <a:off x="8211933" y="830335"/>
                <a:ext cx="14930" cy="33592"/>
              </a:xfrm>
              <a:custGeom>
                <a:rect b="b" l="l" r="r" t="t"/>
                <a:pathLst>
                  <a:path extrusionOk="0" h="171" w="76">
                    <a:moveTo>
                      <a:pt x="60" y="1"/>
                    </a:moveTo>
                    <a:lnTo>
                      <a:pt x="60" y="1"/>
                    </a:lnTo>
                    <a:cubicBezTo>
                      <a:pt x="16" y="23"/>
                      <a:pt x="1" y="60"/>
                      <a:pt x="5" y="97"/>
                    </a:cubicBezTo>
                    <a:cubicBezTo>
                      <a:pt x="12" y="131"/>
                      <a:pt x="41" y="163"/>
                      <a:pt x="75" y="171"/>
                    </a:cubicBezTo>
                    <a:cubicBezTo>
                      <a:pt x="60" y="116"/>
                      <a:pt x="53" y="56"/>
                      <a:pt x="60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7" name="Google Shape;2577;p35"/>
              <p:cNvSpPr/>
              <p:nvPr/>
            </p:nvSpPr>
            <p:spPr>
              <a:xfrm>
                <a:off x="8149465" y="876105"/>
                <a:ext cx="201550" cy="133974"/>
              </a:xfrm>
              <a:custGeom>
                <a:rect b="b" l="l" r="r" t="t"/>
                <a:pathLst>
                  <a:path extrusionOk="0" h="682" w="1026">
                    <a:moveTo>
                      <a:pt x="926" y="1"/>
                    </a:moveTo>
                    <a:cubicBezTo>
                      <a:pt x="607" y="34"/>
                      <a:pt x="311" y="104"/>
                      <a:pt x="19" y="204"/>
                    </a:cubicBezTo>
                    <a:cubicBezTo>
                      <a:pt x="16" y="208"/>
                      <a:pt x="8" y="208"/>
                      <a:pt x="1" y="212"/>
                    </a:cubicBezTo>
                    <a:cubicBezTo>
                      <a:pt x="8" y="400"/>
                      <a:pt x="130" y="578"/>
                      <a:pt x="308" y="648"/>
                    </a:cubicBezTo>
                    <a:cubicBezTo>
                      <a:pt x="365" y="670"/>
                      <a:pt x="426" y="681"/>
                      <a:pt x="489" y="681"/>
                    </a:cubicBezTo>
                    <a:cubicBezTo>
                      <a:pt x="624" y="681"/>
                      <a:pt x="762" y="629"/>
                      <a:pt x="859" y="530"/>
                    </a:cubicBezTo>
                    <a:cubicBezTo>
                      <a:pt x="984" y="404"/>
                      <a:pt x="1025" y="197"/>
                      <a:pt x="952" y="45"/>
                    </a:cubicBezTo>
                    <a:cubicBezTo>
                      <a:pt x="944" y="31"/>
                      <a:pt x="936" y="16"/>
                      <a:pt x="926" y="1"/>
                    </a:cubicBezTo>
                    <a:close/>
                  </a:path>
                </a:pathLst>
              </a:custGeom>
              <a:solidFill>
                <a:srgbClr val="36162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8" name="Google Shape;2578;p35"/>
              <p:cNvSpPr/>
              <p:nvPr/>
            </p:nvSpPr>
            <p:spPr>
              <a:xfrm>
                <a:off x="8153787" y="876105"/>
                <a:ext cx="182692" cy="58343"/>
              </a:xfrm>
              <a:custGeom>
                <a:rect b="b" l="l" r="r" t="t"/>
                <a:pathLst>
                  <a:path extrusionOk="0" h="297" w="930">
                    <a:moveTo>
                      <a:pt x="904" y="1"/>
                    </a:moveTo>
                    <a:cubicBezTo>
                      <a:pt x="585" y="34"/>
                      <a:pt x="289" y="104"/>
                      <a:pt x="1" y="204"/>
                    </a:cubicBezTo>
                    <a:cubicBezTo>
                      <a:pt x="31" y="272"/>
                      <a:pt x="100" y="297"/>
                      <a:pt x="189" y="297"/>
                    </a:cubicBezTo>
                    <a:cubicBezTo>
                      <a:pt x="240" y="297"/>
                      <a:pt x="298" y="288"/>
                      <a:pt x="360" y="275"/>
                    </a:cubicBezTo>
                    <a:cubicBezTo>
                      <a:pt x="563" y="234"/>
                      <a:pt x="745" y="149"/>
                      <a:pt x="930" y="45"/>
                    </a:cubicBezTo>
                    <a:cubicBezTo>
                      <a:pt x="922" y="31"/>
                      <a:pt x="914" y="16"/>
                      <a:pt x="9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9" name="Google Shape;2579;p35"/>
              <p:cNvSpPr/>
              <p:nvPr/>
            </p:nvSpPr>
            <p:spPr>
              <a:xfrm>
                <a:off x="7879948" y="450613"/>
                <a:ext cx="699925" cy="513697"/>
              </a:xfrm>
              <a:custGeom>
                <a:rect b="b" l="l" r="r" t="t"/>
                <a:pathLst>
                  <a:path extrusionOk="0" h="2615" w="3563">
                    <a:moveTo>
                      <a:pt x="1786" y="0"/>
                    </a:moveTo>
                    <a:cubicBezTo>
                      <a:pt x="1583" y="0"/>
                      <a:pt x="1368" y="117"/>
                      <a:pt x="1265" y="306"/>
                    </a:cubicBezTo>
                    <a:cubicBezTo>
                      <a:pt x="1194" y="272"/>
                      <a:pt x="1113" y="256"/>
                      <a:pt x="1032" y="256"/>
                    </a:cubicBezTo>
                    <a:cubicBezTo>
                      <a:pt x="799" y="256"/>
                      <a:pt x="564" y="392"/>
                      <a:pt x="555" y="669"/>
                    </a:cubicBezTo>
                    <a:cubicBezTo>
                      <a:pt x="531" y="664"/>
                      <a:pt x="508" y="661"/>
                      <a:pt x="485" y="661"/>
                    </a:cubicBezTo>
                    <a:cubicBezTo>
                      <a:pt x="180" y="661"/>
                      <a:pt x="51" y="1113"/>
                      <a:pt x="193" y="1376"/>
                    </a:cubicBezTo>
                    <a:cubicBezTo>
                      <a:pt x="4" y="1482"/>
                      <a:pt x="0" y="1745"/>
                      <a:pt x="115" y="1930"/>
                    </a:cubicBezTo>
                    <a:cubicBezTo>
                      <a:pt x="145" y="1975"/>
                      <a:pt x="181" y="2015"/>
                      <a:pt x="222" y="2049"/>
                    </a:cubicBezTo>
                    <a:cubicBezTo>
                      <a:pt x="82" y="2259"/>
                      <a:pt x="289" y="2574"/>
                      <a:pt x="500" y="2614"/>
                    </a:cubicBezTo>
                    <a:cubicBezTo>
                      <a:pt x="444" y="2130"/>
                      <a:pt x="488" y="1545"/>
                      <a:pt x="655" y="1068"/>
                    </a:cubicBezTo>
                    <a:cubicBezTo>
                      <a:pt x="694" y="1084"/>
                      <a:pt x="736" y="1092"/>
                      <a:pt x="779" y="1092"/>
                    </a:cubicBezTo>
                    <a:cubicBezTo>
                      <a:pt x="933" y="1092"/>
                      <a:pt x="1101" y="995"/>
                      <a:pt x="1173" y="854"/>
                    </a:cubicBezTo>
                    <a:cubicBezTo>
                      <a:pt x="1261" y="907"/>
                      <a:pt x="1353" y="930"/>
                      <a:pt x="1442" y="930"/>
                    </a:cubicBezTo>
                    <a:cubicBezTo>
                      <a:pt x="1612" y="930"/>
                      <a:pt x="1771" y="845"/>
                      <a:pt x="1868" y="720"/>
                    </a:cubicBezTo>
                    <a:cubicBezTo>
                      <a:pt x="1953" y="800"/>
                      <a:pt x="2052" y="837"/>
                      <a:pt x="2149" y="837"/>
                    </a:cubicBezTo>
                    <a:cubicBezTo>
                      <a:pt x="2275" y="837"/>
                      <a:pt x="2398" y="774"/>
                      <a:pt x="2482" y="661"/>
                    </a:cubicBezTo>
                    <a:cubicBezTo>
                      <a:pt x="2882" y="1098"/>
                      <a:pt x="3141" y="1571"/>
                      <a:pt x="3355" y="2122"/>
                    </a:cubicBezTo>
                    <a:cubicBezTo>
                      <a:pt x="3544" y="1886"/>
                      <a:pt x="3555" y="1567"/>
                      <a:pt x="3322" y="1376"/>
                    </a:cubicBezTo>
                    <a:cubicBezTo>
                      <a:pt x="3563" y="1113"/>
                      <a:pt x="3315" y="649"/>
                      <a:pt x="2969" y="649"/>
                    </a:cubicBezTo>
                    <a:cubicBezTo>
                      <a:pt x="2959" y="649"/>
                      <a:pt x="2948" y="649"/>
                      <a:pt x="2938" y="650"/>
                    </a:cubicBezTo>
                    <a:cubicBezTo>
                      <a:pt x="2964" y="466"/>
                      <a:pt x="2860" y="299"/>
                      <a:pt x="2711" y="210"/>
                    </a:cubicBezTo>
                    <a:cubicBezTo>
                      <a:pt x="2633" y="162"/>
                      <a:pt x="2541" y="135"/>
                      <a:pt x="2449" y="135"/>
                    </a:cubicBezTo>
                    <a:cubicBezTo>
                      <a:pt x="2355" y="135"/>
                      <a:pt x="2261" y="163"/>
                      <a:pt x="2179" y="229"/>
                    </a:cubicBezTo>
                    <a:cubicBezTo>
                      <a:pt x="2092" y="69"/>
                      <a:pt x="1942" y="0"/>
                      <a:pt x="1786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0" name="Google Shape;2580;p35"/>
              <p:cNvSpPr/>
              <p:nvPr/>
            </p:nvSpPr>
            <p:spPr>
              <a:xfrm>
                <a:off x="7879948" y="450613"/>
                <a:ext cx="531966" cy="379330"/>
              </a:xfrm>
              <a:custGeom>
                <a:rect b="b" l="l" r="r" t="t"/>
                <a:pathLst>
                  <a:path extrusionOk="0" h="1931" w="2708">
                    <a:moveTo>
                      <a:pt x="1786" y="0"/>
                    </a:moveTo>
                    <a:cubicBezTo>
                      <a:pt x="1583" y="0"/>
                      <a:pt x="1368" y="117"/>
                      <a:pt x="1265" y="306"/>
                    </a:cubicBezTo>
                    <a:cubicBezTo>
                      <a:pt x="1194" y="272"/>
                      <a:pt x="1113" y="256"/>
                      <a:pt x="1031" y="256"/>
                    </a:cubicBezTo>
                    <a:cubicBezTo>
                      <a:pt x="798" y="256"/>
                      <a:pt x="561" y="392"/>
                      <a:pt x="555" y="669"/>
                    </a:cubicBezTo>
                    <a:cubicBezTo>
                      <a:pt x="531" y="664"/>
                      <a:pt x="508" y="661"/>
                      <a:pt x="485" y="661"/>
                    </a:cubicBezTo>
                    <a:cubicBezTo>
                      <a:pt x="179" y="661"/>
                      <a:pt x="48" y="1113"/>
                      <a:pt x="193" y="1376"/>
                    </a:cubicBezTo>
                    <a:cubicBezTo>
                      <a:pt x="4" y="1482"/>
                      <a:pt x="0" y="1745"/>
                      <a:pt x="115" y="1930"/>
                    </a:cubicBezTo>
                    <a:cubicBezTo>
                      <a:pt x="104" y="1856"/>
                      <a:pt x="100" y="1782"/>
                      <a:pt x="108" y="1708"/>
                    </a:cubicBezTo>
                    <a:cubicBezTo>
                      <a:pt x="126" y="1582"/>
                      <a:pt x="196" y="1456"/>
                      <a:pt x="311" y="1412"/>
                    </a:cubicBezTo>
                    <a:cubicBezTo>
                      <a:pt x="274" y="1323"/>
                      <a:pt x="241" y="1249"/>
                      <a:pt x="234" y="1171"/>
                    </a:cubicBezTo>
                    <a:cubicBezTo>
                      <a:pt x="222" y="1094"/>
                      <a:pt x="237" y="1009"/>
                      <a:pt x="285" y="949"/>
                    </a:cubicBezTo>
                    <a:cubicBezTo>
                      <a:pt x="359" y="865"/>
                      <a:pt x="485" y="854"/>
                      <a:pt x="596" y="854"/>
                    </a:cubicBezTo>
                    <a:cubicBezTo>
                      <a:pt x="603" y="698"/>
                      <a:pt x="692" y="565"/>
                      <a:pt x="818" y="498"/>
                    </a:cubicBezTo>
                    <a:cubicBezTo>
                      <a:pt x="876" y="470"/>
                      <a:pt x="940" y="456"/>
                      <a:pt x="1004" y="456"/>
                    </a:cubicBezTo>
                    <a:cubicBezTo>
                      <a:pt x="1084" y="456"/>
                      <a:pt x="1163" y="478"/>
                      <a:pt x="1229" y="521"/>
                    </a:cubicBezTo>
                    <a:cubicBezTo>
                      <a:pt x="1332" y="347"/>
                      <a:pt x="1495" y="239"/>
                      <a:pt x="1668" y="217"/>
                    </a:cubicBezTo>
                    <a:cubicBezTo>
                      <a:pt x="1691" y="214"/>
                      <a:pt x="1713" y="213"/>
                      <a:pt x="1735" y="213"/>
                    </a:cubicBezTo>
                    <a:cubicBezTo>
                      <a:pt x="1888" y="213"/>
                      <a:pt x="2039" y="277"/>
                      <a:pt x="2146" y="387"/>
                    </a:cubicBezTo>
                    <a:cubicBezTo>
                      <a:pt x="2284" y="269"/>
                      <a:pt x="2458" y="206"/>
                      <a:pt x="2630" y="206"/>
                    </a:cubicBezTo>
                    <a:cubicBezTo>
                      <a:pt x="2656" y="206"/>
                      <a:pt x="2682" y="207"/>
                      <a:pt x="2708" y="210"/>
                    </a:cubicBezTo>
                    <a:cubicBezTo>
                      <a:pt x="2629" y="162"/>
                      <a:pt x="2538" y="135"/>
                      <a:pt x="2446" y="135"/>
                    </a:cubicBezTo>
                    <a:cubicBezTo>
                      <a:pt x="2353" y="135"/>
                      <a:pt x="2259" y="163"/>
                      <a:pt x="2179" y="229"/>
                    </a:cubicBezTo>
                    <a:cubicBezTo>
                      <a:pt x="2092" y="69"/>
                      <a:pt x="1942" y="0"/>
                      <a:pt x="1786" y="0"/>
                    </a:cubicBezTo>
                    <a:close/>
                  </a:path>
                </a:pathLst>
              </a:custGeom>
              <a:solidFill>
                <a:srgbClr val="643D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1" name="Google Shape;2581;p35"/>
              <p:cNvSpPr/>
              <p:nvPr/>
            </p:nvSpPr>
            <p:spPr>
              <a:xfrm>
                <a:off x="8604423" y="265565"/>
                <a:ext cx="261661" cy="230034"/>
              </a:xfrm>
              <a:custGeom>
                <a:rect b="b" l="l" r="r" t="t"/>
                <a:pathLst>
                  <a:path extrusionOk="0" h="1171" w="1332">
                    <a:moveTo>
                      <a:pt x="511" y="0"/>
                    </a:moveTo>
                    <a:cubicBezTo>
                      <a:pt x="456" y="0"/>
                      <a:pt x="395" y="28"/>
                      <a:pt x="348" y="76"/>
                    </a:cubicBezTo>
                    <a:cubicBezTo>
                      <a:pt x="259" y="165"/>
                      <a:pt x="237" y="298"/>
                      <a:pt x="218" y="419"/>
                    </a:cubicBezTo>
                    <a:cubicBezTo>
                      <a:pt x="214" y="419"/>
                      <a:pt x="209" y="419"/>
                      <a:pt x="204" y="419"/>
                    </a:cubicBezTo>
                    <a:cubicBezTo>
                      <a:pt x="123" y="419"/>
                      <a:pt x="1" y="500"/>
                      <a:pt x="15" y="623"/>
                    </a:cubicBezTo>
                    <a:cubicBezTo>
                      <a:pt x="27" y="756"/>
                      <a:pt x="104" y="804"/>
                      <a:pt x="237" y="897"/>
                    </a:cubicBezTo>
                    <a:cubicBezTo>
                      <a:pt x="448" y="1044"/>
                      <a:pt x="703" y="1119"/>
                      <a:pt x="954" y="1171"/>
                    </a:cubicBezTo>
                    <a:cubicBezTo>
                      <a:pt x="1162" y="1075"/>
                      <a:pt x="1292" y="826"/>
                      <a:pt x="1318" y="597"/>
                    </a:cubicBezTo>
                    <a:cubicBezTo>
                      <a:pt x="1332" y="501"/>
                      <a:pt x="1270" y="387"/>
                      <a:pt x="1176" y="364"/>
                    </a:cubicBezTo>
                    <a:cubicBezTo>
                      <a:pt x="1123" y="202"/>
                      <a:pt x="1038" y="157"/>
                      <a:pt x="960" y="157"/>
                    </a:cubicBezTo>
                    <a:cubicBezTo>
                      <a:pt x="940" y="157"/>
                      <a:pt x="921" y="160"/>
                      <a:pt x="903" y="165"/>
                    </a:cubicBezTo>
                    <a:cubicBezTo>
                      <a:pt x="895" y="101"/>
                      <a:pt x="824" y="32"/>
                      <a:pt x="739" y="32"/>
                    </a:cubicBezTo>
                    <a:cubicBezTo>
                      <a:pt x="705" y="32"/>
                      <a:pt x="668" y="44"/>
                      <a:pt x="633" y="71"/>
                    </a:cubicBezTo>
                    <a:cubicBezTo>
                      <a:pt x="604" y="22"/>
                      <a:pt x="559" y="0"/>
                      <a:pt x="511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2" name="Google Shape;2582;p35"/>
              <p:cNvSpPr/>
              <p:nvPr/>
            </p:nvSpPr>
            <p:spPr>
              <a:xfrm>
                <a:off x="8698911" y="280299"/>
                <a:ext cx="79952" cy="116883"/>
              </a:xfrm>
              <a:custGeom>
                <a:rect b="b" l="l" r="r" t="t"/>
                <a:pathLst>
                  <a:path extrusionOk="0" h="595" w="407">
                    <a:moveTo>
                      <a:pt x="163" y="1"/>
                    </a:moveTo>
                    <a:cubicBezTo>
                      <a:pt x="163" y="1"/>
                      <a:pt x="101" y="41"/>
                      <a:pt x="70" y="145"/>
                    </a:cubicBezTo>
                    <a:cubicBezTo>
                      <a:pt x="26" y="300"/>
                      <a:pt x="0" y="537"/>
                      <a:pt x="108" y="585"/>
                    </a:cubicBezTo>
                    <a:cubicBezTo>
                      <a:pt x="122" y="592"/>
                      <a:pt x="136" y="595"/>
                      <a:pt x="149" y="595"/>
                    </a:cubicBezTo>
                    <a:cubicBezTo>
                      <a:pt x="304" y="595"/>
                      <a:pt x="407" y="178"/>
                      <a:pt x="407" y="178"/>
                    </a:cubicBezTo>
                    <a:lnTo>
                      <a:pt x="163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3" name="Google Shape;2583;p35"/>
              <p:cNvSpPr/>
              <p:nvPr/>
            </p:nvSpPr>
            <p:spPr>
              <a:xfrm>
                <a:off x="8703233" y="278727"/>
                <a:ext cx="77202" cy="120223"/>
              </a:xfrm>
              <a:custGeom>
                <a:rect b="b" l="l" r="r" t="t"/>
                <a:pathLst>
                  <a:path extrusionOk="0" h="612" w="393">
                    <a:moveTo>
                      <a:pt x="134" y="1"/>
                    </a:moveTo>
                    <a:cubicBezTo>
                      <a:pt x="134" y="1"/>
                      <a:pt x="71" y="45"/>
                      <a:pt x="41" y="149"/>
                    </a:cubicBezTo>
                    <a:cubicBezTo>
                      <a:pt x="19" y="226"/>
                      <a:pt x="0" y="320"/>
                      <a:pt x="0" y="404"/>
                    </a:cubicBezTo>
                    <a:cubicBezTo>
                      <a:pt x="0" y="448"/>
                      <a:pt x="8" y="489"/>
                      <a:pt x="19" y="526"/>
                    </a:cubicBezTo>
                    <a:cubicBezTo>
                      <a:pt x="30" y="559"/>
                      <a:pt x="52" y="589"/>
                      <a:pt x="82" y="600"/>
                    </a:cubicBezTo>
                    <a:cubicBezTo>
                      <a:pt x="96" y="608"/>
                      <a:pt x="111" y="612"/>
                      <a:pt x="127" y="612"/>
                    </a:cubicBezTo>
                    <a:cubicBezTo>
                      <a:pt x="149" y="612"/>
                      <a:pt x="167" y="604"/>
                      <a:pt x="185" y="593"/>
                    </a:cubicBezTo>
                    <a:cubicBezTo>
                      <a:pt x="219" y="571"/>
                      <a:pt x="248" y="534"/>
                      <a:pt x="270" y="493"/>
                    </a:cubicBezTo>
                    <a:cubicBezTo>
                      <a:pt x="349" y="368"/>
                      <a:pt x="393" y="186"/>
                      <a:pt x="393" y="186"/>
                    </a:cubicBezTo>
                    <a:lnTo>
                      <a:pt x="378" y="182"/>
                    </a:lnTo>
                    <a:cubicBezTo>
                      <a:pt x="378" y="182"/>
                      <a:pt x="378" y="190"/>
                      <a:pt x="374" y="201"/>
                    </a:cubicBezTo>
                    <a:cubicBezTo>
                      <a:pt x="363" y="241"/>
                      <a:pt x="333" y="342"/>
                      <a:pt x="289" y="431"/>
                    </a:cubicBezTo>
                    <a:cubicBezTo>
                      <a:pt x="267" y="475"/>
                      <a:pt x="241" y="519"/>
                      <a:pt x="215" y="549"/>
                    </a:cubicBezTo>
                    <a:cubicBezTo>
                      <a:pt x="185" y="578"/>
                      <a:pt x="156" y="597"/>
                      <a:pt x="127" y="597"/>
                    </a:cubicBezTo>
                    <a:cubicBezTo>
                      <a:pt x="115" y="597"/>
                      <a:pt x="101" y="593"/>
                      <a:pt x="89" y="589"/>
                    </a:cubicBezTo>
                    <a:cubicBezTo>
                      <a:pt x="64" y="574"/>
                      <a:pt x="45" y="552"/>
                      <a:pt x="34" y="519"/>
                    </a:cubicBezTo>
                    <a:cubicBezTo>
                      <a:pt x="23" y="489"/>
                      <a:pt x="16" y="448"/>
                      <a:pt x="16" y="404"/>
                    </a:cubicBezTo>
                    <a:cubicBezTo>
                      <a:pt x="16" y="323"/>
                      <a:pt x="34" y="231"/>
                      <a:pt x="56" y="153"/>
                    </a:cubicBezTo>
                    <a:cubicBezTo>
                      <a:pt x="71" y="105"/>
                      <a:pt x="93" y="67"/>
                      <a:pt x="111" y="45"/>
                    </a:cubicBezTo>
                    <a:cubicBezTo>
                      <a:pt x="119" y="35"/>
                      <a:pt x="130" y="27"/>
                      <a:pt x="134" y="19"/>
                    </a:cubicBezTo>
                    <a:cubicBezTo>
                      <a:pt x="137" y="19"/>
                      <a:pt x="141" y="16"/>
                      <a:pt x="141" y="16"/>
                    </a:cubicBezTo>
                    <a:lnTo>
                      <a:pt x="145" y="12"/>
                    </a:lnTo>
                    <a:lnTo>
                      <a:pt x="134" y="1"/>
                    </a:ln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4" name="Google Shape;2584;p35"/>
              <p:cNvSpPr/>
              <p:nvPr/>
            </p:nvSpPr>
            <p:spPr>
              <a:xfrm>
                <a:off x="8650980" y="350821"/>
                <a:ext cx="92328" cy="76220"/>
              </a:xfrm>
              <a:custGeom>
                <a:rect b="b" l="l" r="r" t="t"/>
                <a:pathLst>
                  <a:path extrusionOk="0" h="388" w="470">
                    <a:moveTo>
                      <a:pt x="0" y="1"/>
                    </a:moveTo>
                    <a:lnTo>
                      <a:pt x="70" y="366"/>
                    </a:lnTo>
                    <a:cubicBezTo>
                      <a:pt x="70" y="366"/>
                      <a:pt x="149" y="388"/>
                      <a:pt x="232" y="388"/>
                    </a:cubicBezTo>
                    <a:cubicBezTo>
                      <a:pt x="312" y="388"/>
                      <a:pt x="395" y="368"/>
                      <a:pt x="418" y="293"/>
                    </a:cubicBezTo>
                    <a:cubicBezTo>
                      <a:pt x="470" y="14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5" name="Google Shape;2585;p35"/>
              <p:cNvSpPr/>
              <p:nvPr/>
            </p:nvSpPr>
            <p:spPr>
              <a:xfrm>
                <a:off x="8650194" y="349250"/>
                <a:ext cx="85060" cy="79559"/>
              </a:xfrm>
              <a:custGeom>
                <a:rect b="b" l="l" r="r" t="t"/>
                <a:pathLst>
                  <a:path extrusionOk="0" h="405" w="433">
                    <a:moveTo>
                      <a:pt x="4" y="1"/>
                    </a:moveTo>
                    <a:lnTo>
                      <a:pt x="1" y="16"/>
                    </a:lnTo>
                    <a:cubicBezTo>
                      <a:pt x="1" y="16"/>
                      <a:pt x="8" y="16"/>
                      <a:pt x="19" y="19"/>
                    </a:cubicBezTo>
                    <a:cubicBezTo>
                      <a:pt x="60" y="34"/>
                      <a:pt x="160" y="67"/>
                      <a:pt x="252" y="116"/>
                    </a:cubicBezTo>
                    <a:cubicBezTo>
                      <a:pt x="296" y="138"/>
                      <a:pt x="341" y="164"/>
                      <a:pt x="371" y="193"/>
                    </a:cubicBezTo>
                    <a:cubicBezTo>
                      <a:pt x="385" y="208"/>
                      <a:pt x="400" y="219"/>
                      <a:pt x="407" y="234"/>
                    </a:cubicBezTo>
                    <a:cubicBezTo>
                      <a:pt x="415" y="249"/>
                      <a:pt x="419" y="263"/>
                      <a:pt x="419" y="278"/>
                    </a:cubicBezTo>
                    <a:lnTo>
                      <a:pt x="419" y="301"/>
                    </a:lnTo>
                    <a:cubicBezTo>
                      <a:pt x="407" y="333"/>
                      <a:pt x="381" y="356"/>
                      <a:pt x="349" y="371"/>
                    </a:cubicBezTo>
                    <a:cubicBezTo>
                      <a:pt x="315" y="382"/>
                      <a:pt x="274" y="389"/>
                      <a:pt x="238" y="389"/>
                    </a:cubicBezTo>
                    <a:cubicBezTo>
                      <a:pt x="197" y="389"/>
                      <a:pt x="156" y="382"/>
                      <a:pt x="127" y="378"/>
                    </a:cubicBezTo>
                    <a:cubicBezTo>
                      <a:pt x="112" y="374"/>
                      <a:pt x="100" y="371"/>
                      <a:pt x="89" y="371"/>
                    </a:cubicBezTo>
                    <a:cubicBezTo>
                      <a:pt x="86" y="371"/>
                      <a:pt x="82" y="367"/>
                      <a:pt x="82" y="367"/>
                    </a:cubicBezTo>
                    <a:lnTo>
                      <a:pt x="78" y="367"/>
                    </a:lnTo>
                    <a:lnTo>
                      <a:pt x="74" y="382"/>
                    </a:lnTo>
                    <a:cubicBezTo>
                      <a:pt x="74" y="382"/>
                      <a:pt x="152" y="404"/>
                      <a:pt x="238" y="404"/>
                    </a:cubicBezTo>
                    <a:cubicBezTo>
                      <a:pt x="278" y="404"/>
                      <a:pt x="318" y="396"/>
                      <a:pt x="356" y="382"/>
                    </a:cubicBezTo>
                    <a:cubicBezTo>
                      <a:pt x="389" y="367"/>
                      <a:pt x="419" y="345"/>
                      <a:pt x="429" y="304"/>
                    </a:cubicBezTo>
                    <a:cubicBezTo>
                      <a:pt x="433" y="293"/>
                      <a:pt x="433" y="286"/>
                      <a:pt x="433" y="278"/>
                    </a:cubicBezTo>
                    <a:cubicBezTo>
                      <a:pt x="433" y="260"/>
                      <a:pt x="426" y="238"/>
                      <a:pt x="415" y="219"/>
                    </a:cubicBezTo>
                    <a:cubicBezTo>
                      <a:pt x="393" y="190"/>
                      <a:pt x="359" y="160"/>
                      <a:pt x="315" y="134"/>
                    </a:cubicBezTo>
                    <a:cubicBezTo>
                      <a:pt x="189" y="56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6" name="Google Shape;2586;p35"/>
              <p:cNvSpPr/>
              <p:nvPr/>
            </p:nvSpPr>
            <p:spPr>
              <a:xfrm>
                <a:off x="8740360" y="302889"/>
                <a:ext cx="78773" cy="117669"/>
              </a:xfrm>
              <a:custGeom>
                <a:rect b="b" l="l" r="r" t="t"/>
                <a:pathLst>
                  <a:path extrusionOk="0" h="599" w="401">
                    <a:moveTo>
                      <a:pt x="163" y="0"/>
                    </a:moveTo>
                    <a:cubicBezTo>
                      <a:pt x="163" y="0"/>
                      <a:pt x="100" y="41"/>
                      <a:pt x="71" y="144"/>
                    </a:cubicBezTo>
                    <a:cubicBezTo>
                      <a:pt x="26" y="303"/>
                      <a:pt x="1" y="537"/>
                      <a:pt x="107" y="588"/>
                    </a:cubicBezTo>
                    <a:cubicBezTo>
                      <a:pt x="122" y="595"/>
                      <a:pt x="137" y="598"/>
                      <a:pt x="151" y="598"/>
                    </a:cubicBezTo>
                    <a:cubicBezTo>
                      <a:pt x="304" y="598"/>
                      <a:pt x="400" y="233"/>
                      <a:pt x="400" y="233"/>
                    </a:cubicBezTo>
                    <a:lnTo>
                      <a:pt x="163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7" name="Google Shape;2587;p35"/>
              <p:cNvSpPr/>
              <p:nvPr/>
            </p:nvSpPr>
            <p:spPr>
              <a:xfrm>
                <a:off x="8745468" y="301318"/>
                <a:ext cx="75041" cy="120812"/>
              </a:xfrm>
              <a:custGeom>
                <a:rect b="b" l="l" r="r" t="t"/>
                <a:pathLst>
                  <a:path extrusionOk="0" h="615" w="382">
                    <a:moveTo>
                      <a:pt x="134" y="0"/>
                    </a:moveTo>
                    <a:cubicBezTo>
                      <a:pt x="134" y="0"/>
                      <a:pt x="67" y="45"/>
                      <a:pt x="37" y="149"/>
                    </a:cubicBezTo>
                    <a:cubicBezTo>
                      <a:pt x="15" y="227"/>
                      <a:pt x="0" y="323"/>
                      <a:pt x="0" y="404"/>
                    </a:cubicBezTo>
                    <a:cubicBezTo>
                      <a:pt x="0" y="449"/>
                      <a:pt x="4" y="493"/>
                      <a:pt x="15" y="526"/>
                    </a:cubicBezTo>
                    <a:cubicBezTo>
                      <a:pt x="30" y="560"/>
                      <a:pt x="48" y="589"/>
                      <a:pt x="78" y="604"/>
                    </a:cubicBezTo>
                    <a:cubicBezTo>
                      <a:pt x="96" y="611"/>
                      <a:pt x="111" y="615"/>
                      <a:pt x="126" y="615"/>
                    </a:cubicBezTo>
                    <a:cubicBezTo>
                      <a:pt x="166" y="615"/>
                      <a:pt x="204" y="589"/>
                      <a:pt x="236" y="555"/>
                    </a:cubicBezTo>
                    <a:cubicBezTo>
                      <a:pt x="281" y="500"/>
                      <a:pt x="318" y="422"/>
                      <a:pt x="344" y="360"/>
                    </a:cubicBezTo>
                    <a:cubicBezTo>
                      <a:pt x="366" y="293"/>
                      <a:pt x="381" y="245"/>
                      <a:pt x="381" y="241"/>
                    </a:cubicBezTo>
                    <a:lnTo>
                      <a:pt x="366" y="237"/>
                    </a:lnTo>
                    <a:cubicBezTo>
                      <a:pt x="366" y="237"/>
                      <a:pt x="366" y="245"/>
                      <a:pt x="363" y="256"/>
                    </a:cubicBezTo>
                    <a:cubicBezTo>
                      <a:pt x="352" y="289"/>
                      <a:pt x="325" y="378"/>
                      <a:pt x="285" y="456"/>
                    </a:cubicBezTo>
                    <a:cubicBezTo>
                      <a:pt x="263" y="493"/>
                      <a:pt x="241" y="530"/>
                      <a:pt x="214" y="555"/>
                    </a:cubicBezTo>
                    <a:cubicBezTo>
                      <a:pt x="185" y="582"/>
                      <a:pt x="159" y="600"/>
                      <a:pt x="126" y="600"/>
                    </a:cubicBezTo>
                    <a:cubicBezTo>
                      <a:pt x="115" y="600"/>
                      <a:pt x="100" y="596"/>
                      <a:pt x="86" y="589"/>
                    </a:cubicBezTo>
                    <a:cubicBezTo>
                      <a:pt x="59" y="577"/>
                      <a:pt x="41" y="552"/>
                      <a:pt x="30" y="522"/>
                    </a:cubicBezTo>
                    <a:cubicBezTo>
                      <a:pt x="19" y="489"/>
                      <a:pt x="15" y="449"/>
                      <a:pt x="15" y="404"/>
                    </a:cubicBezTo>
                    <a:cubicBezTo>
                      <a:pt x="15" y="323"/>
                      <a:pt x="30" y="230"/>
                      <a:pt x="52" y="152"/>
                    </a:cubicBezTo>
                    <a:cubicBezTo>
                      <a:pt x="67" y="104"/>
                      <a:pt x="89" y="67"/>
                      <a:pt x="108" y="45"/>
                    </a:cubicBezTo>
                    <a:cubicBezTo>
                      <a:pt x="118" y="34"/>
                      <a:pt x="126" y="27"/>
                      <a:pt x="130" y="23"/>
                    </a:cubicBezTo>
                    <a:cubicBezTo>
                      <a:pt x="134" y="19"/>
                      <a:pt x="137" y="15"/>
                      <a:pt x="137" y="15"/>
                    </a:cubicBezTo>
                    <a:lnTo>
                      <a:pt x="141" y="15"/>
                    </a:lnTo>
                    <a:lnTo>
                      <a:pt x="141" y="12"/>
                    </a:lnTo>
                    <a:lnTo>
                      <a:pt x="134" y="0"/>
                    </a:ln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8" name="Google Shape;2588;p35"/>
              <p:cNvSpPr/>
              <p:nvPr/>
            </p:nvSpPr>
            <p:spPr>
              <a:xfrm>
                <a:off x="8772380" y="341785"/>
                <a:ext cx="71309" cy="96453"/>
              </a:xfrm>
              <a:custGeom>
                <a:rect b="b" l="l" r="r" t="t"/>
                <a:pathLst>
                  <a:path extrusionOk="0" h="491" w="363">
                    <a:moveTo>
                      <a:pt x="286" y="0"/>
                    </a:moveTo>
                    <a:cubicBezTo>
                      <a:pt x="255" y="0"/>
                      <a:pt x="203" y="15"/>
                      <a:pt x="155" y="91"/>
                    </a:cubicBezTo>
                    <a:cubicBezTo>
                      <a:pt x="107" y="165"/>
                      <a:pt x="0" y="434"/>
                      <a:pt x="104" y="482"/>
                    </a:cubicBezTo>
                    <a:cubicBezTo>
                      <a:pt x="117" y="488"/>
                      <a:pt x="129" y="491"/>
                      <a:pt x="142" y="491"/>
                    </a:cubicBezTo>
                    <a:cubicBezTo>
                      <a:pt x="260" y="491"/>
                      <a:pt x="362" y="260"/>
                      <a:pt x="362" y="260"/>
                    </a:cubicBezTo>
                    <a:lnTo>
                      <a:pt x="318" y="6"/>
                    </a:lnTo>
                    <a:cubicBezTo>
                      <a:pt x="318" y="6"/>
                      <a:pt x="306" y="0"/>
                      <a:pt x="286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9" name="Google Shape;2589;p35"/>
              <p:cNvSpPr/>
              <p:nvPr/>
            </p:nvSpPr>
            <p:spPr>
              <a:xfrm>
                <a:off x="8783185" y="340606"/>
                <a:ext cx="62076" cy="99007"/>
              </a:xfrm>
              <a:custGeom>
                <a:rect b="b" l="l" r="r" t="t"/>
                <a:pathLst>
                  <a:path extrusionOk="0" h="504" w="316">
                    <a:moveTo>
                      <a:pt x="230" y="0"/>
                    </a:moveTo>
                    <a:cubicBezTo>
                      <a:pt x="211" y="0"/>
                      <a:pt x="189" y="5"/>
                      <a:pt x="167" y="15"/>
                    </a:cubicBezTo>
                    <a:cubicBezTo>
                      <a:pt x="145" y="30"/>
                      <a:pt x="119" y="53"/>
                      <a:pt x="93" y="89"/>
                    </a:cubicBezTo>
                    <a:cubicBezTo>
                      <a:pt x="78" y="119"/>
                      <a:pt x="52" y="167"/>
                      <a:pt x="34" y="222"/>
                    </a:cubicBezTo>
                    <a:cubicBezTo>
                      <a:pt x="15" y="282"/>
                      <a:pt x="0" y="345"/>
                      <a:pt x="0" y="396"/>
                    </a:cubicBezTo>
                    <a:cubicBezTo>
                      <a:pt x="0" y="418"/>
                      <a:pt x="0" y="437"/>
                      <a:pt x="8" y="456"/>
                    </a:cubicBezTo>
                    <a:cubicBezTo>
                      <a:pt x="15" y="474"/>
                      <a:pt x="30" y="488"/>
                      <a:pt x="44" y="496"/>
                    </a:cubicBezTo>
                    <a:cubicBezTo>
                      <a:pt x="60" y="504"/>
                      <a:pt x="75" y="504"/>
                      <a:pt x="89" y="504"/>
                    </a:cubicBezTo>
                    <a:cubicBezTo>
                      <a:pt x="119" y="504"/>
                      <a:pt x="148" y="488"/>
                      <a:pt x="178" y="466"/>
                    </a:cubicBezTo>
                    <a:cubicBezTo>
                      <a:pt x="219" y="433"/>
                      <a:pt x="252" y="385"/>
                      <a:pt x="274" y="345"/>
                    </a:cubicBezTo>
                    <a:cubicBezTo>
                      <a:pt x="300" y="304"/>
                      <a:pt x="315" y="271"/>
                      <a:pt x="315" y="271"/>
                    </a:cubicBezTo>
                    <a:lnTo>
                      <a:pt x="300" y="263"/>
                    </a:lnTo>
                    <a:lnTo>
                      <a:pt x="300" y="266"/>
                    </a:lnTo>
                    <a:cubicBezTo>
                      <a:pt x="297" y="278"/>
                      <a:pt x="266" y="337"/>
                      <a:pt x="230" y="389"/>
                    </a:cubicBezTo>
                    <a:cubicBezTo>
                      <a:pt x="208" y="415"/>
                      <a:pt x="186" y="440"/>
                      <a:pt x="163" y="459"/>
                    </a:cubicBezTo>
                    <a:cubicBezTo>
                      <a:pt x="138" y="478"/>
                      <a:pt x="111" y="488"/>
                      <a:pt x="89" y="488"/>
                    </a:cubicBezTo>
                    <a:cubicBezTo>
                      <a:pt x="75" y="488"/>
                      <a:pt x="63" y="488"/>
                      <a:pt x="52" y="481"/>
                    </a:cubicBezTo>
                    <a:cubicBezTo>
                      <a:pt x="37" y="478"/>
                      <a:pt x="30" y="466"/>
                      <a:pt x="22" y="452"/>
                    </a:cubicBezTo>
                    <a:cubicBezTo>
                      <a:pt x="15" y="437"/>
                      <a:pt x="15" y="415"/>
                      <a:pt x="15" y="396"/>
                    </a:cubicBezTo>
                    <a:cubicBezTo>
                      <a:pt x="15" y="345"/>
                      <a:pt x="30" y="285"/>
                      <a:pt x="49" y="230"/>
                    </a:cubicBezTo>
                    <a:cubicBezTo>
                      <a:pt x="67" y="174"/>
                      <a:pt x="89" y="123"/>
                      <a:pt x="108" y="100"/>
                    </a:cubicBezTo>
                    <a:cubicBezTo>
                      <a:pt x="130" y="63"/>
                      <a:pt x="152" y="41"/>
                      <a:pt x="174" y="30"/>
                    </a:cubicBezTo>
                    <a:cubicBezTo>
                      <a:pt x="196" y="19"/>
                      <a:pt x="215" y="15"/>
                      <a:pt x="230" y="15"/>
                    </a:cubicBezTo>
                    <a:cubicBezTo>
                      <a:pt x="241" y="15"/>
                      <a:pt x="249" y="15"/>
                      <a:pt x="252" y="19"/>
                    </a:cubicBezTo>
                    <a:lnTo>
                      <a:pt x="259" y="19"/>
                    </a:lnTo>
                    <a:lnTo>
                      <a:pt x="266" y="8"/>
                    </a:lnTo>
                    <a:cubicBezTo>
                      <a:pt x="266" y="8"/>
                      <a:pt x="252" y="0"/>
                      <a:pt x="230" y="0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0" name="Google Shape;2590;p35"/>
              <p:cNvSpPr/>
              <p:nvPr/>
            </p:nvSpPr>
            <p:spPr>
              <a:xfrm>
                <a:off x="8544901" y="444524"/>
                <a:ext cx="249482" cy="553182"/>
              </a:xfrm>
              <a:custGeom>
                <a:rect b="b" l="l" r="r" t="t"/>
                <a:pathLst>
                  <a:path extrusionOk="0" h="2816" w="1270">
                    <a:moveTo>
                      <a:pt x="585" y="0"/>
                    </a:moveTo>
                    <a:cubicBezTo>
                      <a:pt x="441" y="792"/>
                      <a:pt x="134" y="1695"/>
                      <a:pt x="33" y="1976"/>
                    </a:cubicBezTo>
                    <a:cubicBezTo>
                      <a:pt x="15" y="2035"/>
                      <a:pt x="0" y="2064"/>
                      <a:pt x="0" y="2064"/>
                    </a:cubicBezTo>
                    <a:lnTo>
                      <a:pt x="692" y="2816"/>
                    </a:lnTo>
                    <a:cubicBezTo>
                      <a:pt x="755" y="2686"/>
                      <a:pt x="810" y="2542"/>
                      <a:pt x="862" y="2387"/>
                    </a:cubicBezTo>
                    <a:cubicBezTo>
                      <a:pt x="1162" y="1477"/>
                      <a:pt x="1269" y="244"/>
                      <a:pt x="1269" y="244"/>
                    </a:cubicBezTo>
                    <a:lnTo>
                      <a:pt x="585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1" name="Google Shape;2591;p35"/>
              <p:cNvSpPr/>
              <p:nvPr/>
            </p:nvSpPr>
            <p:spPr>
              <a:xfrm>
                <a:off x="8544901" y="832495"/>
                <a:ext cx="169530" cy="165208"/>
              </a:xfrm>
              <a:custGeom>
                <a:rect b="b" l="l" r="r" t="t"/>
                <a:pathLst>
                  <a:path extrusionOk="0" h="841" w="863">
                    <a:moveTo>
                      <a:pt x="33" y="1"/>
                    </a:moveTo>
                    <a:cubicBezTo>
                      <a:pt x="15" y="60"/>
                      <a:pt x="0" y="89"/>
                      <a:pt x="0" y="89"/>
                    </a:cubicBezTo>
                    <a:lnTo>
                      <a:pt x="692" y="841"/>
                    </a:lnTo>
                    <a:cubicBezTo>
                      <a:pt x="755" y="711"/>
                      <a:pt x="810" y="567"/>
                      <a:pt x="862" y="412"/>
                    </a:cubicBezTo>
                    <a:lnTo>
                      <a:pt x="33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2" name="Google Shape;2592;p35"/>
              <p:cNvSpPr/>
              <p:nvPr/>
            </p:nvSpPr>
            <p:spPr>
              <a:xfrm>
                <a:off x="8429197" y="837603"/>
                <a:ext cx="306057" cy="469694"/>
              </a:xfrm>
              <a:custGeom>
                <a:rect b="b" l="l" r="r" t="t"/>
                <a:pathLst>
                  <a:path extrusionOk="0" h="2391" w="1558">
                    <a:moveTo>
                      <a:pt x="523" y="0"/>
                    </a:moveTo>
                    <a:lnTo>
                      <a:pt x="1" y="989"/>
                    </a:lnTo>
                    <a:cubicBezTo>
                      <a:pt x="1" y="1359"/>
                      <a:pt x="438" y="2213"/>
                      <a:pt x="685" y="2390"/>
                    </a:cubicBezTo>
                    <a:lnTo>
                      <a:pt x="1558" y="918"/>
                    </a:lnTo>
                    <a:lnTo>
                      <a:pt x="52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593" name="Google Shape;2593;p35"/>
          <p:cNvGrpSpPr/>
          <p:nvPr/>
        </p:nvGrpSpPr>
        <p:grpSpPr>
          <a:xfrm>
            <a:off x="5455301" y="1537678"/>
            <a:ext cx="914405" cy="914408"/>
            <a:chOff x="2350924" y="382650"/>
            <a:chExt cx="826170" cy="763024"/>
          </a:xfrm>
        </p:grpSpPr>
        <p:sp>
          <p:nvSpPr>
            <p:cNvPr id="2594" name="Google Shape;2594;p35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35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35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597" name="Google Shape;2597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393158">
            <a:off x="937867" y="1826006"/>
            <a:ext cx="3409368" cy="1377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8" name="Google Shape;2598;p35" title="logo tucumán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38625" y="0"/>
            <a:ext cx="715749" cy="7157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SalesianosAlicante.png" id="2599" name="Google Shape;2599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51845" y="73473"/>
            <a:ext cx="715750" cy="568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0" name="Google Shape;2600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85402" y="34258"/>
            <a:ext cx="914399" cy="647241"/>
          </a:xfrm>
          <a:prstGeom prst="rect">
            <a:avLst/>
          </a:prstGeom>
          <a:noFill/>
          <a:ln>
            <a:noFill/>
          </a:ln>
        </p:spPr>
      </p:pic>
      <p:sp>
        <p:nvSpPr>
          <p:cNvPr id="2601" name="Google Shape;2601;p35"/>
          <p:cNvSpPr/>
          <p:nvPr/>
        </p:nvSpPr>
        <p:spPr>
          <a:xfrm>
            <a:off x="748050" y="3583900"/>
            <a:ext cx="3751500" cy="647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4"/>
          <p:cNvSpPr txBox="1"/>
          <p:nvPr>
            <p:ph type="title"/>
          </p:nvPr>
        </p:nvSpPr>
        <p:spPr>
          <a:xfrm>
            <a:off x="2135550" y="391750"/>
            <a:ext cx="4872900" cy="870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3300"/>
              <a:t>Un equipo formado por….</a:t>
            </a:r>
            <a:endParaRPr sz="3300"/>
          </a:p>
        </p:txBody>
      </p:sp>
      <p:sp>
        <p:nvSpPr>
          <p:cNvPr id="916" name="Google Shape;916;p4"/>
          <p:cNvSpPr txBox="1"/>
          <p:nvPr>
            <p:ph idx="1" type="subTitle"/>
          </p:nvPr>
        </p:nvSpPr>
        <p:spPr>
          <a:xfrm>
            <a:off x="1659725" y="1302875"/>
            <a:ext cx="2596500" cy="13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Sectores campamento: </a:t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Oratorio</a:t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Puente</a:t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Juvanti</a:t>
            </a:r>
            <a:endParaRPr/>
          </a:p>
        </p:txBody>
      </p:sp>
      <p:grpSp>
        <p:nvGrpSpPr>
          <p:cNvPr id="917" name="Google Shape;917;p4"/>
          <p:cNvGrpSpPr/>
          <p:nvPr/>
        </p:nvGrpSpPr>
        <p:grpSpPr>
          <a:xfrm>
            <a:off x="5894712" y="3038326"/>
            <a:ext cx="3249287" cy="1345524"/>
            <a:chOff x="5894712" y="3038326"/>
            <a:chExt cx="3249287" cy="1345524"/>
          </a:xfrm>
        </p:grpSpPr>
        <p:sp>
          <p:nvSpPr>
            <p:cNvPr id="918" name="Google Shape;918;p4"/>
            <p:cNvSpPr/>
            <p:nvPr/>
          </p:nvSpPr>
          <p:spPr>
            <a:xfrm>
              <a:off x="5963350" y="4098250"/>
              <a:ext cx="3180649" cy="227725"/>
            </a:xfrm>
            <a:custGeom>
              <a:rect b="b" l="l" r="r" t="t"/>
              <a:pathLst>
                <a:path extrusionOk="0" h="390" w="4440">
                  <a:moveTo>
                    <a:pt x="2220" y="1"/>
                  </a:moveTo>
                  <a:cubicBezTo>
                    <a:pt x="992" y="1"/>
                    <a:pt x="1" y="86"/>
                    <a:pt x="1" y="194"/>
                  </a:cubicBezTo>
                  <a:cubicBezTo>
                    <a:pt x="1" y="301"/>
                    <a:pt x="992" y="390"/>
                    <a:pt x="2220" y="390"/>
                  </a:cubicBezTo>
                  <a:cubicBezTo>
                    <a:pt x="3445" y="390"/>
                    <a:pt x="4440" y="301"/>
                    <a:pt x="4440" y="194"/>
                  </a:cubicBezTo>
                  <a:cubicBezTo>
                    <a:pt x="4440" y="86"/>
                    <a:pt x="3445" y="1"/>
                    <a:pt x="2220" y="1"/>
                  </a:cubicBezTo>
                  <a:close/>
                </a:path>
              </a:pathLst>
            </a:custGeom>
            <a:solidFill>
              <a:srgbClr val="5A5402">
                <a:alpha val="4784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19" name="Google Shape;919;p4"/>
            <p:cNvGrpSpPr/>
            <p:nvPr/>
          </p:nvGrpSpPr>
          <p:grpSpPr>
            <a:xfrm>
              <a:off x="5894712" y="3038326"/>
              <a:ext cx="3098123" cy="1345524"/>
              <a:chOff x="894937" y="1998001"/>
              <a:chExt cx="3098123" cy="1345524"/>
            </a:xfrm>
          </p:grpSpPr>
          <p:sp>
            <p:nvSpPr>
              <p:cNvPr id="920" name="Google Shape;920;p4"/>
              <p:cNvSpPr/>
              <p:nvPr/>
            </p:nvSpPr>
            <p:spPr>
              <a:xfrm>
                <a:off x="1096152" y="1998001"/>
                <a:ext cx="2896908" cy="1139399"/>
              </a:xfrm>
              <a:custGeom>
                <a:rect b="b" l="l" r="r" t="t"/>
                <a:pathLst>
                  <a:path extrusionOk="0" h="6478" w="16470">
                    <a:moveTo>
                      <a:pt x="4037" y="0"/>
                    </a:moveTo>
                    <a:cubicBezTo>
                      <a:pt x="4026" y="14"/>
                      <a:pt x="4011" y="26"/>
                      <a:pt x="4007" y="41"/>
                    </a:cubicBezTo>
                    <a:cubicBezTo>
                      <a:pt x="3992" y="77"/>
                      <a:pt x="3973" y="115"/>
                      <a:pt x="3959" y="152"/>
                    </a:cubicBezTo>
                    <a:cubicBezTo>
                      <a:pt x="2438" y="3799"/>
                      <a:pt x="1" y="6415"/>
                      <a:pt x="1" y="6415"/>
                    </a:cubicBezTo>
                    <a:lnTo>
                      <a:pt x="888" y="6422"/>
                    </a:lnTo>
                    <a:lnTo>
                      <a:pt x="1670" y="6429"/>
                    </a:lnTo>
                    <a:lnTo>
                      <a:pt x="1987" y="6429"/>
                    </a:lnTo>
                    <a:lnTo>
                      <a:pt x="2479" y="6433"/>
                    </a:lnTo>
                    <a:lnTo>
                      <a:pt x="5083" y="6456"/>
                    </a:lnTo>
                    <a:lnTo>
                      <a:pt x="5279" y="6459"/>
                    </a:lnTo>
                    <a:lnTo>
                      <a:pt x="5380" y="6459"/>
                    </a:lnTo>
                    <a:lnTo>
                      <a:pt x="6482" y="6466"/>
                    </a:lnTo>
                    <a:lnTo>
                      <a:pt x="6537" y="6466"/>
                    </a:lnTo>
                    <a:lnTo>
                      <a:pt x="7266" y="6459"/>
                    </a:lnTo>
                    <a:cubicBezTo>
                      <a:pt x="7266" y="6459"/>
                      <a:pt x="7755" y="6466"/>
                      <a:pt x="8516" y="6470"/>
                    </a:cubicBezTo>
                    <a:lnTo>
                      <a:pt x="8542" y="6470"/>
                    </a:lnTo>
                    <a:cubicBezTo>
                      <a:pt x="9094" y="6475"/>
                      <a:pt x="9787" y="6478"/>
                      <a:pt x="10542" y="6478"/>
                    </a:cubicBezTo>
                    <a:cubicBezTo>
                      <a:pt x="11033" y="6478"/>
                      <a:pt x="11550" y="6476"/>
                      <a:pt x="12071" y="6473"/>
                    </a:cubicBezTo>
                    <a:lnTo>
                      <a:pt x="12112" y="6473"/>
                    </a:lnTo>
                    <a:cubicBezTo>
                      <a:pt x="13744" y="6463"/>
                      <a:pt x="15416" y="6437"/>
                      <a:pt x="16469" y="6370"/>
                    </a:cubicBezTo>
                    <a:cubicBezTo>
                      <a:pt x="15448" y="5368"/>
                      <a:pt x="14480" y="3108"/>
                      <a:pt x="13913" y="1598"/>
                    </a:cubicBezTo>
                    <a:cubicBezTo>
                      <a:pt x="13588" y="736"/>
                      <a:pt x="13396" y="118"/>
                      <a:pt x="13396" y="118"/>
                    </a:cubicBezTo>
                    <a:cubicBezTo>
                      <a:pt x="12093" y="418"/>
                      <a:pt x="10840" y="547"/>
                      <a:pt x="9693" y="574"/>
                    </a:cubicBezTo>
                    <a:lnTo>
                      <a:pt x="9623" y="574"/>
                    </a:lnTo>
                    <a:cubicBezTo>
                      <a:pt x="9488" y="576"/>
                      <a:pt x="9355" y="578"/>
                      <a:pt x="9223" y="578"/>
                    </a:cubicBezTo>
                    <a:cubicBezTo>
                      <a:pt x="6808" y="578"/>
                      <a:pt x="4943" y="150"/>
                      <a:pt x="4266" y="41"/>
                    </a:cubicBezTo>
                    <a:cubicBezTo>
                      <a:pt x="4258" y="37"/>
                      <a:pt x="4251" y="37"/>
                      <a:pt x="4244" y="33"/>
                    </a:cubicBezTo>
                    <a:cubicBezTo>
                      <a:pt x="4173" y="14"/>
                      <a:pt x="4103" y="4"/>
                      <a:pt x="40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1" name="Google Shape;921;p4"/>
              <p:cNvSpPr/>
              <p:nvPr/>
            </p:nvSpPr>
            <p:spPr>
              <a:xfrm>
                <a:off x="2220422" y="2279066"/>
                <a:ext cx="1772619" cy="858683"/>
              </a:xfrm>
              <a:custGeom>
                <a:rect b="b" l="l" r="r" t="t"/>
                <a:pathLst>
                  <a:path extrusionOk="0" h="4882" w="10078">
                    <a:moveTo>
                      <a:pt x="7521" y="0"/>
                    </a:moveTo>
                    <a:cubicBezTo>
                      <a:pt x="7241" y="274"/>
                      <a:pt x="6756" y="680"/>
                      <a:pt x="6027" y="1051"/>
                    </a:cubicBezTo>
                    <a:cubicBezTo>
                      <a:pt x="5580" y="1276"/>
                      <a:pt x="5047" y="1487"/>
                      <a:pt x="4411" y="1650"/>
                    </a:cubicBezTo>
                    <a:cubicBezTo>
                      <a:pt x="4388" y="1657"/>
                      <a:pt x="4366" y="1661"/>
                      <a:pt x="4344" y="1668"/>
                    </a:cubicBezTo>
                    <a:cubicBezTo>
                      <a:pt x="3804" y="1802"/>
                      <a:pt x="3190" y="1898"/>
                      <a:pt x="2502" y="1935"/>
                    </a:cubicBezTo>
                    <a:cubicBezTo>
                      <a:pt x="2300" y="1945"/>
                      <a:pt x="2092" y="1950"/>
                      <a:pt x="1877" y="1950"/>
                    </a:cubicBezTo>
                    <a:cubicBezTo>
                      <a:pt x="1301" y="1950"/>
                      <a:pt x="677" y="1911"/>
                      <a:pt x="1" y="1820"/>
                    </a:cubicBezTo>
                    <a:lnTo>
                      <a:pt x="1" y="1820"/>
                    </a:lnTo>
                    <a:lnTo>
                      <a:pt x="2150" y="4872"/>
                    </a:lnTo>
                    <a:cubicBezTo>
                      <a:pt x="2702" y="4877"/>
                      <a:pt x="3395" y="4880"/>
                      <a:pt x="4150" y="4880"/>
                    </a:cubicBezTo>
                    <a:cubicBezTo>
                      <a:pt x="4641" y="4880"/>
                      <a:pt x="5158" y="4878"/>
                      <a:pt x="5679" y="4875"/>
                    </a:cubicBezTo>
                    <a:cubicBezTo>
                      <a:pt x="5687" y="4879"/>
                      <a:pt x="5694" y="4881"/>
                      <a:pt x="5701" y="4881"/>
                    </a:cubicBezTo>
                    <a:cubicBezTo>
                      <a:pt x="5708" y="4881"/>
                      <a:pt x="5715" y="4879"/>
                      <a:pt x="5720" y="4875"/>
                    </a:cubicBezTo>
                    <a:cubicBezTo>
                      <a:pt x="7352" y="4865"/>
                      <a:pt x="9024" y="4839"/>
                      <a:pt x="10077" y="4772"/>
                    </a:cubicBezTo>
                    <a:cubicBezTo>
                      <a:pt x="9056" y="3770"/>
                      <a:pt x="8088" y="1510"/>
                      <a:pt x="75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2" name="Google Shape;922;p4"/>
              <p:cNvSpPr/>
              <p:nvPr/>
            </p:nvSpPr>
            <p:spPr>
              <a:xfrm>
                <a:off x="1201508" y="2147503"/>
                <a:ext cx="1133083" cy="1074497"/>
              </a:xfrm>
              <a:custGeom>
                <a:rect b="b" l="l" r="r" t="t"/>
                <a:pathLst>
                  <a:path extrusionOk="0" h="6109" w="6442">
                    <a:moveTo>
                      <a:pt x="3490" y="1"/>
                    </a:moveTo>
                    <a:cubicBezTo>
                      <a:pt x="3490" y="1"/>
                      <a:pt x="1373" y="5590"/>
                      <a:pt x="1" y="5657"/>
                    </a:cubicBezTo>
                    <a:lnTo>
                      <a:pt x="1703" y="5953"/>
                    </a:lnTo>
                    <a:cubicBezTo>
                      <a:pt x="1703" y="5953"/>
                      <a:pt x="2916" y="3493"/>
                      <a:pt x="3427" y="1459"/>
                    </a:cubicBezTo>
                    <a:cubicBezTo>
                      <a:pt x="3675" y="3541"/>
                      <a:pt x="4795" y="6108"/>
                      <a:pt x="4795" y="6108"/>
                    </a:cubicBezTo>
                    <a:lnTo>
                      <a:pt x="6442" y="5761"/>
                    </a:lnTo>
                    <a:cubicBezTo>
                      <a:pt x="5092" y="5520"/>
                      <a:pt x="3490" y="1"/>
                      <a:pt x="349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4"/>
              <p:cNvSpPr/>
              <p:nvPr/>
            </p:nvSpPr>
            <p:spPr>
              <a:xfrm>
                <a:off x="1443001" y="2319871"/>
                <a:ext cx="600664" cy="817525"/>
              </a:xfrm>
              <a:custGeom>
                <a:rect b="b" l="l" r="r" t="t"/>
                <a:pathLst>
                  <a:path extrusionOk="0" h="4648" w="3415">
                    <a:moveTo>
                      <a:pt x="2057" y="1"/>
                    </a:moveTo>
                    <a:cubicBezTo>
                      <a:pt x="2057" y="1"/>
                      <a:pt x="1484" y="2775"/>
                      <a:pt x="0" y="4618"/>
                    </a:cubicBezTo>
                    <a:lnTo>
                      <a:pt x="3415" y="4648"/>
                    </a:lnTo>
                    <a:cubicBezTo>
                      <a:pt x="3030" y="3941"/>
                      <a:pt x="2290" y="1935"/>
                      <a:pt x="20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4"/>
              <p:cNvSpPr/>
              <p:nvPr/>
            </p:nvSpPr>
            <p:spPr>
              <a:xfrm>
                <a:off x="2788538" y="2094034"/>
                <a:ext cx="441308" cy="1043716"/>
              </a:xfrm>
              <a:custGeom>
                <a:rect b="b" l="l" r="r" t="t"/>
                <a:pathLst>
                  <a:path extrusionOk="0" h="5934" w="2509">
                    <a:moveTo>
                      <a:pt x="36" y="0"/>
                    </a:moveTo>
                    <a:cubicBezTo>
                      <a:pt x="19" y="0"/>
                      <a:pt x="3" y="11"/>
                      <a:pt x="1" y="28"/>
                    </a:cubicBezTo>
                    <a:cubicBezTo>
                      <a:pt x="1" y="31"/>
                      <a:pt x="4" y="38"/>
                      <a:pt x="4" y="42"/>
                    </a:cubicBezTo>
                    <a:cubicBezTo>
                      <a:pt x="26" y="94"/>
                      <a:pt x="49" y="146"/>
                      <a:pt x="71" y="197"/>
                    </a:cubicBezTo>
                    <a:cubicBezTo>
                      <a:pt x="130" y="342"/>
                      <a:pt x="189" y="482"/>
                      <a:pt x="245" y="627"/>
                    </a:cubicBezTo>
                    <a:cubicBezTo>
                      <a:pt x="322" y="805"/>
                      <a:pt x="397" y="986"/>
                      <a:pt x="470" y="1167"/>
                    </a:cubicBezTo>
                    <a:cubicBezTo>
                      <a:pt x="482" y="1193"/>
                      <a:pt x="492" y="1215"/>
                      <a:pt x="504" y="1240"/>
                    </a:cubicBezTo>
                    <a:cubicBezTo>
                      <a:pt x="504" y="1248"/>
                      <a:pt x="508" y="1252"/>
                      <a:pt x="508" y="1256"/>
                    </a:cubicBezTo>
                    <a:cubicBezTo>
                      <a:pt x="530" y="1311"/>
                      <a:pt x="552" y="1363"/>
                      <a:pt x="574" y="1418"/>
                    </a:cubicBezTo>
                    <a:cubicBezTo>
                      <a:pt x="641" y="1577"/>
                      <a:pt x="707" y="1740"/>
                      <a:pt x="774" y="1899"/>
                    </a:cubicBezTo>
                    <a:cubicBezTo>
                      <a:pt x="785" y="1921"/>
                      <a:pt x="793" y="1944"/>
                      <a:pt x="800" y="1962"/>
                    </a:cubicBezTo>
                    <a:cubicBezTo>
                      <a:pt x="810" y="1984"/>
                      <a:pt x="818" y="2007"/>
                      <a:pt x="825" y="2029"/>
                    </a:cubicBezTo>
                    <a:cubicBezTo>
                      <a:pt x="921" y="2258"/>
                      <a:pt x="1018" y="2487"/>
                      <a:pt x="1114" y="2720"/>
                    </a:cubicBezTo>
                    <a:cubicBezTo>
                      <a:pt x="1136" y="2768"/>
                      <a:pt x="1155" y="2820"/>
                      <a:pt x="1177" y="2872"/>
                    </a:cubicBezTo>
                    <a:cubicBezTo>
                      <a:pt x="1295" y="3153"/>
                      <a:pt x="1414" y="3438"/>
                      <a:pt x="1529" y="3723"/>
                    </a:cubicBezTo>
                    <a:cubicBezTo>
                      <a:pt x="1565" y="3812"/>
                      <a:pt x="1602" y="3900"/>
                      <a:pt x="1640" y="3986"/>
                    </a:cubicBezTo>
                    <a:cubicBezTo>
                      <a:pt x="1713" y="4163"/>
                      <a:pt x="1787" y="4341"/>
                      <a:pt x="1858" y="4518"/>
                    </a:cubicBezTo>
                    <a:cubicBezTo>
                      <a:pt x="1950" y="4740"/>
                      <a:pt x="2043" y="4966"/>
                      <a:pt x="2138" y="5188"/>
                    </a:cubicBezTo>
                    <a:cubicBezTo>
                      <a:pt x="2205" y="5350"/>
                      <a:pt x="2272" y="5510"/>
                      <a:pt x="2338" y="5672"/>
                    </a:cubicBezTo>
                    <a:cubicBezTo>
                      <a:pt x="2368" y="5746"/>
                      <a:pt x="2401" y="5824"/>
                      <a:pt x="2431" y="5898"/>
                    </a:cubicBezTo>
                    <a:cubicBezTo>
                      <a:pt x="2435" y="5902"/>
                      <a:pt x="2435" y="5905"/>
                      <a:pt x="2435" y="5910"/>
                    </a:cubicBezTo>
                    <a:cubicBezTo>
                      <a:pt x="2439" y="5917"/>
                      <a:pt x="2446" y="5924"/>
                      <a:pt x="2449" y="5927"/>
                    </a:cubicBezTo>
                    <a:cubicBezTo>
                      <a:pt x="2457" y="5931"/>
                      <a:pt x="2464" y="5933"/>
                      <a:pt x="2471" y="5933"/>
                    </a:cubicBezTo>
                    <a:cubicBezTo>
                      <a:pt x="2478" y="5933"/>
                      <a:pt x="2485" y="5931"/>
                      <a:pt x="2490" y="5927"/>
                    </a:cubicBezTo>
                    <a:cubicBezTo>
                      <a:pt x="2502" y="5920"/>
                      <a:pt x="2509" y="5905"/>
                      <a:pt x="2502" y="5891"/>
                    </a:cubicBezTo>
                    <a:cubicBezTo>
                      <a:pt x="2479" y="5838"/>
                      <a:pt x="2461" y="5787"/>
                      <a:pt x="2439" y="5736"/>
                    </a:cubicBezTo>
                    <a:cubicBezTo>
                      <a:pt x="2379" y="5591"/>
                      <a:pt x="2320" y="5451"/>
                      <a:pt x="2261" y="5306"/>
                    </a:cubicBezTo>
                    <a:cubicBezTo>
                      <a:pt x="2172" y="5095"/>
                      <a:pt x="2087" y="4889"/>
                      <a:pt x="1998" y="4677"/>
                    </a:cubicBezTo>
                    <a:cubicBezTo>
                      <a:pt x="1902" y="4445"/>
                      <a:pt x="1809" y="4215"/>
                      <a:pt x="1713" y="3986"/>
                    </a:cubicBezTo>
                    <a:cubicBezTo>
                      <a:pt x="1703" y="3960"/>
                      <a:pt x="1691" y="3934"/>
                      <a:pt x="1680" y="3904"/>
                    </a:cubicBezTo>
                    <a:cubicBezTo>
                      <a:pt x="1561" y="3623"/>
                      <a:pt x="1447" y="3342"/>
                      <a:pt x="1329" y="3061"/>
                    </a:cubicBezTo>
                    <a:cubicBezTo>
                      <a:pt x="1281" y="2942"/>
                      <a:pt x="1232" y="2820"/>
                      <a:pt x="1181" y="2702"/>
                    </a:cubicBezTo>
                    <a:cubicBezTo>
                      <a:pt x="1114" y="2539"/>
                      <a:pt x="1044" y="2372"/>
                      <a:pt x="977" y="2210"/>
                    </a:cubicBezTo>
                    <a:cubicBezTo>
                      <a:pt x="943" y="2128"/>
                      <a:pt x="907" y="2043"/>
                      <a:pt x="873" y="1962"/>
                    </a:cubicBezTo>
                    <a:cubicBezTo>
                      <a:pt x="848" y="1892"/>
                      <a:pt x="818" y="1826"/>
                      <a:pt x="788" y="1759"/>
                    </a:cubicBezTo>
                    <a:cubicBezTo>
                      <a:pt x="744" y="1644"/>
                      <a:pt x="696" y="1529"/>
                      <a:pt x="648" y="1415"/>
                    </a:cubicBezTo>
                    <a:cubicBezTo>
                      <a:pt x="626" y="1359"/>
                      <a:pt x="600" y="1300"/>
                      <a:pt x="574" y="1240"/>
                    </a:cubicBezTo>
                    <a:cubicBezTo>
                      <a:pt x="559" y="1204"/>
                      <a:pt x="544" y="1163"/>
                      <a:pt x="530" y="1126"/>
                    </a:cubicBezTo>
                    <a:cubicBezTo>
                      <a:pt x="474" y="1000"/>
                      <a:pt x="422" y="871"/>
                      <a:pt x="371" y="745"/>
                    </a:cubicBezTo>
                    <a:cubicBezTo>
                      <a:pt x="304" y="583"/>
                      <a:pt x="238" y="423"/>
                      <a:pt x="171" y="260"/>
                    </a:cubicBezTo>
                    <a:cubicBezTo>
                      <a:pt x="137" y="187"/>
                      <a:pt x="108" y="109"/>
                      <a:pt x="74" y="31"/>
                    </a:cubicBezTo>
                    <a:cubicBezTo>
                      <a:pt x="74" y="31"/>
                      <a:pt x="74" y="28"/>
                      <a:pt x="71" y="28"/>
                    </a:cubicBezTo>
                    <a:lnTo>
                      <a:pt x="71" y="23"/>
                    </a:lnTo>
                    <a:cubicBezTo>
                      <a:pt x="64" y="7"/>
                      <a:pt x="50" y="0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4"/>
              <p:cNvSpPr/>
              <p:nvPr/>
            </p:nvSpPr>
            <p:spPr>
              <a:xfrm>
                <a:off x="2546517" y="2325851"/>
                <a:ext cx="875229" cy="477710"/>
              </a:xfrm>
              <a:custGeom>
                <a:rect b="b" l="l" r="r" t="t"/>
                <a:pathLst>
                  <a:path extrusionOk="0" h="2716" w="4976">
                    <a:moveTo>
                      <a:pt x="3829" y="1"/>
                    </a:moveTo>
                    <a:cubicBezTo>
                      <a:pt x="3829" y="1"/>
                      <a:pt x="3190" y="56"/>
                      <a:pt x="2283" y="89"/>
                    </a:cubicBezTo>
                    <a:cubicBezTo>
                      <a:pt x="2249" y="89"/>
                      <a:pt x="2216" y="93"/>
                      <a:pt x="2179" y="93"/>
                    </a:cubicBezTo>
                    <a:cubicBezTo>
                      <a:pt x="2080" y="97"/>
                      <a:pt x="1976" y="100"/>
                      <a:pt x="1868" y="100"/>
                    </a:cubicBezTo>
                    <a:cubicBezTo>
                      <a:pt x="1831" y="104"/>
                      <a:pt x="1798" y="104"/>
                      <a:pt x="1765" y="104"/>
                    </a:cubicBezTo>
                    <a:cubicBezTo>
                      <a:pt x="1504" y="111"/>
                      <a:pt x="1230" y="115"/>
                      <a:pt x="950" y="115"/>
                    </a:cubicBezTo>
                    <a:cubicBezTo>
                      <a:pt x="639" y="115"/>
                      <a:pt x="320" y="110"/>
                      <a:pt x="1" y="100"/>
                    </a:cubicBezTo>
                    <a:lnTo>
                      <a:pt x="1" y="100"/>
                    </a:lnTo>
                    <a:cubicBezTo>
                      <a:pt x="89" y="381"/>
                      <a:pt x="385" y="1070"/>
                      <a:pt x="648" y="1669"/>
                    </a:cubicBezTo>
                    <a:lnTo>
                      <a:pt x="685" y="1758"/>
                    </a:lnTo>
                    <a:cubicBezTo>
                      <a:pt x="729" y="1857"/>
                      <a:pt x="774" y="1954"/>
                      <a:pt x="810" y="2043"/>
                    </a:cubicBezTo>
                    <a:cubicBezTo>
                      <a:pt x="825" y="2072"/>
                      <a:pt x="840" y="2101"/>
                      <a:pt x="851" y="2131"/>
                    </a:cubicBezTo>
                    <a:cubicBezTo>
                      <a:pt x="1003" y="2475"/>
                      <a:pt x="1114" y="2716"/>
                      <a:pt x="1114" y="2716"/>
                    </a:cubicBezTo>
                    <a:lnTo>
                      <a:pt x="4976" y="2620"/>
                    </a:lnTo>
                    <a:lnTo>
                      <a:pt x="38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4"/>
              <p:cNvSpPr/>
              <p:nvPr/>
            </p:nvSpPr>
            <p:spPr>
              <a:xfrm>
                <a:off x="2480735" y="2260070"/>
                <a:ext cx="842865" cy="189431"/>
              </a:xfrm>
              <a:custGeom>
                <a:rect b="b" l="l" r="r" t="t"/>
                <a:pathLst>
                  <a:path extrusionOk="0" h="1077" w="4792">
                    <a:moveTo>
                      <a:pt x="4335" y="1"/>
                    </a:moveTo>
                    <a:cubicBezTo>
                      <a:pt x="4330" y="1"/>
                      <a:pt x="4326" y="1"/>
                      <a:pt x="4322" y="1"/>
                    </a:cubicBezTo>
                    <a:cubicBezTo>
                      <a:pt x="3548" y="134"/>
                      <a:pt x="3648" y="201"/>
                      <a:pt x="2546" y="286"/>
                    </a:cubicBezTo>
                    <a:cubicBezTo>
                      <a:pt x="2434" y="294"/>
                      <a:pt x="2319" y="298"/>
                      <a:pt x="2205" y="298"/>
                    </a:cubicBezTo>
                    <a:cubicBezTo>
                      <a:pt x="1543" y="298"/>
                      <a:pt x="895" y="171"/>
                      <a:pt x="696" y="130"/>
                    </a:cubicBezTo>
                    <a:cubicBezTo>
                      <a:pt x="660" y="122"/>
                      <a:pt x="637" y="115"/>
                      <a:pt x="637" y="115"/>
                    </a:cubicBezTo>
                    <a:cubicBezTo>
                      <a:pt x="112" y="197"/>
                      <a:pt x="1" y="970"/>
                      <a:pt x="612" y="1070"/>
                    </a:cubicBezTo>
                    <a:cubicBezTo>
                      <a:pt x="629" y="1073"/>
                      <a:pt x="648" y="1077"/>
                      <a:pt x="667" y="1077"/>
                    </a:cubicBezTo>
                    <a:lnTo>
                      <a:pt x="4351" y="962"/>
                    </a:lnTo>
                    <a:cubicBezTo>
                      <a:pt x="4599" y="955"/>
                      <a:pt x="4791" y="748"/>
                      <a:pt x="4784" y="500"/>
                    </a:cubicBezTo>
                    <a:lnTo>
                      <a:pt x="4784" y="433"/>
                    </a:lnTo>
                    <a:cubicBezTo>
                      <a:pt x="4773" y="193"/>
                      <a:pt x="4573" y="1"/>
                      <a:pt x="43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7" name="Google Shape;927;p4"/>
              <p:cNvSpPr/>
              <p:nvPr/>
            </p:nvSpPr>
            <p:spPr>
              <a:xfrm>
                <a:off x="2480735" y="2280297"/>
                <a:ext cx="160236" cy="167973"/>
              </a:xfrm>
              <a:custGeom>
                <a:rect b="b" l="l" r="r" t="t"/>
                <a:pathLst>
                  <a:path extrusionOk="0" h="955" w="911">
                    <a:moveTo>
                      <a:pt x="637" y="0"/>
                    </a:moveTo>
                    <a:cubicBezTo>
                      <a:pt x="112" y="82"/>
                      <a:pt x="1" y="855"/>
                      <a:pt x="612" y="955"/>
                    </a:cubicBezTo>
                    <a:cubicBezTo>
                      <a:pt x="911" y="533"/>
                      <a:pt x="803" y="193"/>
                      <a:pt x="696" y="15"/>
                    </a:cubicBezTo>
                    <a:cubicBezTo>
                      <a:pt x="660" y="7"/>
                      <a:pt x="637" y="0"/>
                      <a:pt x="6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8" name="Google Shape;928;p4"/>
              <p:cNvSpPr/>
              <p:nvPr/>
            </p:nvSpPr>
            <p:spPr>
              <a:xfrm>
                <a:off x="2865400" y="2291554"/>
                <a:ext cx="63320" cy="168676"/>
              </a:xfrm>
              <a:custGeom>
                <a:rect b="b" l="l" r="r" t="t"/>
                <a:pathLst>
                  <a:path extrusionOk="0" h="959" w="360">
                    <a:moveTo>
                      <a:pt x="112" y="0"/>
                    </a:moveTo>
                    <a:cubicBezTo>
                      <a:pt x="99" y="0"/>
                      <a:pt x="85" y="2"/>
                      <a:pt x="71" y="7"/>
                    </a:cubicBezTo>
                    <a:cubicBezTo>
                      <a:pt x="23" y="32"/>
                      <a:pt x="0" y="103"/>
                      <a:pt x="30" y="148"/>
                    </a:cubicBezTo>
                    <a:cubicBezTo>
                      <a:pt x="52" y="177"/>
                      <a:pt x="85" y="251"/>
                      <a:pt x="89" y="262"/>
                    </a:cubicBezTo>
                    <a:cubicBezTo>
                      <a:pt x="115" y="332"/>
                      <a:pt x="134" y="402"/>
                      <a:pt x="141" y="476"/>
                    </a:cubicBezTo>
                    <a:cubicBezTo>
                      <a:pt x="156" y="576"/>
                      <a:pt x="137" y="758"/>
                      <a:pt x="119" y="802"/>
                    </a:cubicBezTo>
                    <a:cubicBezTo>
                      <a:pt x="72" y="882"/>
                      <a:pt x="144" y="958"/>
                      <a:pt x="215" y="958"/>
                    </a:cubicBezTo>
                    <a:cubicBezTo>
                      <a:pt x="246" y="958"/>
                      <a:pt x="276" y="944"/>
                      <a:pt x="296" y="909"/>
                    </a:cubicBezTo>
                    <a:cubicBezTo>
                      <a:pt x="348" y="798"/>
                      <a:pt x="359" y="665"/>
                      <a:pt x="351" y="543"/>
                    </a:cubicBezTo>
                    <a:cubicBezTo>
                      <a:pt x="341" y="398"/>
                      <a:pt x="299" y="0"/>
                      <a:pt x="1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4"/>
              <p:cNvSpPr/>
              <p:nvPr/>
            </p:nvSpPr>
            <p:spPr>
              <a:xfrm>
                <a:off x="2931006" y="2288212"/>
                <a:ext cx="63320" cy="168324"/>
              </a:xfrm>
              <a:custGeom>
                <a:rect b="b" l="l" r="r" t="t"/>
                <a:pathLst>
                  <a:path extrusionOk="0" h="957" w="360">
                    <a:moveTo>
                      <a:pt x="114" y="0"/>
                    </a:moveTo>
                    <a:cubicBezTo>
                      <a:pt x="101" y="0"/>
                      <a:pt x="87" y="2"/>
                      <a:pt x="71" y="7"/>
                    </a:cubicBezTo>
                    <a:cubicBezTo>
                      <a:pt x="27" y="34"/>
                      <a:pt x="0" y="100"/>
                      <a:pt x="30" y="148"/>
                    </a:cubicBezTo>
                    <a:cubicBezTo>
                      <a:pt x="53" y="174"/>
                      <a:pt x="86" y="247"/>
                      <a:pt x="94" y="259"/>
                    </a:cubicBezTo>
                    <a:cubicBezTo>
                      <a:pt x="119" y="329"/>
                      <a:pt x="133" y="399"/>
                      <a:pt x="145" y="473"/>
                    </a:cubicBezTo>
                    <a:cubicBezTo>
                      <a:pt x="156" y="577"/>
                      <a:pt x="138" y="754"/>
                      <a:pt x="123" y="799"/>
                    </a:cubicBezTo>
                    <a:cubicBezTo>
                      <a:pt x="74" y="879"/>
                      <a:pt x="145" y="957"/>
                      <a:pt x="216" y="957"/>
                    </a:cubicBezTo>
                    <a:cubicBezTo>
                      <a:pt x="246" y="957"/>
                      <a:pt x="277" y="942"/>
                      <a:pt x="297" y="906"/>
                    </a:cubicBezTo>
                    <a:cubicBezTo>
                      <a:pt x="348" y="795"/>
                      <a:pt x="360" y="662"/>
                      <a:pt x="355" y="540"/>
                    </a:cubicBezTo>
                    <a:cubicBezTo>
                      <a:pt x="342" y="399"/>
                      <a:pt x="300" y="0"/>
                      <a:pt x="1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4"/>
              <p:cNvSpPr/>
              <p:nvPr/>
            </p:nvSpPr>
            <p:spPr>
              <a:xfrm>
                <a:off x="2690393" y="3233068"/>
                <a:ext cx="59275" cy="110457"/>
              </a:xfrm>
              <a:custGeom>
                <a:rect b="b" l="l" r="r" t="t"/>
                <a:pathLst>
                  <a:path extrusionOk="0" h="628" w="337">
                    <a:moveTo>
                      <a:pt x="226" y="0"/>
                    </a:moveTo>
                    <a:cubicBezTo>
                      <a:pt x="219" y="0"/>
                      <a:pt x="211" y="1"/>
                      <a:pt x="204" y="3"/>
                    </a:cubicBezTo>
                    <a:cubicBezTo>
                      <a:pt x="85" y="28"/>
                      <a:pt x="0" y="132"/>
                      <a:pt x="0" y="250"/>
                    </a:cubicBezTo>
                    <a:lnTo>
                      <a:pt x="0" y="628"/>
                    </a:lnTo>
                    <a:lnTo>
                      <a:pt x="337" y="628"/>
                    </a:lnTo>
                    <a:lnTo>
                      <a:pt x="337" y="110"/>
                    </a:lnTo>
                    <a:cubicBezTo>
                      <a:pt x="337" y="48"/>
                      <a:pt x="284" y="0"/>
                      <a:pt x="22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4"/>
              <p:cNvSpPr/>
              <p:nvPr/>
            </p:nvSpPr>
            <p:spPr>
              <a:xfrm>
                <a:off x="2685820" y="3271059"/>
                <a:ext cx="75105" cy="44500"/>
              </a:xfrm>
              <a:custGeom>
                <a:rect b="b" l="l" r="r" t="t"/>
                <a:pathLst>
                  <a:path extrusionOk="0" h="253" w="427">
                    <a:moveTo>
                      <a:pt x="376" y="0"/>
                    </a:moveTo>
                    <a:cubicBezTo>
                      <a:pt x="370" y="0"/>
                      <a:pt x="365" y="2"/>
                      <a:pt x="359" y="5"/>
                    </a:cubicBezTo>
                    <a:cubicBezTo>
                      <a:pt x="322" y="24"/>
                      <a:pt x="277" y="31"/>
                      <a:pt x="233" y="39"/>
                    </a:cubicBezTo>
                    <a:cubicBezTo>
                      <a:pt x="189" y="46"/>
                      <a:pt x="141" y="49"/>
                      <a:pt x="93" y="53"/>
                    </a:cubicBezTo>
                    <a:cubicBezTo>
                      <a:pt x="86" y="53"/>
                      <a:pt x="78" y="53"/>
                      <a:pt x="71" y="53"/>
                    </a:cubicBezTo>
                    <a:cubicBezTo>
                      <a:pt x="55" y="53"/>
                      <a:pt x="39" y="54"/>
                      <a:pt x="26" y="64"/>
                    </a:cubicBezTo>
                    <a:cubicBezTo>
                      <a:pt x="0" y="87"/>
                      <a:pt x="0" y="123"/>
                      <a:pt x="26" y="145"/>
                    </a:cubicBezTo>
                    <a:cubicBezTo>
                      <a:pt x="71" y="179"/>
                      <a:pt x="122" y="201"/>
                      <a:pt x="178" y="220"/>
                    </a:cubicBezTo>
                    <a:cubicBezTo>
                      <a:pt x="237" y="242"/>
                      <a:pt x="300" y="253"/>
                      <a:pt x="363" y="253"/>
                    </a:cubicBezTo>
                    <a:cubicBezTo>
                      <a:pt x="407" y="249"/>
                      <a:pt x="407" y="183"/>
                      <a:pt x="363" y="183"/>
                    </a:cubicBezTo>
                    <a:cubicBezTo>
                      <a:pt x="357" y="183"/>
                      <a:pt x="352" y="183"/>
                      <a:pt x="347" y="183"/>
                    </a:cubicBezTo>
                    <a:cubicBezTo>
                      <a:pt x="267" y="183"/>
                      <a:pt x="187" y="158"/>
                      <a:pt x="115" y="120"/>
                    </a:cubicBezTo>
                    <a:lnTo>
                      <a:pt x="126" y="120"/>
                    </a:lnTo>
                    <a:cubicBezTo>
                      <a:pt x="170" y="116"/>
                      <a:pt x="218" y="112"/>
                      <a:pt x="262" y="105"/>
                    </a:cubicBezTo>
                    <a:cubicBezTo>
                      <a:pt x="307" y="97"/>
                      <a:pt x="351" y="87"/>
                      <a:pt x="392" y="64"/>
                    </a:cubicBezTo>
                    <a:cubicBezTo>
                      <a:pt x="427" y="46"/>
                      <a:pt x="405" y="0"/>
                      <a:pt x="3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4"/>
              <p:cNvSpPr/>
              <p:nvPr/>
            </p:nvSpPr>
            <p:spPr>
              <a:xfrm>
                <a:off x="906194" y="3233068"/>
                <a:ext cx="59451" cy="110457"/>
              </a:xfrm>
              <a:custGeom>
                <a:rect b="b" l="l" r="r" t="t"/>
                <a:pathLst>
                  <a:path extrusionOk="0" h="628" w="338">
                    <a:moveTo>
                      <a:pt x="112" y="0"/>
                    </a:moveTo>
                    <a:cubicBezTo>
                      <a:pt x="53" y="0"/>
                      <a:pt x="1" y="48"/>
                      <a:pt x="1" y="110"/>
                    </a:cubicBezTo>
                    <a:lnTo>
                      <a:pt x="1" y="628"/>
                    </a:lnTo>
                    <a:lnTo>
                      <a:pt x="337" y="628"/>
                    </a:lnTo>
                    <a:lnTo>
                      <a:pt x="337" y="250"/>
                    </a:lnTo>
                    <a:cubicBezTo>
                      <a:pt x="337" y="132"/>
                      <a:pt x="252" y="28"/>
                      <a:pt x="134" y="3"/>
                    </a:cubicBezTo>
                    <a:cubicBezTo>
                      <a:pt x="127" y="1"/>
                      <a:pt x="119" y="0"/>
                      <a:pt x="11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4"/>
              <p:cNvSpPr/>
              <p:nvPr/>
            </p:nvSpPr>
            <p:spPr>
              <a:xfrm>
                <a:off x="894937" y="3271059"/>
                <a:ext cx="75809" cy="44500"/>
              </a:xfrm>
              <a:custGeom>
                <a:rect b="b" l="l" r="r" t="t"/>
                <a:pathLst>
                  <a:path extrusionOk="0" h="253" w="431">
                    <a:moveTo>
                      <a:pt x="52" y="0"/>
                    </a:moveTo>
                    <a:cubicBezTo>
                      <a:pt x="22" y="0"/>
                      <a:pt x="1" y="46"/>
                      <a:pt x="35" y="64"/>
                    </a:cubicBezTo>
                    <a:cubicBezTo>
                      <a:pt x="109" y="105"/>
                      <a:pt x="202" y="112"/>
                      <a:pt x="283" y="120"/>
                    </a:cubicBezTo>
                    <a:lnTo>
                      <a:pt x="313" y="120"/>
                    </a:lnTo>
                    <a:cubicBezTo>
                      <a:pt x="283" y="135"/>
                      <a:pt x="253" y="150"/>
                      <a:pt x="220" y="157"/>
                    </a:cubicBezTo>
                    <a:cubicBezTo>
                      <a:pt x="175" y="173"/>
                      <a:pt x="130" y="183"/>
                      <a:pt x="85" y="183"/>
                    </a:cubicBezTo>
                    <a:cubicBezTo>
                      <a:pt x="78" y="183"/>
                      <a:pt x="72" y="183"/>
                      <a:pt x="65" y="183"/>
                    </a:cubicBezTo>
                    <a:cubicBezTo>
                      <a:pt x="21" y="183"/>
                      <a:pt x="21" y="249"/>
                      <a:pt x="65" y="253"/>
                    </a:cubicBezTo>
                    <a:cubicBezTo>
                      <a:pt x="69" y="253"/>
                      <a:pt x="74" y="253"/>
                      <a:pt x="78" y="253"/>
                    </a:cubicBezTo>
                    <a:cubicBezTo>
                      <a:pt x="182" y="253"/>
                      <a:pt x="294" y="214"/>
                      <a:pt x="383" y="157"/>
                    </a:cubicBezTo>
                    <a:cubicBezTo>
                      <a:pt x="409" y="142"/>
                      <a:pt x="431" y="116"/>
                      <a:pt x="417" y="83"/>
                    </a:cubicBezTo>
                    <a:cubicBezTo>
                      <a:pt x="405" y="57"/>
                      <a:pt x="376" y="53"/>
                      <a:pt x="350" y="53"/>
                    </a:cubicBezTo>
                    <a:cubicBezTo>
                      <a:pt x="306" y="53"/>
                      <a:pt x="261" y="49"/>
                      <a:pt x="212" y="42"/>
                    </a:cubicBezTo>
                    <a:cubicBezTo>
                      <a:pt x="187" y="39"/>
                      <a:pt x="161" y="34"/>
                      <a:pt x="132" y="27"/>
                    </a:cubicBezTo>
                    <a:cubicBezTo>
                      <a:pt x="109" y="20"/>
                      <a:pt x="87" y="17"/>
                      <a:pt x="68" y="5"/>
                    </a:cubicBezTo>
                    <a:cubicBezTo>
                      <a:pt x="63" y="2"/>
                      <a:pt x="57" y="0"/>
                      <a:pt x="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4"/>
              <p:cNvSpPr/>
              <p:nvPr/>
            </p:nvSpPr>
            <p:spPr>
              <a:xfrm>
                <a:off x="905314" y="2000111"/>
                <a:ext cx="1800234" cy="1291190"/>
              </a:xfrm>
              <a:custGeom>
                <a:rect b="b" l="l" r="r" t="t"/>
                <a:pathLst>
                  <a:path extrusionOk="0" h="7341" w="10235">
                    <a:moveTo>
                      <a:pt x="5120" y="0"/>
                    </a:moveTo>
                    <a:cubicBezTo>
                      <a:pt x="5111" y="0"/>
                      <a:pt x="5103" y="4"/>
                      <a:pt x="5096" y="14"/>
                    </a:cubicBezTo>
                    <a:cubicBezTo>
                      <a:pt x="4930" y="255"/>
                      <a:pt x="4763" y="499"/>
                      <a:pt x="4597" y="739"/>
                    </a:cubicBezTo>
                    <a:cubicBezTo>
                      <a:pt x="3960" y="1667"/>
                      <a:pt x="3320" y="2596"/>
                      <a:pt x="2684" y="3528"/>
                    </a:cubicBezTo>
                    <a:cubicBezTo>
                      <a:pt x="2026" y="4486"/>
                      <a:pt x="1367" y="5445"/>
                      <a:pt x="708" y="6403"/>
                    </a:cubicBezTo>
                    <a:cubicBezTo>
                      <a:pt x="667" y="6499"/>
                      <a:pt x="1" y="7340"/>
                      <a:pt x="110" y="7340"/>
                    </a:cubicBezTo>
                    <a:cubicBezTo>
                      <a:pt x="118" y="7340"/>
                      <a:pt x="130" y="7336"/>
                      <a:pt x="146" y="7327"/>
                    </a:cubicBezTo>
                    <a:cubicBezTo>
                      <a:pt x="1806" y="4913"/>
                      <a:pt x="3466" y="2495"/>
                      <a:pt x="5122" y="81"/>
                    </a:cubicBezTo>
                    <a:lnTo>
                      <a:pt x="5122" y="81"/>
                    </a:lnTo>
                    <a:cubicBezTo>
                      <a:pt x="6404" y="1922"/>
                      <a:pt x="7683" y="3759"/>
                      <a:pt x="8965" y="5596"/>
                    </a:cubicBezTo>
                    <a:cubicBezTo>
                      <a:pt x="9364" y="6169"/>
                      <a:pt x="9760" y="6739"/>
                      <a:pt x="10160" y="7309"/>
                    </a:cubicBezTo>
                    <a:cubicBezTo>
                      <a:pt x="10164" y="7327"/>
                      <a:pt x="10179" y="7335"/>
                      <a:pt x="10193" y="7335"/>
                    </a:cubicBezTo>
                    <a:cubicBezTo>
                      <a:pt x="10214" y="7335"/>
                      <a:pt x="10235" y="7317"/>
                      <a:pt x="10219" y="7290"/>
                    </a:cubicBezTo>
                    <a:cubicBezTo>
                      <a:pt x="8532" y="4871"/>
                      <a:pt x="6846" y="2448"/>
                      <a:pt x="5155" y="25"/>
                    </a:cubicBezTo>
                    <a:cubicBezTo>
                      <a:pt x="5148" y="11"/>
                      <a:pt x="5134" y="0"/>
                      <a:pt x="51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4"/>
          <p:cNvGrpSpPr/>
          <p:nvPr/>
        </p:nvGrpSpPr>
        <p:grpSpPr>
          <a:xfrm>
            <a:off x="4858700" y="3190466"/>
            <a:ext cx="1184603" cy="1468334"/>
            <a:chOff x="4858700" y="3190466"/>
            <a:chExt cx="1184603" cy="1468334"/>
          </a:xfrm>
        </p:grpSpPr>
        <p:sp>
          <p:nvSpPr>
            <p:cNvPr id="936" name="Google Shape;936;p4"/>
            <p:cNvSpPr/>
            <p:nvPr/>
          </p:nvSpPr>
          <p:spPr>
            <a:xfrm>
              <a:off x="4858700" y="4431075"/>
              <a:ext cx="1184603" cy="227725"/>
            </a:xfrm>
            <a:custGeom>
              <a:rect b="b" l="l" r="r" t="t"/>
              <a:pathLst>
                <a:path extrusionOk="0" h="390" w="4440">
                  <a:moveTo>
                    <a:pt x="2220" y="1"/>
                  </a:moveTo>
                  <a:cubicBezTo>
                    <a:pt x="992" y="1"/>
                    <a:pt x="1" y="86"/>
                    <a:pt x="1" y="194"/>
                  </a:cubicBezTo>
                  <a:cubicBezTo>
                    <a:pt x="1" y="301"/>
                    <a:pt x="992" y="390"/>
                    <a:pt x="2220" y="390"/>
                  </a:cubicBezTo>
                  <a:cubicBezTo>
                    <a:pt x="3445" y="390"/>
                    <a:pt x="4440" y="301"/>
                    <a:pt x="4440" y="194"/>
                  </a:cubicBezTo>
                  <a:cubicBezTo>
                    <a:pt x="4440" y="86"/>
                    <a:pt x="3445" y="1"/>
                    <a:pt x="2220" y="1"/>
                  </a:cubicBezTo>
                  <a:close/>
                </a:path>
              </a:pathLst>
            </a:custGeom>
            <a:solidFill>
              <a:srgbClr val="5A5402">
                <a:alpha val="4784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37" name="Google Shape;937;p4"/>
            <p:cNvGrpSpPr/>
            <p:nvPr/>
          </p:nvGrpSpPr>
          <p:grpSpPr>
            <a:xfrm>
              <a:off x="5007306" y="3190466"/>
              <a:ext cx="887400" cy="1413529"/>
              <a:chOff x="391548" y="4098248"/>
              <a:chExt cx="496004" cy="790078"/>
            </a:xfrm>
          </p:grpSpPr>
          <p:sp>
            <p:nvSpPr>
              <p:cNvPr id="938" name="Google Shape;938;p4"/>
              <p:cNvSpPr/>
              <p:nvPr/>
            </p:nvSpPr>
            <p:spPr>
              <a:xfrm>
                <a:off x="422152" y="4098248"/>
                <a:ext cx="404899" cy="685961"/>
              </a:xfrm>
              <a:custGeom>
                <a:rect b="b" l="l" r="r" t="t"/>
                <a:pathLst>
                  <a:path extrusionOk="0" h="3900" w="2302">
                    <a:moveTo>
                      <a:pt x="1288" y="0"/>
                    </a:moveTo>
                    <a:lnTo>
                      <a:pt x="1288" y="0"/>
                    </a:lnTo>
                    <a:cubicBezTo>
                      <a:pt x="1174" y="648"/>
                      <a:pt x="936" y="603"/>
                      <a:pt x="788" y="936"/>
                    </a:cubicBezTo>
                    <a:cubicBezTo>
                      <a:pt x="674" y="1199"/>
                      <a:pt x="711" y="1684"/>
                      <a:pt x="674" y="1890"/>
                    </a:cubicBezTo>
                    <a:cubicBezTo>
                      <a:pt x="533" y="1661"/>
                      <a:pt x="592" y="1310"/>
                      <a:pt x="581" y="1306"/>
                    </a:cubicBezTo>
                    <a:cubicBezTo>
                      <a:pt x="577" y="1304"/>
                      <a:pt x="573" y="1303"/>
                      <a:pt x="569" y="1303"/>
                    </a:cubicBezTo>
                    <a:cubicBezTo>
                      <a:pt x="548" y="1303"/>
                      <a:pt x="531" y="1324"/>
                      <a:pt x="522" y="1343"/>
                    </a:cubicBezTo>
                    <a:cubicBezTo>
                      <a:pt x="474" y="1435"/>
                      <a:pt x="437" y="1532"/>
                      <a:pt x="414" y="1631"/>
                    </a:cubicBezTo>
                    <a:cubicBezTo>
                      <a:pt x="370" y="1831"/>
                      <a:pt x="256" y="2500"/>
                      <a:pt x="530" y="2838"/>
                    </a:cubicBezTo>
                    <a:cubicBezTo>
                      <a:pt x="524" y="2838"/>
                      <a:pt x="518" y="2838"/>
                      <a:pt x="512" y="2838"/>
                    </a:cubicBezTo>
                    <a:cubicBezTo>
                      <a:pt x="339" y="2838"/>
                      <a:pt x="201" y="2684"/>
                      <a:pt x="1" y="2397"/>
                    </a:cubicBezTo>
                    <a:lnTo>
                      <a:pt x="1" y="2397"/>
                    </a:lnTo>
                    <a:cubicBezTo>
                      <a:pt x="82" y="3315"/>
                      <a:pt x="404" y="3707"/>
                      <a:pt x="759" y="3840"/>
                    </a:cubicBezTo>
                    <a:cubicBezTo>
                      <a:pt x="872" y="3883"/>
                      <a:pt x="990" y="3900"/>
                      <a:pt x="1103" y="3900"/>
                    </a:cubicBezTo>
                    <a:cubicBezTo>
                      <a:pt x="1365" y="3900"/>
                      <a:pt x="1609" y="3810"/>
                      <a:pt x="1754" y="3733"/>
                    </a:cubicBezTo>
                    <a:cubicBezTo>
                      <a:pt x="1813" y="3699"/>
                      <a:pt x="1854" y="3670"/>
                      <a:pt x="1876" y="3651"/>
                    </a:cubicBezTo>
                    <a:cubicBezTo>
                      <a:pt x="2301" y="3237"/>
                      <a:pt x="2261" y="2753"/>
                      <a:pt x="2190" y="2586"/>
                    </a:cubicBezTo>
                    <a:lnTo>
                      <a:pt x="2190" y="2586"/>
                    </a:lnTo>
                    <a:cubicBezTo>
                      <a:pt x="2052" y="2915"/>
                      <a:pt x="1900" y="3026"/>
                      <a:pt x="1810" y="3026"/>
                    </a:cubicBezTo>
                    <a:cubicBezTo>
                      <a:pt x="1739" y="3026"/>
                      <a:pt x="1705" y="2957"/>
                      <a:pt x="1746" y="2871"/>
                    </a:cubicBezTo>
                    <a:cubicBezTo>
                      <a:pt x="1865" y="2693"/>
                      <a:pt x="2224" y="1812"/>
                      <a:pt x="1569" y="1235"/>
                    </a:cubicBezTo>
                    <a:lnTo>
                      <a:pt x="1569" y="1235"/>
                    </a:lnTo>
                    <a:cubicBezTo>
                      <a:pt x="1628" y="1346"/>
                      <a:pt x="1672" y="1465"/>
                      <a:pt x="1684" y="1587"/>
                    </a:cubicBezTo>
                    <a:cubicBezTo>
                      <a:pt x="1691" y="1709"/>
                      <a:pt x="1662" y="1839"/>
                      <a:pt x="1577" y="1931"/>
                    </a:cubicBezTo>
                    <a:cubicBezTo>
                      <a:pt x="1546" y="1964"/>
                      <a:pt x="1506" y="1994"/>
                      <a:pt x="1458" y="2001"/>
                    </a:cubicBezTo>
                    <a:cubicBezTo>
                      <a:pt x="1452" y="2002"/>
                      <a:pt x="1446" y="2002"/>
                      <a:pt x="1441" y="2002"/>
                    </a:cubicBezTo>
                    <a:cubicBezTo>
                      <a:pt x="1413" y="2002"/>
                      <a:pt x="1386" y="1995"/>
                      <a:pt x="1362" y="1983"/>
                    </a:cubicBezTo>
                    <a:cubicBezTo>
                      <a:pt x="1218" y="1913"/>
                      <a:pt x="1118" y="1146"/>
                      <a:pt x="1121" y="988"/>
                    </a:cubicBezTo>
                    <a:cubicBezTo>
                      <a:pt x="1140" y="581"/>
                      <a:pt x="1587" y="544"/>
                      <a:pt x="12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4"/>
              <p:cNvSpPr/>
              <p:nvPr/>
            </p:nvSpPr>
            <p:spPr>
              <a:xfrm>
                <a:off x="506754" y="4359086"/>
                <a:ext cx="240266" cy="425120"/>
              </a:xfrm>
              <a:custGeom>
                <a:rect b="b" l="l" r="r" t="t"/>
                <a:pathLst>
                  <a:path extrusionOk="0" h="2417" w="1366">
                    <a:moveTo>
                      <a:pt x="485" y="1"/>
                    </a:moveTo>
                    <a:cubicBezTo>
                      <a:pt x="389" y="307"/>
                      <a:pt x="271" y="725"/>
                      <a:pt x="404" y="1399"/>
                    </a:cubicBezTo>
                    <a:cubicBezTo>
                      <a:pt x="394" y="1501"/>
                      <a:pt x="285" y="1632"/>
                      <a:pt x="182" y="1632"/>
                    </a:cubicBezTo>
                    <a:cubicBezTo>
                      <a:pt x="123" y="1632"/>
                      <a:pt x="66" y="1590"/>
                      <a:pt x="30" y="1476"/>
                    </a:cubicBezTo>
                    <a:lnTo>
                      <a:pt x="30" y="1476"/>
                    </a:lnTo>
                    <a:cubicBezTo>
                      <a:pt x="0" y="1743"/>
                      <a:pt x="93" y="2109"/>
                      <a:pt x="278" y="2357"/>
                    </a:cubicBezTo>
                    <a:cubicBezTo>
                      <a:pt x="391" y="2400"/>
                      <a:pt x="509" y="2417"/>
                      <a:pt x="622" y="2417"/>
                    </a:cubicBezTo>
                    <a:cubicBezTo>
                      <a:pt x="884" y="2417"/>
                      <a:pt x="1128" y="2327"/>
                      <a:pt x="1273" y="2250"/>
                    </a:cubicBezTo>
                    <a:cubicBezTo>
                      <a:pt x="1336" y="2124"/>
                      <a:pt x="1365" y="1968"/>
                      <a:pt x="1365" y="1850"/>
                    </a:cubicBezTo>
                    <a:lnTo>
                      <a:pt x="1365" y="1850"/>
                    </a:lnTo>
                    <a:cubicBezTo>
                      <a:pt x="1304" y="1934"/>
                      <a:pt x="1140" y="2026"/>
                      <a:pt x="1034" y="2026"/>
                    </a:cubicBezTo>
                    <a:cubicBezTo>
                      <a:pt x="981" y="2026"/>
                      <a:pt x="943" y="2002"/>
                      <a:pt x="940" y="1943"/>
                    </a:cubicBezTo>
                    <a:cubicBezTo>
                      <a:pt x="922" y="1492"/>
                      <a:pt x="1207" y="1099"/>
                      <a:pt x="1070" y="667"/>
                    </a:cubicBezTo>
                    <a:lnTo>
                      <a:pt x="1070" y="667"/>
                    </a:lnTo>
                    <a:cubicBezTo>
                      <a:pt x="1017" y="763"/>
                      <a:pt x="946" y="1198"/>
                      <a:pt x="755" y="1198"/>
                    </a:cubicBezTo>
                    <a:cubicBezTo>
                      <a:pt x="742" y="1198"/>
                      <a:pt x="729" y="1196"/>
                      <a:pt x="715" y="1191"/>
                    </a:cubicBezTo>
                    <a:cubicBezTo>
                      <a:pt x="526" y="1133"/>
                      <a:pt x="466" y="304"/>
                      <a:pt x="485" y="1"/>
                    </a:cubicBezTo>
                    <a:close/>
                  </a:path>
                </a:pathLst>
              </a:custGeom>
              <a:solidFill>
                <a:srgbClr val="EE2864">
                  <a:alpha val="6352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4"/>
              <p:cNvSpPr/>
              <p:nvPr/>
            </p:nvSpPr>
            <p:spPr>
              <a:xfrm>
                <a:off x="562159" y="4726159"/>
                <a:ext cx="297430" cy="151615"/>
              </a:xfrm>
              <a:custGeom>
                <a:rect b="b" l="l" r="r" t="t"/>
                <a:pathLst>
                  <a:path extrusionOk="0" h="862" w="1691">
                    <a:moveTo>
                      <a:pt x="470" y="0"/>
                    </a:moveTo>
                    <a:cubicBezTo>
                      <a:pt x="274" y="67"/>
                      <a:pt x="0" y="347"/>
                      <a:pt x="0" y="347"/>
                    </a:cubicBezTo>
                    <a:lnTo>
                      <a:pt x="743" y="710"/>
                    </a:lnTo>
                    <a:lnTo>
                      <a:pt x="781" y="725"/>
                    </a:lnTo>
                    <a:lnTo>
                      <a:pt x="1146" y="861"/>
                    </a:lnTo>
                    <a:lnTo>
                      <a:pt x="1387" y="658"/>
                    </a:lnTo>
                    <a:lnTo>
                      <a:pt x="1387" y="655"/>
                    </a:lnTo>
                    <a:lnTo>
                      <a:pt x="1691" y="395"/>
                    </a:lnTo>
                    <a:lnTo>
                      <a:pt x="581" y="37"/>
                    </a:lnTo>
                    <a:lnTo>
                      <a:pt x="4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4"/>
              <p:cNvSpPr/>
              <p:nvPr/>
            </p:nvSpPr>
            <p:spPr>
              <a:xfrm>
                <a:off x="562159" y="4726159"/>
                <a:ext cx="137370" cy="127518"/>
              </a:xfrm>
              <a:custGeom>
                <a:rect b="b" l="l" r="r" t="t"/>
                <a:pathLst>
                  <a:path extrusionOk="0" h="725" w="781">
                    <a:moveTo>
                      <a:pt x="470" y="0"/>
                    </a:moveTo>
                    <a:cubicBezTo>
                      <a:pt x="274" y="67"/>
                      <a:pt x="0" y="347"/>
                      <a:pt x="0" y="347"/>
                    </a:cubicBezTo>
                    <a:lnTo>
                      <a:pt x="743" y="710"/>
                    </a:lnTo>
                    <a:lnTo>
                      <a:pt x="781" y="725"/>
                    </a:lnTo>
                    <a:lnTo>
                      <a:pt x="781" y="725"/>
                    </a:lnTo>
                    <a:lnTo>
                      <a:pt x="718" y="511"/>
                    </a:lnTo>
                    <a:lnTo>
                      <a:pt x="702" y="462"/>
                    </a:lnTo>
                    <a:lnTo>
                      <a:pt x="581" y="37"/>
                    </a:lnTo>
                    <a:lnTo>
                      <a:pt x="470" y="0"/>
                    </a:lnTo>
                    <a:close/>
                  </a:path>
                </a:pathLst>
              </a:custGeom>
              <a:solidFill>
                <a:srgbClr val="935200">
                  <a:alpha val="474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4"/>
              <p:cNvSpPr/>
              <p:nvPr/>
            </p:nvSpPr>
            <p:spPr>
              <a:xfrm>
                <a:off x="594522" y="4767668"/>
                <a:ext cx="185036" cy="65958"/>
              </a:xfrm>
              <a:custGeom>
                <a:rect b="b" l="l" r="r" t="t"/>
                <a:pathLst>
                  <a:path extrusionOk="0" h="375" w="1052">
                    <a:moveTo>
                      <a:pt x="30" y="0"/>
                    </a:moveTo>
                    <a:lnTo>
                      <a:pt x="1" y="34"/>
                    </a:lnTo>
                    <a:lnTo>
                      <a:pt x="685" y="348"/>
                    </a:lnTo>
                    <a:lnTo>
                      <a:pt x="1051" y="374"/>
                    </a:lnTo>
                    <a:lnTo>
                      <a:pt x="696" y="319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4"/>
              <p:cNvSpPr/>
              <p:nvPr/>
            </p:nvSpPr>
            <p:spPr>
              <a:xfrm>
                <a:off x="763725" y="4795106"/>
                <a:ext cx="123827" cy="93220"/>
              </a:xfrm>
              <a:custGeom>
                <a:rect b="b" l="l" r="r" t="t"/>
                <a:pathLst>
                  <a:path extrusionOk="0" h="530" w="704">
                    <a:moveTo>
                      <a:pt x="486" y="1"/>
                    </a:moveTo>
                    <a:cubicBezTo>
                      <a:pt x="55" y="1"/>
                      <a:pt x="0" y="469"/>
                      <a:pt x="0" y="469"/>
                    </a:cubicBezTo>
                    <a:cubicBezTo>
                      <a:pt x="0" y="469"/>
                      <a:pt x="126" y="507"/>
                      <a:pt x="267" y="522"/>
                    </a:cubicBezTo>
                    <a:cubicBezTo>
                      <a:pt x="275" y="522"/>
                      <a:pt x="285" y="525"/>
                      <a:pt x="292" y="525"/>
                    </a:cubicBezTo>
                    <a:cubicBezTo>
                      <a:pt x="323" y="528"/>
                      <a:pt x="354" y="529"/>
                      <a:pt x="384" y="529"/>
                    </a:cubicBezTo>
                    <a:cubicBezTo>
                      <a:pt x="489" y="529"/>
                      <a:pt x="586" y="511"/>
                      <a:pt x="630" y="447"/>
                    </a:cubicBezTo>
                    <a:cubicBezTo>
                      <a:pt x="704" y="288"/>
                      <a:pt x="656" y="155"/>
                      <a:pt x="608" y="78"/>
                    </a:cubicBezTo>
                    <a:cubicBezTo>
                      <a:pt x="600" y="70"/>
                      <a:pt x="593" y="59"/>
                      <a:pt x="585" y="52"/>
                    </a:cubicBezTo>
                    <a:cubicBezTo>
                      <a:pt x="563" y="18"/>
                      <a:pt x="545" y="3"/>
                      <a:pt x="545" y="3"/>
                    </a:cubicBezTo>
                    <a:cubicBezTo>
                      <a:pt x="524" y="1"/>
                      <a:pt x="505" y="1"/>
                      <a:pt x="48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4"/>
              <p:cNvSpPr/>
              <p:nvPr/>
            </p:nvSpPr>
            <p:spPr>
              <a:xfrm>
                <a:off x="785359" y="4810936"/>
                <a:ext cx="57340" cy="67365"/>
              </a:xfrm>
              <a:custGeom>
                <a:rect b="b" l="l" r="r" t="t"/>
                <a:pathLst>
                  <a:path extrusionOk="0" h="383" w="326">
                    <a:moveTo>
                      <a:pt x="307" y="0"/>
                    </a:moveTo>
                    <a:cubicBezTo>
                      <a:pt x="254" y="0"/>
                      <a:pt x="49" y="104"/>
                      <a:pt x="29" y="198"/>
                    </a:cubicBezTo>
                    <a:cubicBezTo>
                      <a:pt x="19" y="228"/>
                      <a:pt x="7" y="254"/>
                      <a:pt x="3" y="287"/>
                    </a:cubicBezTo>
                    <a:cubicBezTo>
                      <a:pt x="1" y="304"/>
                      <a:pt x="11" y="382"/>
                      <a:pt x="19" y="382"/>
                    </a:cubicBezTo>
                    <a:cubicBezTo>
                      <a:pt x="22" y="382"/>
                      <a:pt x="24" y="374"/>
                      <a:pt x="26" y="354"/>
                    </a:cubicBezTo>
                    <a:cubicBezTo>
                      <a:pt x="26" y="173"/>
                      <a:pt x="140" y="73"/>
                      <a:pt x="307" y="29"/>
                    </a:cubicBezTo>
                    <a:cubicBezTo>
                      <a:pt x="325" y="9"/>
                      <a:pt x="323" y="0"/>
                      <a:pt x="3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4"/>
              <p:cNvSpPr/>
              <p:nvPr/>
            </p:nvSpPr>
            <p:spPr>
              <a:xfrm>
                <a:off x="832321" y="4817443"/>
                <a:ext cx="46259" cy="62968"/>
              </a:xfrm>
              <a:custGeom>
                <a:rect b="b" l="l" r="r" t="t"/>
                <a:pathLst>
                  <a:path extrusionOk="0" h="358" w="263">
                    <a:moveTo>
                      <a:pt x="136" y="0"/>
                    </a:moveTo>
                    <a:cubicBezTo>
                      <a:pt x="128" y="0"/>
                      <a:pt x="122" y="9"/>
                      <a:pt x="124" y="21"/>
                    </a:cubicBezTo>
                    <a:cubicBezTo>
                      <a:pt x="158" y="65"/>
                      <a:pt x="187" y="125"/>
                      <a:pt x="195" y="176"/>
                    </a:cubicBezTo>
                    <a:cubicBezTo>
                      <a:pt x="209" y="331"/>
                      <a:pt x="0" y="358"/>
                      <a:pt x="66" y="358"/>
                    </a:cubicBezTo>
                    <a:cubicBezTo>
                      <a:pt x="71" y="358"/>
                      <a:pt x="77" y="358"/>
                      <a:pt x="84" y="357"/>
                    </a:cubicBezTo>
                    <a:cubicBezTo>
                      <a:pt x="262" y="328"/>
                      <a:pt x="247" y="113"/>
                      <a:pt x="143" y="2"/>
                    </a:cubicBezTo>
                    <a:cubicBezTo>
                      <a:pt x="141" y="1"/>
                      <a:pt x="138" y="0"/>
                      <a:pt x="1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4"/>
              <p:cNvSpPr/>
              <p:nvPr/>
            </p:nvSpPr>
            <p:spPr>
              <a:xfrm>
                <a:off x="812622" y="4827293"/>
                <a:ext cx="23745" cy="49073"/>
              </a:xfrm>
              <a:custGeom>
                <a:rect b="b" l="l" r="r" t="t"/>
                <a:pathLst>
                  <a:path extrusionOk="0" h="279" w="135">
                    <a:moveTo>
                      <a:pt x="116" y="1"/>
                    </a:moveTo>
                    <a:cubicBezTo>
                      <a:pt x="84" y="1"/>
                      <a:pt x="1" y="55"/>
                      <a:pt x="11" y="158"/>
                    </a:cubicBezTo>
                    <a:cubicBezTo>
                      <a:pt x="11" y="187"/>
                      <a:pt x="19" y="228"/>
                      <a:pt x="37" y="257"/>
                    </a:cubicBezTo>
                    <a:cubicBezTo>
                      <a:pt x="45" y="271"/>
                      <a:pt x="53" y="278"/>
                      <a:pt x="56" y="278"/>
                    </a:cubicBezTo>
                    <a:cubicBezTo>
                      <a:pt x="59" y="278"/>
                      <a:pt x="58" y="269"/>
                      <a:pt x="48" y="250"/>
                    </a:cubicBezTo>
                    <a:cubicBezTo>
                      <a:pt x="37" y="180"/>
                      <a:pt x="22" y="42"/>
                      <a:pt x="122" y="28"/>
                    </a:cubicBezTo>
                    <a:cubicBezTo>
                      <a:pt x="135" y="10"/>
                      <a:pt x="130" y="1"/>
                      <a:pt x="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4"/>
              <p:cNvSpPr/>
              <p:nvPr/>
            </p:nvSpPr>
            <p:spPr>
              <a:xfrm>
                <a:off x="419514" y="4645955"/>
                <a:ext cx="420553" cy="208427"/>
              </a:xfrm>
              <a:custGeom>
                <a:rect b="b" l="l" r="r" t="t"/>
                <a:pathLst>
                  <a:path extrusionOk="0" h="1185" w="2391">
                    <a:moveTo>
                      <a:pt x="2113" y="1"/>
                    </a:moveTo>
                    <a:lnTo>
                      <a:pt x="1766" y="119"/>
                    </a:lnTo>
                    <a:lnTo>
                      <a:pt x="1" y="715"/>
                    </a:lnTo>
                    <a:lnTo>
                      <a:pt x="540" y="1184"/>
                    </a:lnTo>
                    <a:lnTo>
                      <a:pt x="948" y="1037"/>
                    </a:lnTo>
                    <a:lnTo>
                      <a:pt x="2379" y="515"/>
                    </a:lnTo>
                    <a:cubicBezTo>
                      <a:pt x="2379" y="515"/>
                      <a:pt x="2391" y="460"/>
                      <a:pt x="2383" y="385"/>
                    </a:cubicBezTo>
                    <a:lnTo>
                      <a:pt x="2383" y="356"/>
                    </a:lnTo>
                    <a:cubicBezTo>
                      <a:pt x="2368" y="230"/>
                      <a:pt x="2309" y="67"/>
                      <a:pt x="21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4"/>
              <p:cNvSpPr/>
              <p:nvPr/>
            </p:nvSpPr>
            <p:spPr>
              <a:xfrm>
                <a:off x="391548" y="4771185"/>
                <a:ext cx="123123" cy="93044"/>
              </a:xfrm>
              <a:custGeom>
                <a:rect b="b" l="l" r="r" t="t"/>
                <a:pathLst>
                  <a:path extrusionOk="0" h="529" w="700">
                    <a:moveTo>
                      <a:pt x="214" y="0"/>
                    </a:moveTo>
                    <a:cubicBezTo>
                      <a:pt x="196" y="0"/>
                      <a:pt x="178" y="1"/>
                      <a:pt x="160" y="3"/>
                    </a:cubicBezTo>
                    <a:cubicBezTo>
                      <a:pt x="160" y="3"/>
                      <a:pt x="141" y="18"/>
                      <a:pt x="115" y="51"/>
                    </a:cubicBezTo>
                    <a:cubicBezTo>
                      <a:pt x="112" y="59"/>
                      <a:pt x="105" y="66"/>
                      <a:pt x="97" y="77"/>
                    </a:cubicBezTo>
                    <a:cubicBezTo>
                      <a:pt x="49" y="154"/>
                      <a:pt x="1" y="284"/>
                      <a:pt x="71" y="446"/>
                    </a:cubicBezTo>
                    <a:cubicBezTo>
                      <a:pt x="114" y="510"/>
                      <a:pt x="211" y="528"/>
                      <a:pt x="316" y="528"/>
                    </a:cubicBezTo>
                    <a:cubicBezTo>
                      <a:pt x="346" y="528"/>
                      <a:pt x="377" y="527"/>
                      <a:pt x="407" y="525"/>
                    </a:cubicBezTo>
                    <a:cubicBezTo>
                      <a:pt x="415" y="525"/>
                      <a:pt x="426" y="525"/>
                      <a:pt x="433" y="521"/>
                    </a:cubicBezTo>
                    <a:cubicBezTo>
                      <a:pt x="574" y="506"/>
                      <a:pt x="699" y="472"/>
                      <a:pt x="699" y="472"/>
                    </a:cubicBezTo>
                    <a:cubicBezTo>
                      <a:pt x="699" y="472"/>
                      <a:pt x="649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4"/>
              <p:cNvSpPr/>
              <p:nvPr/>
            </p:nvSpPr>
            <p:spPr>
              <a:xfrm>
                <a:off x="497080" y="4705228"/>
                <a:ext cx="158125" cy="66134"/>
              </a:xfrm>
              <a:custGeom>
                <a:rect b="b" l="l" r="r" t="t"/>
                <a:pathLst>
                  <a:path extrusionOk="0" h="376" w="899">
                    <a:moveTo>
                      <a:pt x="876" y="0"/>
                    </a:moveTo>
                    <a:lnTo>
                      <a:pt x="832" y="19"/>
                    </a:lnTo>
                    <a:lnTo>
                      <a:pt x="96" y="323"/>
                    </a:lnTo>
                    <a:cubicBezTo>
                      <a:pt x="96" y="323"/>
                      <a:pt x="59" y="341"/>
                      <a:pt x="33" y="355"/>
                    </a:cubicBezTo>
                    <a:cubicBezTo>
                      <a:pt x="4" y="371"/>
                      <a:pt x="1" y="376"/>
                      <a:pt x="9" y="376"/>
                    </a:cubicBezTo>
                    <a:cubicBezTo>
                      <a:pt x="14" y="376"/>
                      <a:pt x="25" y="373"/>
                      <a:pt x="37" y="370"/>
                    </a:cubicBezTo>
                    <a:lnTo>
                      <a:pt x="111" y="345"/>
                    </a:lnTo>
                    <a:lnTo>
                      <a:pt x="843" y="45"/>
                    </a:lnTo>
                    <a:lnTo>
                      <a:pt x="888" y="26"/>
                    </a:lnTo>
                    <a:cubicBezTo>
                      <a:pt x="895" y="19"/>
                      <a:pt x="898" y="8"/>
                      <a:pt x="88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0" name="Google Shape;950;p4"/>
              <p:cNvSpPr/>
              <p:nvPr/>
            </p:nvSpPr>
            <p:spPr>
              <a:xfrm>
                <a:off x="408433" y="4779980"/>
                <a:ext cx="55405" cy="38519"/>
              </a:xfrm>
              <a:custGeom>
                <a:rect b="b" l="l" r="r" t="t"/>
                <a:pathLst>
                  <a:path extrusionOk="0" h="219" w="315">
                    <a:moveTo>
                      <a:pt x="19" y="1"/>
                    </a:moveTo>
                    <a:cubicBezTo>
                      <a:pt x="16" y="9"/>
                      <a:pt x="9" y="16"/>
                      <a:pt x="1" y="27"/>
                    </a:cubicBezTo>
                    <a:lnTo>
                      <a:pt x="19" y="27"/>
                    </a:lnTo>
                    <a:lnTo>
                      <a:pt x="41" y="31"/>
                    </a:lnTo>
                    <a:cubicBezTo>
                      <a:pt x="75" y="38"/>
                      <a:pt x="108" y="49"/>
                      <a:pt x="137" y="67"/>
                    </a:cubicBezTo>
                    <a:cubicBezTo>
                      <a:pt x="171" y="82"/>
                      <a:pt x="200" y="101"/>
                      <a:pt x="226" y="123"/>
                    </a:cubicBezTo>
                    <a:cubicBezTo>
                      <a:pt x="231" y="130"/>
                      <a:pt x="238" y="138"/>
                      <a:pt x="245" y="142"/>
                    </a:cubicBezTo>
                    <a:cubicBezTo>
                      <a:pt x="245" y="142"/>
                      <a:pt x="245" y="145"/>
                      <a:pt x="248" y="145"/>
                    </a:cubicBezTo>
                    <a:lnTo>
                      <a:pt x="263" y="160"/>
                    </a:lnTo>
                    <a:cubicBezTo>
                      <a:pt x="275" y="167"/>
                      <a:pt x="286" y="183"/>
                      <a:pt x="293" y="193"/>
                    </a:cubicBezTo>
                    <a:cubicBezTo>
                      <a:pt x="297" y="197"/>
                      <a:pt x="301" y="200"/>
                      <a:pt x="304" y="205"/>
                    </a:cubicBezTo>
                    <a:cubicBezTo>
                      <a:pt x="304" y="208"/>
                      <a:pt x="308" y="212"/>
                      <a:pt x="308" y="215"/>
                    </a:cubicBezTo>
                    <a:cubicBezTo>
                      <a:pt x="310" y="217"/>
                      <a:pt x="310" y="218"/>
                      <a:pt x="311" y="218"/>
                    </a:cubicBezTo>
                    <a:cubicBezTo>
                      <a:pt x="312" y="218"/>
                      <a:pt x="313" y="217"/>
                      <a:pt x="315" y="215"/>
                    </a:cubicBezTo>
                    <a:lnTo>
                      <a:pt x="315" y="205"/>
                    </a:lnTo>
                    <a:cubicBezTo>
                      <a:pt x="315" y="200"/>
                      <a:pt x="311" y="197"/>
                      <a:pt x="311" y="197"/>
                    </a:cubicBezTo>
                    <a:cubicBezTo>
                      <a:pt x="311" y="193"/>
                      <a:pt x="308" y="190"/>
                      <a:pt x="308" y="183"/>
                    </a:cubicBezTo>
                    <a:cubicBezTo>
                      <a:pt x="308" y="183"/>
                      <a:pt x="297" y="167"/>
                      <a:pt x="286" y="149"/>
                    </a:cubicBezTo>
                    <a:cubicBezTo>
                      <a:pt x="282" y="142"/>
                      <a:pt x="275" y="134"/>
                      <a:pt x="270" y="130"/>
                    </a:cubicBezTo>
                    <a:cubicBezTo>
                      <a:pt x="263" y="123"/>
                      <a:pt x="260" y="119"/>
                      <a:pt x="260" y="119"/>
                    </a:cubicBezTo>
                    <a:lnTo>
                      <a:pt x="253" y="111"/>
                    </a:lnTo>
                    <a:lnTo>
                      <a:pt x="245" y="104"/>
                    </a:lnTo>
                    <a:cubicBezTo>
                      <a:pt x="215" y="79"/>
                      <a:pt x="186" y="56"/>
                      <a:pt x="152" y="41"/>
                    </a:cubicBezTo>
                    <a:cubicBezTo>
                      <a:pt x="120" y="23"/>
                      <a:pt x="82" y="9"/>
                      <a:pt x="45" y="5"/>
                    </a:cubicBezTo>
                    <a:lnTo>
                      <a:pt x="2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4"/>
              <p:cNvSpPr/>
              <p:nvPr/>
            </p:nvSpPr>
            <p:spPr>
              <a:xfrm>
                <a:off x="586079" y="4645955"/>
                <a:ext cx="253985" cy="182395"/>
              </a:xfrm>
              <a:custGeom>
                <a:rect b="b" l="l" r="r" t="t"/>
                <a:pathLst>
                  <a:path extrusionOk="0" h="1037" w="1444">
                    <a:moveTo>
                      <a:pt x="1166" y="1"/>
                    </a:moveTo>
                    <a:lnTo>
                      <a:pt x="819" y="119"/>
                    </a:lnTo>
                    <a:lnTo>
                      <a:pt x="1" y="1037"/>
                    </a:lnTo>
                    <a:lnTo>
                      <a:pt x="1432" y="515"/>
                    </a:lnTo>
                    <a:cubicBezTo>
                      <a:pt x="1432" y="515"/>
                      <a:pt x="1444" y="460"/>
                      <a:pt x="1436" y="385"/>
                    </a:cubicBezTo>
                    <a:lnTo>
                      <a:pt x="1436" y="356"/>
                    </a:lnTo>
                    <a:cubicBezTo>
                      <a:pt x="1421" y="230"/>
                      <a:pt x="1362" y="67"/>
                      <a:pt x="1166" y="1"/>
                    </a:cubicBezTo>
                    <a:close/>
                  </a:path>
                </a:pathLst>
              </a:custGeom>
              <a:solidFill>
                <a:srgbClr val="935200">
                  <a:alpha val="474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4"/>
              <p:cNvSpPr/>
              <p:nvPr/>
            </p:nvSpPr>
            <p:spPr>
              <a:xfrm>
                <a:off x="592763" y="4708394"/>
                <a:ext cx="245894" cy="88296"/>
              </a:xfrm>
              <a:custGeom>
                <a:rect b="b" l="l" r="r" t="t"/>
                <a:pathLst>
                  <a:path extrusionOk="0" h="502" w="1398">
                    <a:moveTo>
                      <a:pt x="1398" y="1"/>
                    </a:moveTo>
                    <a:lnTo>
                      <a:pt x="1383" y="4"/>
                    </a:lnTo>
                    <a:lnTo>
                      <a:pt x="100" y="452"/>
                    </a:lnTo>
                    <a:cubicBezTo>
                      <a:pt x="100" y="452"/>
                      <a:pt x="59" y="467"/>
                      <a:pt x="33" y="482"/>
                    </a:cubicBezTo>
                    <a:cubicBezTo>
                      <a:pt x="3" y="496"/>
                      <a:pt x="1" y="501"/>
                      <a:pt x="11" y="501"/>
                    </a:cubicBezTo>
                    <a:cubicBezTo>
                      <a:pt x="17" y="501"/>
                      <a:pt x="28" y="499"/>
                      <a:pt x="40" y="496"/>
                    </a:cubicBezTo>
                    <a:lnTo>
                      <a:pt x="115" y="479"/>
                    </a:lnTo>
                    <a:lnTo>
                      <a:pt x="1394" y="30"/>
                    </a:lnTo>
                    <a:lnTo>
                      <a:pt x="1398" y="30"/>
                    </a:lnTo>
                    <a:lnTo>
                      <a:pt x="139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4"/>
              <p:cNvSpPr/>
              <p:nvPr/>
            </p:nvSpPr>
            <p:spPr>
              <a:xfrm>
                <a:off x="404388" y="4813222"/>
                <a:ext cx="63496" cy="50304"/>
              </a:xfrm>
              <a:custGeom>
                <a:rect b="b" l="l" r="r" t="t"/>
                <a:pathLst>
                  <a:path extrusionOk="0" h="286" w="361">
                    <a:moveTo>
                      <a:pt x="115" y="0"/>
                    </a:moveTo>
                    <a:cubicBezTo>
                      <a:pt x="61" y="0"/>
                      <a:pt x="0" y="14"/>
                      <a:pt x="68" y="19"/>
                    </a:cubicBezTo>
                    <a:cubicBezTo>
                      <a:pt x="216" y="23"/>
                      <a:pt x="309" y="149"/>
                      <a:pt x="334" y="286"/>
                    </a:cubicBezTo>
                    <a:cubicBezTo>
                      <a:pt x="342" y="286"/>
                      <a:pt x="353" y="286"/>
                      <a:pt x="360" y="282"/>
                    </a:cubicBezTo>
                    <a:cubicBezTo>
                      <a:pt x="360" y="223"/>
                      <a:pt x="268" y="33"/>
                      <a:pt x="172" y="11"/>
                    </a:cubicBezTo>
                    <a:cubicBezTo>
                      <a:pt x="164" y="3"/>
                      <a:pt x="140" y="0"/>
                      <a:pt x="1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54" name="Google Shape;954;p4"/>
          <p:cNvGrpSpPr/>
          <p:nvPr/>
        </p:nvGrpSpPr>
        <p:grpSpPr>
          <a:xfrm>
            <a:off x="271101" y="181203"/>
            <a:ext cx="914405" cy="914408"/>
            <a:chOff x="2350924" y="382650"/>
            <a:chExt cx="826170" cy="763024"/>
          </a:xfrm>
        </p:grpSpPr>
        <p:sp>
          <p:nvSpPr>
            <p:cNvPr id="955" name="Google Shape;955;p4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8" name="Google Shape;958;p4"/>
          <p:cNvGrpSpPr/>
          <p:nvPr/>
        </p:nvGrpSpPr>
        <p:grpSpPr>
          <a:xfrm>
            <a:off x="2021141" y="2708365"/>
            <a:ext cx="2596445" cy="2374925"/>
            <a:chOff x="2021141" y="2708365"/>
            <a:chExt cx="2596445" cy="2374925"/>
          </a:xfrm>
        </p:grpSpPr>
        <p:grpSp>
          <p:nvGrpSpPr>
            <p:cNvPr id="959" name="Google Shape;959;p4"/>
            <p:cNvGrpSpPr/>
            <p:nvPr/>
          </p:nvGrpSpPr>
          <p:grpSpPr>
            <a:xfrm>
              <a:off x="2021141" y="2708365"/>
              <a:ext cx="1166337" cy="2364862"/>
              <a:chOff x="4398272" y="113210"/>
              <a:chExt cx="1130719" cy="2292866"/>
            </a:xfrm>
          </p:grpSpPr>
          <p:sp>
            <p:nvSpPr>
              <p:cNvPr id="960" name="Google Shape;960;p4"/>
              <p:cNvSpPr/>
              <p:nvPr/>
            </p:nvSpPr>
            <p:spPr>
              <a:xfrm>
                <a:off x="4699024" y="2303533"/>
                <a:ext cx="691281" cy="102543"/>
              </a:xfrm>
              <a:custGeom>
                <a:rect b="b" l="l" r="r" t="t"/>
                <a:pathLst>
                  <a:path extrusionOk="0" h="522" w="3519">
                    <a:moveTo>
                      <a:pt x="1758" y="1"/>
                    </a:moveTo>
                    <a:cubicBezTo>
                      <a:pt x="788" y="1"/>
                      <a:pt x="1" y="119"/>
                      <a:pt x="1" y="264"/>
                    </a:cubicBezTo>
                    <a:cubicBezTo>
                      <a:pt x="1" y="404"/>
                      <a:pt x="788" y="522"/>
                      <a:pt x="1758" y="522"/>
                    </a:cubicBezTo>
                    <a:cubicBezTo>
                      <a:pt x="2731" y="522"/>
                      <a:pt x="3518" y="404"/>
                      <a:pt x="3518" y="264"/>
                    </a:cubicBezTo>
                    <a:cubicBezTo>
                      <a:pt x="3518" y="119"/>
                      <a:pt x="2731" y="1"/>
                      <a:pt x="1758" y="1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4"/>
              <p:cNvSpPr/>
              <p:nvPr/>
            </p:nvSpPr>
            <p:spPr>
              <a:xfrm>
                <a:off x="5196806" y="113210"/>
                <a:ext cx="287985" cy="277180"/>
              </a:xfrm>
              <a:custGeom>
                <a:rect b="b" l="l" r="r" t="t"/>
                <a:pathLst>
                  <a:path extrusionOk="0" h="1411" w="1466">
                    <a:moveTo>
                      <a:pt x="570" y="1"/>
                    </a:moveTo>
                    <a:cubicBezTo>
                      <a:pt x="549" y="1"/>
                      <a:pt x="528" y="10"/>
                      <a:pt x="514" y="24"/>
                    </a:cubicBezTo>
                    <a:cubicBezTo>
                      <a:pt x="492" y="42"/>
                      <a:pt x="477" y="72"/>
                      <a:pt x="467" y="97"/>
                    </a:cubicBezTo>
                    <a:cubicBezTo>
                      <a:pt x="407" y="234"/>
                      <a:pt x="359" y="379"/>
                      <a:pt x="333" y="530"/>
                    </a:cubicBezTo>
                    <a:cubicBezTo>
                      <a:pt x="267" y="449"/>
                      <a:pt x="200" y="390"/>
                      <a:pt x="127" y="342"/>
                    </a:cubicBezTo>
                    <a:cubicBezTo>
                      <a:pt x="109" y="330"/>
                      <a:pt x="87" y="321"/>
                      <a:pt x="66" y="321"/>
                    </a:cubicBezTo>
                    <a:cubicBezTo>
                      <a:pt x="60" y="321"/>
                      <a:pt x="54" y="321"/>
                      <a:pt x="48" y="323"/>
                    </a:cubicBezTo>
                    <a:cubicBezTo>
                      <a:pt x="19" y="330"/>
                      <a:pt x="4" y="360"/>
                      <a:pt x="0" y="386"/>
                    </a:cubicBezTo>
                    <a:cubicBezTo>
                      <a:pt x="0" y="415"/>
                      <a:pt x="8" y="445"/>
                      <a:pt x="19" y="471"/>
                    </a:cubicBezTo>
                    <a:cubicBezTo>
                      <a:pt x="93" y="663"/>
                      <a:pt x="182" y="845"/>
                      <a:pt x="285" y="1018"/>
                    </a:cubicBezTo>
                    <a:cubicBezTo>
                      <a:pt x="429" y="1255"/>
                      <a:pt x="685" y="1300"/>
                      <a:pt x="866" y="1411"/>
                    </a:cubicBezTo>
                    <a:cubicBezTo>
                      <a:pt x="1076" y="1270"/>
                      <a:pt x="1266" y="1085"/>
                      <a:pt x="1402" y="871"/>
                    </a:cubicBezTo>
                    <a:cubicBezTo>
                      <a:pt x="1436" y="823"/>
                      <a:pt x="1465" y="760"/>
                      <a:pt x="1424" y="712"/>
                    </a:cubicBezTo>
                    <a:cubicBezTo>
                      <a:pt x="1406" y="690"/>
                      <a:pt x="1380" y="678"/>
                      <a:pt x="1351" y="678"/>
                    </a:cubicBezTo>
                    <a:cubicBezTo>
                      <a:pt x="1291" y="678"/>
                      <a:pt x="1243" y="715"/>
                      <a:pt x="1203" y="756"/>
                    </a:cubicBezTo>
                    <a:cubicBezTo>
                      <a:pt x="1165" y="786"/>
                      <a:pt x="1132" y="818"/>
                      <a:pt x="1092" y="837"/>
                    </a:cubicBezTo>
                    <a:cubicBezTo>
                      <a:pt x="1165" y="715"/>
                      <a:pt x="1240" y="604"/>
                      <a:pt x="1295" y="482"/>
                    </a:cubicBezTo>
                    <a:cubicBezTo>
                      <a:pt x="1310" y="456"/>
                      <a:pt x="1310" y="423"/>
                      <a:pt x="1298" y="397"/>
                    </a:cubicBezTo>
                    <a:cubicBezTo>
                      <a:pt x="1284" y="372"/>
                      <a:pt x="1261" y="363"/>
                      <a:pt x="1237" y="363"/>
                    </a:cubicBezTo>
                    <a:cubicBezTo>
                      <a:pt x="1218" y="363"/>
                      <a:pt x="1198" y="368"/>
                      <a:pt x="1180" y="374"/>
                    </a:cubicBezTo>
                    <a:cubicBezTo>
                      <a:pt x="1062" y="412"/>
                      <a:pt x="958" y="485"/>
                      <a:pt x="881" y="582"/>
                    </a:cubicBezTo>
                    <a:cubicBezTo>
                      <a:pt x="921" y="478"/>
                      <a:pt x="965" y="390"/>
                      <a:pt x="999" y="297"/>
                    </a:cubicBezTo>
                    <a:cubicBezTo>
                      <a:pt x="1018" y="241"/>
                      <a:pt x="1029" y="168"/>
                      <a:pt x="965" y="145"/>
                    </a:cubicBezTo>
                    <a:cubicBezTo>
                      <a:pt x="955" y="140"/>
                      <a:pt x="944" y="138"/>
                      <a:pt x="933" y="138"/>
                    </a:cubicBezTo>
                    <a:cubicBezTo>
                      <a:pt x="911" y="138"/>
                      <a:pt x="890" y="146"/>
                      <a:pt x="873" y="161"/>
                    </a:cubicBezTo>
                    <a:cubicBezTo>
                      <a:pt x="770" y="238"/>
                      <a:pt x="677" y="335"/>
                      <a:pt x="603" y="441"/>
                    </a:cubicBezTo>
                    <a:cubicBezTo>
                      <a:pt x="622" y="323"/>
                      <a:pt x="633" y="219"/>
                      <a:pt x="637" y="116"/>
                    </a:cubicBezTo>
                    <a:cubicBezTo>
                      <a:pt x="641" y="75"/>
                      <a:pt x="633" y="24"/>
                      <a:pt x="593" y="5"/>
                    </a:cubicBezTo>
                    <a:cubicBezTo>
                      <a:pt x="585" y="2"/>
                      <a:pt x="577" y="1"/>
                      <a:pt x="570" y="1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4"/>
              <p:cNvSpPr/>
              <p:nvPr/>
            </p:nvSpPr>
            <p:spPr>
              <a:xfrm>
                <a:off x="5013723" y="325564"/>
                <a:ext cx="356936" cy="704443"/>
              </a:xfrm>
              <a:custGeom>
                <a:rect b="b" l="l" r="r" t="t"/>
                <a:pathLst>
                  <a:path extrusionOk="0" h="3586" w="1817">
                    <a:moveTo>
                      <a:pt x="1303" y="0"/>
                    </a:moveTo>
                    <a:lnTo>
                      <a:pt x="0" y="2542"/>
                    </a:lnTo>
                    <a:lnTo>
                      <a:pt x="622" y="3585"/>
                    </a:lnTo>
                    <a:lnTo>
                      <a:pt x="1817" y="270"/>
                    </a:lnTo>
                    <a:lnTo>
                      <a:pt x="1303" y="0"/>
                    </a:ln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4"/>
              <p:cNvSpPr/>
              <p:nvPr/>
            </p:nvSpPr>
            <p:spPr>
              <a:xfrm>
                <a:off x="4398272" y="929621"/>
                <a:ext cx="234945" cy="235142"/>
              </a:xfrm>
              <a:custGeom>
                <a:rect b="b" l="l" r="r" t="t"/>
                <a:pathLst>
                  <a:path extrusionOk="0" h="1197" w="1196">
                    <a:moveTo>
                      <a:pt x="540" y="0"/>
                    </a:moveTo>
                    <a:cubicBezTo>
                      <a:pt x="452" y="0"/>
                      <a:pt x="377" y="50"/>
                      <a:pt x="374" y="143"/>
                    </a:cubicBezTo>
                    <a:cubicBezTo>
                      <a:pt x="365" y="142"/>
                      <a:pt x="357" y="142"/>
                      <a:pt x="349" y="142"/>
                    </a:cubicBezTo>
                    <a:cubicBezTo>
                      <a:pt x="222" y="142"/>
                      <a:pt x="165" y="274"/>
                      <a:pt x="196" y="343"/>
                    </a:cubicBezTo>
                    <a:cubicBezTo>
                      <a:pt x="115" y="369"/>
                      <a:pt x="22" y="440"/>
                      <a:pt x="63" y="640"/>
                    </a:cubicBezTo>
                    <a:cubicBezTo>
                      <a:pt x="0" y="702"/>
                      <a:pt x="4" y="824"/>
                      <a:pt x="59" y="895"/>
                    </a:cubicBezTo>
                    <a:cubicBezTo>
                      <a:pt x="180" y="1057"/>
                      <a:pt x="384" y="1197"/>
                      <a:pt x="585" y="1197"/>
                    </a:cubicBezTo>
                    <a:cubicBezTo>
                      <a:pt x="600" y="1197"/>
                      <a:pt x="614" y="1196"/>
                      <a:pt x="629" y="1195"/>
                    </a:cubicBezTo>
                    <a:cubicBezTo>
                      <a:pt x="810" y="1035"/>
                      <a:pt x="987" y="854"/>
                      <a:pt x="1088" y="635"/>
                    </a:cubicBezTo>
                    <a:cubicBezTo>
                      <a:pt x="1154" y="495"/>
                      <a:pt x="1195" y="418"/>
                      <a:pt x="1143" y="302"/>
                    </a:cubicBezTo>
                    <a:cubicBezTo>
                      <a:pt x="1111" y="233"/>
                      <a:pt x="1039" y="206"/>
                      <a:pt x="976" y="206"/>
                    </a:cubicBezTo>
                    <a:cubicBezTo>
                      <a:pt x="938" y="206"/>
                      <a:pt x="902" y="216"/>
                      <a:pt x="880" y="232"/>
                    </a:cubicBezTo>
                    <a:cubicBezTo>
                      <a:pt x="806" y="140"/>
                      <a:pt x="721" y="44"/>
                      <a:pt x="610" y="10"/>
                    </a:cubicBezTo>
                    <a:cubicBezTo>
                      <a:pt x="586" y="4"/>
                      <a:pt x="563" y="0"/>
                      <a:pt x="540" y="0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4"/>
              <p:cNvSpPr/>
              <p:nvPr/>
            </p:nvSpPr>
            <p:spPr>
              <a:xfrm>
                <a:off x="4446793" y="959284"/>
                <a:ext cx="99793" cy="97043"/>
              </a:xfrm>
              <a:custGeom>
                <a:rect b="b" l="l" r="r" t="t"/>
                <a:pathLst>
                  <a:path extrusionOk="0" h="494" w="508">
                    <a:moveTo>
                      <a:pt x="119" y="0"/>
                    </a:moveTo>
                    <a:lnTo>
                      <a:pt x="1" y="259"/>
                    </a:lnTo>
                    <a:cubicBezTo>
                      <a:pt x="1" y="259"/>
                      <a:pt x="225" y="493"/>
                      <a:pt x="365" y="493"/>
                    </a:cubicBezTo>
                    <a:cubicBezTo>
                      <a:pt x="396" y="493"/>
                      <a:pt x="422" y="482"/>
                      <a:pt x="441" y="455"/>
                    </a:cubicBezTo>
                    <a:cubicBezTo>
                      <a:pt x="508" y="363"/>
                      <a:pt x="375" y="182"/>
                      <a:pt x="264" y="74"/>
                    </a:cubicBezTo>
                    <a:cubicBezTo>
                      <a:pt x="189" y="4"/>
                      <a:pt x="119" y="0"/>
                      <a:pt x="119" y="0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4"/>
              <p:cNvSpPr/>
              <p:nvPr/>
            </p:nvSpPr>
            <p:spPr>
              <a:xfrm>
                <a:off x="4446204" y="957712"/>
                <a:ext cx="92328" cy="100382"/>
              </a:xfrm>
              <a:custGeom>
                <a:rect b="b" l="l" r="r" t="t"/>
                <a:pathLst>
                  <a:path extrusionOk="0" h="511" w="470">
                    <a:moveTo>
                      <a:pt x="122" y="0"/>
                    </a:moveTo>
                    <a:lnTo>
                      <a:pt x="122" y="12"/>
                    </a:lnTo>
                    <a:lnTo>
                      <a:pt x="122" y="16"/>
                    </a:lnTo>
                    <a:cubicBezTo>
                      <a:pt x="130" y="16"/>
                      <a:pt x="197" y="23"/>
                      <a:pt x="263" y="86"/>
                    </a:cubicBezTo>
                    <a:cubicBezTo>
                      <a:pt x="307" y="130"/>
                      <a:pt x="355" y="186"/>
                      <a:pt x="392" y="245"/>
                    </a:cubicBezTo>
                    <a:cubicBezTo>
                      <a:pt x="429" y="301"/>
                      <a:pt x="455" y="359"/>
                      <a:pt x="455" y="404"/>
                    </a:cubicBezTo>
                    <a:cubicBezTo>
                      <a:pt x="455" y="426"/>
                      <a:pt x="451" y="444"/>
                      <a:pt x="441" y="459"/>
                    </a:cubicBezTo>
                    <a:cubicBezTo>
                      <a:pt x="422" y="485"/>
                      <a:pt x="396" y="492"/>
                      <a:pt x="370" y="497"/>
                    </a:cubicBezTo>
                    <a:cubicBezTo>
                      <a:pt x="337" y="497"/>
                      <a:pt x="296" y="482"/>
                      <a:pt x="255" y="459"/>
                    </a:cubicBezTo>
                    <a:cubicBezTo>
                      <a:pt x="197" y="426"/>
                      <a:pt x="133" y="378"/>
                      <a:pt x="89" y="337"/>
                    </a:cubicBezTo>
                    <a:cubicBezTo>
                      <a:pt x="67" y="315"/>
                      <a:pt x="45" y="297"/>
                      <a:pt x="33" y="285"/>
                    </a:cubicBezTo>
                    <a:cubicBezTo>
                      <a:pt x="26" y="278"/>
                      <a:pt x="19" y="275"/>
                      <a:pt x="15" y="270"/>
                    </a:cubicBezTo>
                    <a:cubicBezTo>
                      <a:pt x="11" y="267"/>
                      <a:pt x="11" y="263"/>
                      <a:pt x="11" y="263"/>
                    </a:cubicBezTo>
                    <a:lnTo>
                      <a:pt x="0" y="275"/>
                    </a:lnTo>
                    <a:cubicBezTo>
                      <a:pt x="0" y="275"/>
                      <a:pt x="55" y="333"/>
                      <a:pt x="130" y="393"/>
                    </a:cubicBezTo>
                    <a:cubicBezTo>
                      <a:pt x="166" y="419"/>
                      <a:pt x="207" y="448"/>
                      <a:pt x="248" y="470"/>
                    </a:cubicBezTo>
                    <a:cubicBezTo>
                      <a:pt x="292" y="492"/>
                      <a:pt x="333" y="511"/>
                      <a:pt x="370" y="511"/>
                    </a:cubicBezTo>
                    <a:cubicBezTo>
                      <a:pt x="400" y="511"/>
                      <a:pt x="429" y="497"/>
                      <a:pt x="451" y="467"/>
                    </a:cubicBezTo>
                    <a:cubicBezTo>
                      <a:pt x="463" y="448"/>
                      <a:pt x="470" y="426"/>
                      <a:pt x="470" y="404"/>
                    </a:cubicBezTo>
                    <a:cubicBezTo>
                      <a:pt x="470" y="352"/>
                      <a:pt x="444" y="293"/>
                      <a:pt x="403" y="238"/>
                    </a:cubicBezTo>
                    <a:cubicBezTo>
                      <a:pt x="366" y="178"/>
                      <a:pt x="318" y="123"/>
                      <a:pt x="270" y="75"/>
                    </a:cubicBezTo>
                    <a:cubicBezTo>
                      <a:pt x="197" y="4"/>
                      <a:pt x="125" y="0"/>
                      <a:pt x="122" y="0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4"/>
              <p:cNvSpPr/>
              <p:nvPr/>
            </p:nvSpPr>
            <p:spPr>
              <a:xfrm>
                <a:off x="4506512" y="979517"/>
                <a:ext cx="85060" cy="91739"/>
              </a:xfrm>
              <a:custGeom>
                <a:rect b="b" l="l" r="r" t="t"/>
                <a:pathLst>
                  <a:path extrusionOk="0" h="467" w="433">
                    <a:moveTo>
                      <a:pt x="318" y="0"/>
                    </a:moveTo>
                    <a:cubicBezTo>
                      <a:pt x="318" y="0"/>
                      <a:pt x="0" y="337"/>
                      <a:pt x="111" y="437"/>
                    </a:cubicBezTo>
                    <a:cubicBezTo>
                      <a:pt x="134" y="458"/>
                      <a:pt x="161" y="466"/>
                      <a:pt x="189" y="466"/>
                    </a:cubicBezTo>
                    <a:cubicBezTo>
                      <a:pt x="300" y="466"/>
                      <a:pt x="433" y="333"/>
                      <a:pt x="433" y="333"/>
                    </a:cubicBezTo>
                    <a:lnTo>
                      <a:pt x="318" y="0"/>
                    </a:ln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4"/>
              <p:cNvSpPr/>
              <p:nvPr/>
            </p:nvSpPr>
            <p:spPr>
              <a:xfrm>
                <a:off x="4522423" y="978142"/>
                <a:ext cx="69934" cy="94685"/>
              </a:xfrm>
              <a:custGeom>
                <a:rect b="b" l="l" r="r" t="t"/>
                <a:pathLst>
                  <a:path extrusionOk="0" h="482" w="356">
                    <a:moveTo>
                      <a:pt x="234" y="0"/>
                    </a:moveTo>
                    <a:cubicBezTo>
                      <a:pt x="234" y="0"/>
                      <a:pt x="174" y="63"/>
                      <a:pt x="119" y="141"/>
                    </a:cubicBezTo>
                    <a:cubicBezTo>
                      <a:pt x="89" y="181"/>
                      <a:pt x="60" y="222"/>
                      <a:pt x="38" y="267"/>
                    </a:cubicBezTo>
                    <a:cubicBezTo>
                      <a:pt x="15" y="308"/>
                      <a:pt x="0" y="348"/>
                      <a:pt x="0" y="385"/>
                    </a:cubicBezTo>
                    <a:cubicBezTo>
                      <a:pt x="0" y="411"/>
                      <a:pt x="8" y="433"/>
                      <a:pt x="26" y="451"/>
                    </a:cubicBezTo>
                    <a:cubicBezTo>
                      <a:pt x="48" y="474"/>
                      <a:pt x="78" y="482"/>
                      <a:pt x="108" y="482"/>
                    </a:cubicBezTo>
                    <a:cubicBezTo>
                      <a:pt x="167" y="482"/>
                      <a:pt x="226" y="448"/>
                      <a:pt x="275" y="415"/>
                    </a:cubicBezTo>
                    <a:cubicBezTo>
                      <a:pt x="323" y="381"/>
                      <a:pt x="355" y="348"/>
                      <a:pt x="355" y="348"/>
                    </a:cubicBezTo>
                    <a:lnTo>
                      <a:pt x="345" y="337"/>
                    </a:lnTo>
                    <a:cubicBezTo>
                      <a:pt x="337" y="344"/>
                      <a:pt x="304" y="378"/>
                      <a:pt x="260" y="407"/>
                    </a:cubicBezTo>
                    <a:cubicBezTo>
                      <a:pt x="212" y="437"/>
                      <a:pt x="156" y="466"/>
                      <a:pt x="108" y="466"/>
                    </a:cubicBezTo>
                    <a:cubicBezTo>
                      <a:pt x="82" y="466"/>
                      <a:pt x="56" y="459"/>
                      <a:pt x="38" y="441"/>
                    </a:cubicBezTo>
                    <a:cubicBezTo>
                      <a:pt x="22" y="426"/>
                      <a:pt x="15" y="407"/>
                      <a:pt x="15" y="385"/>
                    </a:cubicBezTo>
                    <a:cubicBezTo>
                      <a:pt x="15" y="355"/>
                      <a:pt x="30" y="315"/>
                      <a:pt x="48" y="274"/>
                    </a:cubicBezTo>
                    <a:cubicBezTo>
                      <a:pt x="82" y="211"/>
                      <a:pt x="130" y="144"/>
                      <a:pt x="171" y="96"/>
                    </a:cubicBezTo>
                    <a:cubicBezTo>
                      <a:pt x="193" y="71"/>
                      <a:pt x="212" y="48"/>
                      <a:pt x="222" y="33"/>
                    </a:cubicBezTo>
                    <a:cubicBezTo>
                      <a:pt x="230" y="26"/>
                      <a:pt x="234" y="23"/>
                      <a:pt x="237" y="19"/>
                    </a:cubicBezTo>
                    <a:lnTo>
                      <a:pt x="244" y="11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4"/>
              <p:cNvSpPr/>
              <p:nvPr/>
            </p:nvSpPr>
            <p:spPr>
              <a:xfrm>
                <a:off x="4430096" y="997001"/>
                <a:ext cx="92524" cy="98614"/>
              </a:xfrm>
              <a:custGeom>
                <a:rect b="b" l="l" r="r" t="t"/>
                <a:pathLst>
                  <a:path extrusionOk="0" h="502" w="471">
                    <a:moveTo>
                      <a:pt x="86" y="0"/>
                    </a:moveTo>
                    <a:lnTo>
                      <a:pt x="1" y="304"/>
                    </a:lnTo>
                    <a:cubicBezTo>
                      <a:pt x="1" y="304"/>
                      <a:pt x="194" y="501"/>
                      <a:pt x="325" y="501"/>
                    </a:cubicBezTo>
                    <a:cubicBezTo>
                      <a:pt x="357" y="501"/>
                      <a:pt x="386" y="489"/>
                      <a:pt x="407" y="459"/>
                    </a:cubicBezTo>
                    <a:cubicBezTo>
                      <a:pt x="470" y="367"/>
                      <a:pt x="341" y="186"/>
                      <a:pt x="230" y="75"/>
                    </a:cubicBezTo>
                    <a:cubicBezTo>
                      <a:pt x="156" y="8"/>
                      <a:pt x="86" y="0"/>
                      <a:pt x="86" y="0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4"/>
              <p:cNvSpPr/>
              <p:nvPr/>
            </p:nvSpPr>
            <p:spPr>
              <a:xfrm>
                <a:off x="4429507" y="995625"/>
                <a:ext cx="85845" cy="101168"/>
              </a:xfrm>
              <a:custGeom>
                <a:rect b="b" l="l" r="r" t="t"/>
                <a:pathLst>
                  <a:path extrusionOk="0" h="515" w="437">
                    <a:moveTo>
                      <a:pt x="89" y="0"/>
                    </a:moveTo>
                    <a:lnTo>
                      <a:pt x="89" y="15"/>
                    </a:lnTo>
                    <a:cubicBezTo>
                      <a:pt x="96" y="15"/>
                      <a:pt x="159" y="26"/>
                      <a:pt x="226" y="89"/>
                    </a:cubicBezTo>
                    <a:cubicBezTo>
                      <a:pt x="270" y="133"/>
                      <a:pt x="321" y="188"/>
                      <a:pt x="359" y="244"/>
                    </a:cubicBezTo>
                    <a:cubicBezTo>
                      <a:pt x="396" y="304"/>
                      <a:pt x="422" y="359"/>
                      <a:pt x="422" y="407"/>
                    </a:cubicBezTo>
                    <a:cubicBezTo>
                      <a:pt x="422" y="425"/>
                      <a:pt x="415" y="444"/>
                      <a:pt x="403" y="459"/>
                    </a:cubicBezTo>
                    <a:cubicBezTo>
                      <a:pt x="384" y="488"/>
                      <a:pt x="359" y="499"/>
                      <a:pt x="326" y="499"/>
                    </a:cubicBezTo>
                    <a:cubicBezTo>
                      <a:pt x="296" y="499"/>
                      <a:pt x="259" y="488"/>
                      <a:pt x="226" y="470"/>
                    </a:cubicBezTo>
                    <a:cubicBezTo>
                      <a:pt x="171" y="444"/>
                      <a:pt x="118" y="403"/>
                      <a:pt x="77" y="366"/>
                    </a:cubicBezTo>
                    <a:cubicBezTo>
                      <a:pt x="55" y="352"/>
                      <a:pt x="41" y="337"/>
                      <a:pt x="26" y="326"/>
                    </a:cubicBezTo>
                    <a:cubicBezTo>
                      <a:pt x="22" y="318"/>
                      <a:pt x="19" y="314"/>
                      <a:pt x="15" y="311"/>
                    </a:cubicBezTo>
                    <a:lnTo>
                      <a:pt x="11" y="307"/>
                    </a:lnTo>
                    <a:lnTo>
                      <a:pt x="0" y="318"/>
                    </a:lnTo>
                    <a:cubicBezTo>
                      <a:pt x="0" y="318"/>
                      <a:pt x="48" y="366"/>
                      <a:pt x="111" y="415"/>
                    </a:cubicBezTo>
                    <a:cubicBezTo>
                      <a:pt x="144" y="441"/>
                      <a:pt x="181" y="466"/>
                      <a:pt x="218" y="485"/>
                    </a:cubicBezTo>
                    <a:cubicBezTo>
                      <a:pt x="255" y="504"/>
                      <a:pt x="292" y="514"/>
                      <a:pt x="326" y="514"/>
                    </a:cubicBezTo>
                    <a:cubicBezTo>
                      <a:pt x="362" y="514"/>
                      <a:pt x="396" y="504"/>
                      <a:pt x="418" y="470"/>
                    </a:cubicBezTo>
                    <a:cubicBezTo>
                      <a:pt x="429" y="451"/>
                      <a:pt x="437" y="429"/>
                      <a:pt x="437" y="407"/>
                    </a:cubicBezTo>
                    <a:cubicBezTo>
                      <a:pt x="437" y="355"/>
                      <a:pt x="407" y="296"/>
                      <a:pt x="370" y="237"/>
                    </a:cubicBezTo>
                    <a:cubicBezTo>
                      <a:pt x="333" y="181"/>
                      <a:pt x="282" y="122"/>
                      <a:pt x="237" y="77"/>
                    </a:cubicBezTo>
                    <a:cubicBezTo>
                      <a:pt x="163" y="7"/>
                      <a:pt x="89" y="0"/>
                      <a:pt x="89" y="0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4"/>
              <p:cNvSpPr/>
              <p:nvPr/>
            </p:nvSpPr>
            <p:spPr>
              <a:xfrm>
                <a:off x="4413988" y="1052986"/>
                <a:ext cx="91935" cy="71505"/>
              </a:xfrm>
              <a:custGeom>
                <a:rect b="b" l="l" r="r" t="t"/>
                <a:pathLst>
                  <a:path extrusionOk="0" h="364" w="468">
                    <a:moveTo>
                      <a:pt x="84" y="1"/>
                    </a:moveTo>
                    <a:cubicBezTo>
                      <a:pt x="27" y="1"/>
                      <a:pt x="1" y="38"/>
                      <a:pt x="1" y="38"/>
                    </a:cubicBezTo>
                    <a:lnTo>
                      <a:pt x="86" y="267"/>
                    </a:lnTo>
                    <a:cubicBezTo>
                      <a:pt x="86" y="267"/>
                      <a:pt x="221" y="364"/>
                      <a:pt x="322" y="364"/>
                    </a:cubicBezTo>
                    <a:cubicBezTo>
                      <a:pt x="355" y="364"/>
                      <a:pt x="385" y="353"/>
                      <a:pt x="405" y="326"/>
                    </a:cubicBezTo>
                    <a:cubicBezTo>
                      <a:pt x="467" y="237"/>
                      <a:pt x="250" y="67"/>
                      <a:pt x="175" y="26"/>
                    </a:cubicBezTo>
                    <a:cubicBezTo>
                      <a:pt x="139" y="7"/>
                      <a:pt x="109" y="1"/>
                      <a:pt x="84" y="1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4"/>
              <p:cNvSpPr/>
              <p:nvPr/>
            </p:nvSpPr>
            <p:spPr>
              <a:xfrm>
                <a:off x="4413398" y="1051611"/>
                <a:ext cx="83685" cy="74255"/>
              </a:xfrm>
              <a:custGeom>
                <a:rect b="b" l="l" r="r" t="t"/>
                <a:pathLst>
                  <a:path extrusionOk="0" h="378" w="426">
                    <a:moveTo>
                      <a:pt x="86" y="0"/>
                    </a:moveTo>
                    <a:cubicBezTo>
                      <a:pt x="56" y="0"/>
                      <a:pt x="34" y="7"/>
                      <a:pt x="23" y="19"/>
                    </a:cubicBezTo>
                    <a:cubicBezTo>
                      <a:pt x="8" y="29"/>
                      <a:pt x="0" y="37"/>
                      <a:pt x="0" y="37"/>
                    </a:cubicBezTo>
                    <a:lnTo>
                      <a:pt x="12" y="48"/>
                    </a:lnTo>
                    <a:cubicBezTo>
                      <a:pt x="12" y="48"/>
                      <a:pt x="19" y="37"/>
                      <a:pt x="31" y="29"/>
                    </a:cubicBezTo>
                    <a:cubicBezTo>
                      <a:pt x="41" y="22"/>
                      <a:pt x="60" y="14"/>
                      <a:pt x="86" y="14"/>
                    </a:cubicBezTo>
                    <a:cubicBezTo>
                      <a:pt x="111" y="14"/>
                      <a:pt x="142" y="22"/>
                      <a:pt x="174" y="41"/>
                    </a:cubicBezTo>
                    <a:cubicBezTo>
                      <a:pt x="208" y="55"/>
                      <a:pt x="267" y="100"/>
                      <a:pt x="319" y="148"/>
                    </a:cubicBezTo>
                    <a:cubicBezTo>
                      <a:pt x="345" y="174"/>
                      <a:pt x="367" y="200"/>
                      <a:pt x="381" y="226"/>
                    </a:cubicBezTo>
                    <a:cubicBezTo>
                      <a:pt x="400" y="251"/>
                      <a:pt x="411" y="277"/>
                      <a:pt x="411" y="296"/>
                    </a:cubicBezTo>
                    <a:cubicBezTo>
                      <a:pt x="411" y="307"/>
                      <a:pt x="408" y="318"/>
                      <a:pt x="400" y="330"/>
                    </a:cubicBezTo>
                    <a:cubicBezTo>
                      <a:pt x="393" y="340"/>
                      <a:pt x="381" y="352"/>
                      <a:pt x="367" y="355"/>
                    </a:cubicBezTo>
                    <a:cubicBezTo>
                      <a:pt x="356" y="362"/>
                      <a:pt x="341" y="362"/>
                      <a:pt x="326" y="362"/>
                    </a:cubicBezTo>
                    <a:cubicBezTo>
                      <a:pt x="278" y="362"/>
                      <a:pt x="219" y="340"/>
                      <a:pt x="174" y="314"/>
                    </a:cubicBezTo>
                    <a:cubicBezTo>
                      <a:pt x="149" y="303"/>
                      <a:pt x="130" y="292"/>
                      <a:pt x="115" y="281"/>
                    </a:cubicBezTo>
                    <a:cubicBezTo>
                      <a:pt x="108" y="277"/>
                      <a:pt x="104" y="274"/>
                      <a:pt x="101" y="270"/>
                    </a:cubicBezTo>
                    <a:cubicBezTo>
                      <a:pt x="97" y="266"/>
                      <a:pt x="93" y="266"/>
                      <a:pt x="93" y="266"/>
                    </a:cubicBezTo>
                    <a:lnTo>
                      <a:pt x="86" y="277"/>
                    </a:lnTo>
                    <a:cubicBezTo>
                      <a:pt x="86" y="277"/>
                      <a:pt x="119" y="303"/>
                      <a:pt x="167" y="330"/>
                    </a:cubicBezTo>
                    <a:cubicBezTo>
                      <a:pt x="212" y="352"/>
                      <a:pt x="270" y="377"/>
                      <a:pt x="326" y="377"/>
                    </a:cubicBezTo>
                    <a:cubicBezTo>
                      <a:pt x="341" y="377"/>
                      <a:pt x="359" y="374"/>
                      <a:pt x="374" y="369"/>
                    </a:cubicBezTo>
                    <a:cubicBezTo>
                      <a:pt x="389" y="362"/>
                      <a:pt x="400" y="352"/>
                      <a:pt x="411" y="337"/>
                    </a:cubicBezTo>
                    <a:cubicBezTo>
                      <a:pt x="422" y="325"/>
                      <a:pt x="426" y="311"/>
                      <a:pt x="426" y="296"/>
                    </a:cubicBezTo>
                    <a:cubicBezTo>
                      <a:pt x="426" y="270"/>
                      <a:pt x="415" y="244"/>
                      <a:pt x="396" y="219"/>
                    </a:cubicBezTo>
                    <a:cubicBezTo>
                      <a:pt x="341" y="137"/>
                      <a:pt x="234" y="52"/>
                      <a:pt x="182" y="26"/>
                    </a:cubicBezTo>
                    <a:cubicBezTo>
                      <a:pt x="145" y="7"/>
                      <a:pt x="111" y="0"/>
                      <a:pt x="86" y="0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4"/>
              <p:cNvSpPr/>
              <p:nvPr/>
            </p:nvSpPr>
            <p:spPr>
              <a:xfrm>
                <a:off x="4513583" y="983839"/>
                <a:ext cx="311361" cy="273841"/>
              </a:xfrm>
              <a:custGeom>
                <a:rect b="b" l="l" r="r" t="t"/>
                <a:pathLst>
                  <a:path extrusionOk="0" h="1394" w="1585">
                    <a:moveTo>
                      <a:pt x="1329" y="1"/>
                    </a:moveTo>
                    <a:lnTo>
                      <a:pt x="937" y="644"/>
                    </a:lnTo>
                    <a:lnTo>
                      <a:pt x="368" y="501"/>
                    </a:lnTo>
                    <a:lnTo>
                      <a:pt x="1" y="914"/>
                    </a:lnTo>
                    <a:lnTo>
                      <a:pt x="841" y="1344"/>
                    </a:lnTo>
                    <a:cubicBezTo>
                      <a:pt x="903" y="1377"/>
                      <a:pt x="970" y="1393"/>
                      <a:pt x="1036" y="1393"/>
                    </a:cubicBezTo>
                    <a:cubicBezTo>
                      <a:pt x="1154" y="1393"/>
                      <a:pt x="1269" y="1342"/>
                      <a:pt x="1355" y="1247"/>
                    </a:cubicBezTo>
                    <a:lnTo>
                      <a:pt x="1585" y="996"/>
                    </a:lnTo>
                    <a:lnTo>
                      <a:pt x="1329" y="1"/>
                    </a:ln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4"/>
              <p:cNvSpPr/>
              <p:nvPr/>
            </p:nvSpPr>
            <p:spPr>
              <a:xfrm>
                <a:off x="5020205" y="735341"/>
                <a:ext cx="230427" cy="358508"/>
              </a:xfrm>
              <a:custGeom>
                <a:rect b="b" l="l" r="r" t="t"/>
                <a:pathLst>
                  <a:path extrusionOk="0" h="1825" w="1173">
                    <a:moveTo>
                      <a:pt x="422" y="1"/>
                    </a:moveTo>
                    <a:lnTo>
                      <a:pt x="0" y="996"/>
                    </a:lnTo>
                    <a:lnTo>
                      <a:pt x="411" y="1824"/>
                    </a:lnTo>
                    <a:lnTo>
                      <a:pt x="1173" y="781"/>
                    </a:lnTo>
                    <a:lnTo>
                      <a:pt x="42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4"/>
              <p:cNvSpPr/>
              <p:nvPr/>
            </p:nvSpPr>
            <p:spPr>
              <a:xfrm>
                <a:off x="4683702" y="939640"/>
                <a:ext cx="186227" cy="260286"/>
              </a:xfrm>
              <a:custGeom>
                <a:rect b="b" l="l" r="r" t="t"/>
                <a:pathLst>
                  <a:path extrusionOk="0" h="1325" w="948">
                    <a:moveTo>
                      <a:pt x="586" y="0"/>
                    </a:moveTo>
                    <a:lnTo>
                      <a:pt x="0" y="710"/>
                    </a:lnTo>
                    <a:lnTo>
                      <a:pt x="774" y="1325"/>
                    </a:lnTo>
                    <a:lnTo>
                      <a:pt x="948" y="574"/>
                    </a:lnTo>
                    <a:lnTo>
                      <a:pt x="840" y="41"/>
                    </a:lnTo>
                    <a:lnTo>
                      <a:pt x="58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4"/>
              <p:cNvSpPr/>
              <p:nvPr/>
            </p:nvSpPr>
            <p:spPr>
              <a:xfrm>
                <a:off x="5180109" y="1469442"/>
                <a:ext cx="278555" cy="274234"/>
              </a:xfrm>
              <a:custGeom>
                <a:rect b="b" l="l" r="r" t="t"/>
                <a:pathLst>
                  <a:path extrusionOk="0" h="1396" w="1418">
                    <a:moveTo>
                      <a:pt x="970" y="0"/>
                    </a:moveTo>
                    <a:lnTo>
                      <a:pt x="0" y="366"/>
                    </a:lnTo>
                    <a:cubicBezTo>
                      <a:pt x="0" y="366"/>
                      <a:pt x="133" y="706"/>
                      <a:pt x="282" y="906"/>
                    </a:cubicBezTo>
                    <a:cubicBezTo>
                      <a:pt x="458" y="1140"/>
                      <a:pt x="717" y="1396"/>
                      <a:pt x="1018" y="1396"/>
                    </a:cubicBezTo>
                    <a:cubicBezTo>
                      <a:pt x="1065" y="1396"/>
                      <a:pt x="1113" y="1390"/>
                      <a:pt x="1161" y="1376"/>
                    </a:cubicBezTo>
                    <a:cubicBezTo>
                      <a:pt x="1161" y="1376"/>
                      <a:pt x="1417" y="914"/>
                      <a:pt x="1192" y="366"/>
                    </a:cubicBezTo>
                    <a:cubicBezTo>
                      <a:pt x="1144" y="248"/>
                      <a:pt x="1069" y="126"/>
                      <a:pt x="9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4"/>
              <p:cNvSpPr/>
              <p:nvPr/>
            </p:nvSpPr>
            <p:spPr>
              <a:xfrm>
                <a:off x="5235309" y="1541340"/>
                <a:ext cx="223355" cy="202336"/>
              </a:xfrm>
              <a:custGeom>
                <a:rect b="b" l="l" r="r" t="t"/>
                <a:pathLst>
                  <a:path extrusionOk="0" h="1030" w="1137">
                    <a:moveTo>
                      <a:pt x="911" y="0"/>
                    </a:moveTo>
                    <a:cubicBezTo>
                      <a:pt x="1118" y="666"/>
                      <a:pt x="855" y="914"/>
                      <a:pt x="855" y="914"/>
                    </a:cubicBezTo>
                    <a:cubicBezTo>
                      <a:pt x="834" y="916"/>
                      <a:pt x="813" y="918"/>
                      <a:pt x="791" y="918"/>
                    </a:cubicBezTo>
                    <a:cubicBezTo>
                      <a:pt x="519" y="918"/>
                      <a:pt x="199" y="709"/>
                      <a:pt x="1" y="540"/>
                    </a:cubicBezTo>
                    <a:lnTo>
                      <a:pt x="1" y="540"/>
                    </a:lnTo>
                    <a:cubicBezTo>
                      <a:pt x="177" y="774"/>
                      <a:pt x="436" y="1030"/>
                      <a:pt x="737" y="1030"/>
                    </a:cubicBezTo>
                    <a:cubicBezTo>
                      <a:pt x="784" y="1030"/>
                      <a:pt x="832" y="1024"/>
                      <a:pt x="880" y="1010"/>
                    </a:cubicBezTo>
                    <a:cubicBezTo>
                      <a:pt x="880" y="1010"/>
                      <a:pt x="1136" y="548"/>
                      <a:pt x="9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4"/>
              <p:cNvSpPr/>
              <p:nvPr/>
            </p:nvSpPr>
            <p:spPr>
              <a:xfrm>
                <a:off x="4634984" y="1933437"/>
                <a:ext cx="258125" cy="180531"/>
              </a:xfrm>
              <a:custGeom>
                <a:rect b="b" l="l" r="r" t="t"/>
                <a:pathLst>
                  <a:path extrusionOk="0" h="919" w="1314">
                    <a:moveTo>
                      <a:pt x="387" y="0"/>
                    </a:moveTo>
                    <a:cubicBezTo>
                      <a:pt x="237" y="0"/>
                      <a:pt x="140" y="45"/>
                      <a:pt x="82" y="90"/>
                    </a:cubicBezTo>
                    <a:cubicBezTo>
                      <a:pt x="23" y="142"/>
                      <a:pt x="1" y="191"/>
                      <a:pt x="1" y="191"/>
                    </a:cubicBezTo>
                    <a:lnTo>
                      <a:pt x="1166" y="919"/>
                    </a:lnTo>
                    <a:lnTo>
                      <a:pt x="1206" y="819"/>
                    </a:lnTo>
                    <a:lnTo>
                      <a:pt x="1300" y="586"/>
                    </a:lnTo>
                    <a:lnTo>
                      <a:pt x="1314" y="439"/>
                    </a:lnTo>
                    <a:lnTo>
                      <a:pt x="589" y="24"/>
                    </a:lnTo>
                    <a:cubicBezTo>
                      <a:pt x="513" y="7"/>
                      <a:pt x="446" y="0"/>
                      <a:pt x="3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4"/>
              <p:cNvSpPr/>
              <p:nvPr/>
            </p:nvSpPr>
            <p:spPr>
              <a:xfrm>
                <a:off x="4634984" y="1951117"/>
                <a:ext cx="237106" cy="162851"/>
              </a:xfrm>
              <a:custGeom>
                <a:rect b="b" l="l" r="r" t="t"/>
                <a:pathLst>
                  <a:path extrusionOk="0" h="829" w="1207">
                    <a:moveTo>
                      <a:pt x="82" y="0"/>
                    </a:moveTo>
                    <a:cubicBezTo>
                      <a:pt x="23" y="52"/>
                      <a:pt x="1" y="101"/>
                      <a:pt x="1" y="101"/>
                    </a:cubicBezTo>
                    <a:lnTo>
                      <a:pt x="1166" y="829"/>
                    </a:lnTo>
                    <a:lnTo>
                      <a:pt x="1206" y="729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4"/>
              <p:cNvSpPr/>
              <p:nvPr/>
            </p:nvSpPr>
            <p:spPr>
              <a:xfrm>
                <a:off x="4747741" y="1460602"/>
                <a:ext cx="289949" cy="569094"/>
              </a:xfrm>
              <a:custGeom>
                <a:rect b="b" l="l" r="r" t="t"/>
                <a:pathLst>
                  <a:path extrusionOk="0" h="2897" w="1476">
                    <a:moveTo>
                      <a:pt x="499" y="1"/>
                    </a:moveTo>
                    <a:lnTo>
                      <a:pt x="474" y="130"/>
                    </a:lnTo>
                    <a:lnTo>
                      <a:pt x="374" y="618"/>
                    </a:lnTo>
                    <a:lnTo>
                      <a:pt x="292" y="1017"/>
                    </a:lnTo>
                    <a:lnTo>
                      <a:pt x="0" y="2453"/>
                    </a:lnTo>
                    <a:lnTo>
                      <a:pt x="707" y="2897"/>
                    </a:lnTo>
                    <a:lnTo>
                      <a:pt x="1162" y="1476"/>
                    </a:lnTo>
                    <a:lnTo>
                      <a:pt x="1339" y="929"/>
                    </a:lnTo>
                    <a:lnTo>
                      <a:pt x="1476" y="493"/>
                    </a:lnTo>
                    <a:lnTo>
                      <a:pt x="851" y="179"/>
                    </a:lnTo>
                    <a:lnTo>
                      <a:pt x="499" y="1"/>
                    </a:ln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4"/>
              <p:cNvSpPr/>
              <p:nvPr/>
            </p:nvSpPr>
            <p:spPr>
              <a:xfrm>
                <a:off x="4805102" y="1581807"/>
                <a:ext cx="205872" cy="168941"/>
              </a:xfrm>
              <a:custGeom>
                <a:rect b="b" l="l" r="r" t="t"/>
                <a:pathLst>
                  <a:path extrusionOk="0" h="860" w="1048">
                    <a:moveTo>
                      <a:pt x="82" y="1"/>
                    </a:moveTo>
                    <a:lnTo>
                      <a:pt x="0" y="400"/>
                    </a:lnTo>
                    <a:lnTo>
                      <a:pt x="870" y="859"/>
                    </a:lnTo>
                    <a:lnTo>
                      <a:pt x="1047" y="312"/>
                    </a:lnTo>
                    <a:lnTo>
                      <a:pt x="82" y="1"/>
                    </a:ln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4"/>
              <p:cNvSpPr/>
              <p:nvPr/>
            </p:nvSpPr>
            <p:spPr>
              <a:xfrm>
                <a:off x="5219201" y="1375543"/>
                <a:ext cx="309790" cy="271876"/>
              </a:xfrm>
              <a:custGeom>
                <a:rect b="b" l="l" r="r" t="t"/>
                <a:pathLst>
                  <a:path extrusionOk="0" h="1384" w="1577">
                    <a:moveTo>
                      <a:pt x="807" y="1"/>
                    </a:moveTo>
                    <a:lnTo>
                      <a:pt x="1" y="970"/>
                    </a:lnTo>
                    <a:lnTo>
                      <a:pt x="511" y="1221"/>
                    </a:lnTo>
                    <a:lnTo>
                      <a:pt x="723" y="1325"/>
                    </a:lnTo>
                    <a:cubicBezTo>
                      <a:pt x="800" y="1366"/>
                      <a:pt x="885" y="1384"/>
                      <a:pt x="967" y="1384"/>
                    </a:cubicBezTo>
                    <a:cubicBezTo>
                      <a:pt x="1140" y="1384"/>
                      <a:pt x="1310" y="1303"/>
                      <a:pt x="1414" y="1151"/>
                    </a:cubicBezTo>
                    <a:cubicBezTo>
                      <a:pt x="1577" y="922"/>
                      <a:pt x="1536" y="607"/>
                      <a:pt x="1318" y="426"/>
                    </a:cubicBezTo>
                    <a:lnTo>
                      <a:pt x="993" y="153"/>
                    </a:lnTo>
                    <a:lnTo>
                      <a:pt x="807" y="1"/>
                    </a:ln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4"/>
              <p:cNvSpPr/>
              <p:nvPr/>
            </p:nvSpPr>
            <p:spPr>
              <a:xfrm>
                <a:off x="5219201" y="1375543"/>
                <a:ext cx="195067" cy="240053"/>
              </a:xfrm>
              <a:custGeom>
                <a:rect b="b" l="l" r="r" t="t"/>
                <a:pathLst>
                  <a:path extrusionOk="0" h="1222" w="993">
                    <a:moveTo>
                      <a:pt x="807" y="1"/>
                    </a:moveTo>
                    <a:lnTo>
                      <a:pt x="1" y="970"/>
                    </a:lnTo>
                    <a:lnTo>
                      <a:pt x="511" y="1221"/>
                    </a:lnTo>
                    <a:lnTo>
                      <a:pt x="993" y="153"/>
                    </a:lnTo>
                    <a:lnTo>
                      <a:pt x="807" y="1"/>
                    </a:ln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4"/>
              <p:cNvSpPr/>
              <p:nvPr/>
            </p:nvSpPr>
            <p:spPr>
              <a:xfrm>
                <a:off x="4776815" y="1227426"/>
                <a:ext cx="635295" cy="466551"/>
              </a:xfrm>
              <a:custGeom>
                <a:rect b="b" l="l" r="r" t="t"/>
                <a:pathLst>
                  <a:path extrusionOk="0" h="2375" w="3234">
                    <a:moveTo>
                      <a:pt x="2242" y="0"/>
                    </a:moveTo>
                    <a:lnTo>
                      <a:pt x="1443" y="74"/>
                    </a:lnTo>
                    <a:lnTo>
                      <a:pt x="636" y="148"/>
                    </a:lnTo>
                    <a:lnTo>
                      <a:pt x="422" y="507"/>
                    </a:lnTo>
                    <a:lnTo>
                      <a:pt x="303" y="707"/>
                    </a:lnTo>
                    <a:lnTo>
                      <a:pt x="237" y="984"/>
                    </a:lnTo>
                    <a:lnTo>
                      <a:pt x="1" y="2023"/>
                    </a:lnTo>
                    <a:lnTo>
                      <a:pt x="1295" y="2375"/>
                    </a:lnTo>
                    <a:lnTo>
                      <a:pt x="1572" y="1402"/>
                    </a:lnTo>
                    <a:lnTo>
                      <a:pt x="2490" y="1957"/>
                    </a:lnTo>
                    <a:lnTo>
                      <a:pt x="3233" y="788"/>
                    </a:lnTo>
                    <a:lnTo>
                      <a:pt x="2290" y="41"/>
                    </a:lnTo>
                    <a:lnTo>
                      <a:pt x="224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4"/>
              <p:cNvSpPr/>
              <p:nvPr/>
            </p:nvSpPr>
            <p:spPr>
              <a:xfrm>
                <a:off x="4823175" y="1227426"/>
                <a:ext cx="403689" cy="193299"/>
              </a:xfrm>
              <a:custGeom>
                <a:rect b="b" l="l" r="r" t="t"/>
                <a:pathLst>
                  <a:path extrusionOk="0" h="984" w="2055">
                    <a:moveTo>
                      <a:pt x="2006" y="0"/>
                    </a:moveTo>
                    <a:lnTo>
                      <a:pt x="1207" y="74"/>
                    </a:lnTo>
                    <a:lnTo>
                      <a:pt x="186" y="507"/>
                    </a:lnTo>
                    <a:lnTo>
                      <a:pt x="67" y="707"/>
                    </a:lnTo>
                    <a:lnTo>
                      <a:pt x="1" y="984"/>
                    </a:lnTo>
                    <a:lnTo>
                      <a:pt x="1" y="984"/>
                    </a:lnTo>
                    <a:lnTo>
                      <a:pt x="2054" y="41"/>
                    </a:lnTo>
                    <a:lnTo>
                      <a:pt x="200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4"/>
              <p:cNvSpPr/>
              <p:nvPr/>
            </p:nvSpPr>
            <p:spPr>
              <a:xfrm>
                <a:off x="4797048" y="921371"/>
                <a:ext cx="423923" cy="444353"/>
              </a:xfrm>
              <a:custGeom>
                <a:rect b="b" l="l" r="r" t="t"/>
                <a:pathLst>
                  <a:path extrusionOk="0" h="2262" w="2158">
                    <a:moveTo>
                      <a:pt x="1407" y="1"/>
                    </a:moveTo>
                    <a:lnTo>
                      <a:pt x="115" y="83"/>
                    </a:lnTo>
                    <a:cubicBezTo>
                      <a:pt x="115" y="83"/>
                      <a:pt x="60" y="319"/>
                      <a:pt x="26" y="655"/>
                    </a:cubicBezTo>
                    <a:cubicBezTo>
                      <a:pt x="19" y="744"/>
                      <a:pt x="12" y="837"/>
                      <a:pt x="9" y="937"/>
                    </a:cubicBezTo>
                    <a:cubicBezTo>
                      <a:pt x="4" y="1007"/>
                      <a:pt x="4" y="1077"/>
                      <a:pt x="1" y="1151"/>
                    </a:cubicBezTo>
                    <a:cubicBezTo>
                      <a:pt x="1" y="1262"/>
                      <a:pt x="4" y="1373"/>
                      <a:pt x="16" y="1484"/>
                    </a:cubicBezTo>
                    <a:cubicBezTo>
                      <a:pt x="23" y="1580"/>
                      <a:pt x="34" y="1676"/>
                      <a:pt x="53" y="1769"/>
                    </a:cubicBezTo>
                    <a:cubicBezTo>
                      <a:pt x="67" y="1854"/>
                      <a:pt x="86" y="1939"/>
                      <a:pt x="108" y="2021"/>
                    </a:cubicBezTo>
                    <a:cubicBezTo>
                      <a:pt x="134" y="2102"/>
                      <a:pt x="164" y="2183"/>
                      <a:pt x="197" y="2261"/>
                    </a:cubicBezTo>
                    <a:lnTo>
                      <a:pt x="2157" y="1570"/>
                    </a:lnTo>
                    <a:cubicBezTo>
                      <a:pt x="2157" y="1570"/>
                      <a:pt x="2128" y="1543"/>
                      <a:pt x="2087" y="1491"/>
                    </a:cubicBezTo>
                    <a:cubicBezTo>
                      <a:pt x="2046" y="1447"/>
                      <a:pt x="1995" y="1380"/>
                      <a:pt x="1935" y="1299"/>
                    </a:cubicBezTo>
                    <a:cubicBezTo>
                      <a:pt x="1887" y="1232"/>
                      <a:pt x="1839" y="1155"/>
                      <a:pt x="1788" y="1070"/>
                    </a:cubicBezTo>
                    <a:cubicBezTo>
                      <a:pt x="1747" y="1000"/>
                      <a:pt x="1706" y="921"/>
                      <a:pt x="1665" y="837"/>
                    </a:cubicBezTo>
                    <a:cubicBezTo>
                      <a:pt x="1639" y="778"/>
                      <a:pt x="1610" y="715"/>
                      <a:pt x="1584" y="648"/>
                    </a:cubicBezTo>
                    <a:cubicBezTo>
                      <a:pt x="1562" y="589"/>
                      <a:pt x="1536" y="522"/>
                      <a:pt x="1518" y="460"/>
                    </a:cubicBezTo>
                    <a:cubicBezTo>
                      <a:pt x="1469" y="319"/>
                      <a:pt x="1433" y="167"/>
                      <a:pt x="14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4"/>
              <p:cNvSpPr/>
              <p:nvPr/>
            </p:nvSpPr>
            <p:spPr>
              <a:xfrm>
                <a:off x="4847337" y="933157"/>
                <a:ext cx="188388" cy="86631"/>
              </a:xfrm>
              <a:custGeom>
                <a:rect b="b" l="l" r="r" t="t"/>
                <a:pathLst>
                  <a:path extrusionOk="0" h="441" w="959">
                    <a:moveTo>
                      <a:pt x="0" y="0"/>
                    </a:moveTo>
                    <a:cubicBezTo>
                      <a:pt x="0" y="0"/>
                      <a:pt x="100" y="170"/>
                      <a:pt x="222" y="300"/>
                    </a:cubicBezTo>
                    <a:cubicBezTo>
                      <a:pt x="295" y="377"/>
                      <a:pt x="379" y="440"/>
                      <a:pt x="453" y="440"/>
                    </a:cubicBezTo>
                    <a:cubicBezTo>
                      <a:pt x="458" y="440"/>
                      <a:pt x="462" y="440"/>
                      <a:pt x="466" y="440"/>
                    </a:cubicBezTo>
                    <a:cubicBezTo>
                      <a:pt x="562" y="429"/>
                      <a:pt x="677" y="333"/>
                      <a:pt x="769" y="233"/>
                    </a:cubicBezTo>
                    <a:cubicBezTo>
                      <a:pt x="877" y="118"/>
                      <a:pt x="958" y="0"/>
                      <a:pt x="958" y="0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4"/>
              <p:cNvSpPr/>
              <p:nvPr/>
            </p:nvSpPr>
            <p:spPr>
              <a:xfrm>
                <a:off x="4847337" y="933157"/>
                <a:ext cx="188388" cy="59129"/>
              </a:xfrm>
              <a:custGeom>
                <a:rect b="b" l="l" r="r" t="t"/>
                <a:pathLst>
                  <a:path extrusionOk="0" h="301" w="959">
                    <a:moveTo>
                      <a:pt x="0" y="0"/>
                    </a:moveTo>
                    <a:cubicBezTo>
                      <a:pt x="0" y="0"/>
                      <a:pt x="100" y="170"/>
                      <a:pt x="222" y="300"/>
                    </a:cubicBezTo>
                    <a:cubicBezTo>
                      <a:pt x="240" y="300"/>
                      <a:pt x="258" y="300"/>
                      <a:pt x="275" y="300"/>
                    </a:cubicBezTo>
                    <a:cubicBezTo>
                      <a:pt x="450" y="300"/>
                      <a:pt x="628" y="270"/>
                      <a:pt x="769" y="233"/>
                    </a:cubicBezTo>
                    <a:cubicBezTo>
                      <a:pt x="877" y="118"/>
                      <a:pt x="958" y="0"/>
                      <a:pt x="958" y="0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4"/>
              <p:cNvSpPr/>
              <p:nvPr/>
            </p:nvSpPr>
            <p:spPr>
              <a:xfrm>
                <a:off x="4797048" y="1085792"/>
                <a:ext cx="351239" cy="127295"/>
              </a:xfrm>
              <a:custGeom>
                <a:rect b="b" l="l" r="r" t="t"/>
                <a:pathLst>
                  <a:path extrusionOk="0" h="648" w="1788">
                    <a:moveTo>
                      <a:pt x="1665" y="0"/>
                    </a:moveTo>
                    <a:lnTo>
                      <a:pt x="1" y="314"/>
                    </a:lnTo>
                    <a:cubicBezTo>
                      <a:pt x="1" y="425"/>
                      <a:pt x="4" y="536"/>
                      <a:pt x="16" y="647"/>
                    </a:cubicBezTo>
                    <a:lnTo>
                      <a:pt x="1788" y="233"/>
                    </a:lnTo>
                    <a:cubicBezTo>
                      <a:pt x="1747" y="163"/>
                      <a:pt x="1706" y="84"/>
                      <a:pt x="166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4"/>
              <p:cNvSpPr/>
              <p:nvPr/>
            </p:nvSpPr>
            <p:spPr>
              <a:xfrm>
                <a:off x="4557979" y="700963"/>
                <a:ext cx="182692" cy="147135"/>
              </a:xfrm>
              <a:custGeom>
                <a:rect b="b" l="l" r="r" t="t"/>
                <a:pathLst>
                  <a:path extrusionOk="0" h="749" w="930">
                    <a:moveTo>
                      <a:pt x="429" y="1"/>
                    </a:moveTo>
                    <a:cubicBezTo>
                      <a:pt x="264" y="1"/>
                      <a:pt x="118" y="92"/>
                      <a:pt x="67" y="239"/>
                    </a:cubicBezTo>
                    <a:cubicBezTo>
                      <a:pt x="0" y="431"/>
                      <a:pt x="126" y="645"/>
                      <a:pt x="345" y="723"/>
                    </a:cubicBezTo>
                    <a:cubicBezTo>
                      <a:pt x="396" y="740"/>
                      <a:pt x="447" y="748"/>
                      <a:pt x="496" y="748"/>
                    </a:cubicBezTo>
                    <a:cubicBezTo>
                      <a:pt x="663" y="748"/>
                      <a:pt x="811" y="657"/>
                      <a:pt x="862" y="508"/>
                    </a:cubicBezTo>
                    <a:cubicBezTo>
                      <a:pt x="929" y="317"/>
                      <a:pt x="804" y="102"/>
                      <a:pt x="585" y="28"/>
                    </a:cubicBezTo>
                    <a:cubicBezTo>
                      <a:pt x="533" y="10"/>
                      <a:pt x="480" y="1"/>
                      <a:pt x="429" y="1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4"/>
              <p:cNvSpPr/>
              <p:nvPr/>
            </p:nvSpPr>
            <p:spPr>
              <a:xfrm>
                <a:off x="4586463" y="749484"/>
                <a:ext cx="123562" cy="88399"/>
              </a:xfrm>
              <a:custGeom>
                <a:rect b="b" l="l" r="r" t="t"/>
                <a:pathLst>
                  <a:path extrusionOk="0" h="450" w="629">
                    <a:moveTo>
                      <a:pt x="261" y="0"/>
                    </a:moveTo>
                    <a:cubicBezTo>
                      <a:pt x="154" y="0"/>
                      <a:pt x="64" y="48"/>
                      <a:pt x="37" y="132"/>
                    </a:cubicBezTo>
                    <a:cubicBezTo>
                      <a:pt x="0" y="243"/>
                      <a:pt x="92" y="376"/>
                      <a:pt x="244" y="428"/>
                    </a:cubicBezTo>
                    <a:cubicBezTo>
                      <a:pt x="286" y="442"/>
                      <a:pt x="327" y="449"/>
                      <a:pt x="367" y="449"/>
                    </a:cubicBezTo>
                    <a:cubicBezTo>
                      <a:pt x="472" y="449"/>
                      <a:pt x="563" y="402"/>
                      <a:pt x="592" y="321"/>
                    </a:cubicBezTo>
                    <a:cubicBezTo>
                      <a:pt x="629" y="206"/>
                      <a:pt x="536" y="73"/>
                      <a:pt x="385" y="21"/>
                    </a:cubicBezTo>
                    <a:cubicBezTo>
                      <a:pt x="342" y="7"/>
                      <a:pt x="300" y="0"/>
                      <a:pt x="261" y="0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4"/>
              <p:cNvSpPr/>
              <p:nvPr/>
            </p:nvSpPr>
            <p:spPr>
              <a:xfrm>
                <a:off x="5094264" y="746734"/>
                <a:ext cx="178959" cy="145957"/>
              </a:xfrm>
              <a:custGeom>
                <a:rect b="b" l="l" r="r" t="t"/>
                <a:pathLst>
                  <a:path extrusionOk="0" h="743" w="911">
                    <a:moveTo>
                      <a:pt x="477" y="1"/>
                    </a:moveTo>
                    <a:cubicBezTo>
                      <a:pt x="442" y="1"/>
                      <a:pt x="406" y="4"/>
                      <a:pt x="371" y="13"/>
                    </a:cubicBezTo>
                    <a:cubicBezTo>
                      <a:pt x="145" y="69"/>
                      <a:pt x="0" y="272"/>
                      <a:pt x="45" y="468"/>
                    </a:cubicBezTo>
                    <a:cubicBezTo>
                      <a:pt x="86" y="633"/>
                      <a:pt x="246" y="743"/>
                      <a:pt x="431" y="743"/>
                    </a:cubicBezTo>
                    <a:cubicBezTo>
                      <a:pt x="466" y="743"/>
                      <a:pt x="502" y="739"/>
                      <a:pt x="538" y="731"/>
                    </a:cubicBezTo>
                    <a:cubicBezTo>
                      <a:pt x="767" y="675"/>
                      <a:pt x="910" y="475"/>
                      <a:pt x="862" y="275"/>
                    </a:cubicBezTo>
                    <a:cubicBezTo>
                      <a:pt x="825" y="110"/>
                      <a:pt x="662" y="1"/>
                      <a:pt x="477" y="1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4"/>
              <p:cNvSpPr/>
              <p:nvPr/>
            </p:nvSpPr>
            <p:spPr>
              <a:xfrm>
                <a:off x="5131391" y="793487"/>
                <a:ext cx="122187" cy="86631"/>
              </a:xfrm>
              <a:custGeom>
                <a:rect b="b" l="l" r="r" t="t"/>
                <a:pathLst>
                  <a:path extrusionOk="0" h="441" w="622">
                    <a:moveTo>
                      <a:pt x="353" y="1"/>
                    </a:moveTo>
                    <a:cubicBezTo>
                      <a:pt x="324" y="1"/>
                      <a:pt x="294" y="4"/>
                      <a:pt x="263" y="12"/>
                    </a:cubicBezTo>
                    <a:cubicBezTo>
                      <a:pt x="104" y="49"/>
                      <a:pt x="1" y="171"/>
                      <a:pt x="26" y="285"/>
                    </a:cubicBezTo>
                    <a:cubicBezTo>
                      <a:pt x="50" y="381"/>
                      <a:pt x="151" y="441"/>
                      <a:pt x="270" y="441"/>
                    </a:cubicBezTo>
                    <a:cubicBezTo>
                      <a:pt x="299" y="441"/>
                      <a:pt x="329" y="437"/>
                      <a:pt x="359" y="430"/>
                    </a:cubicBezTo>
                    <a:cubicBezTo>
                      <a:pt x="518" y="393"/>
                      <a:pt x="622" y="271"/>
                      <a:pt x="596" y="152"/>
                    </a:cubicBezTo>
                    <a:cubicBezTo>
                      <a:pt x="576" y="60"/>
                      <a:pt x="473" y="1"/>
                      <a:pt x="353" y="1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4"/>
              <p:cNvSpPr/>
              <p:nvPr/>
            </p:nvSpPr>
            <p:spPr>
              <a:xfrm>
                <a:off x="4653253" y="447947"/>
                <a:ext cx="545128" cy="514483"/>
              </a:xfrm>
              <a:custGeom>
                <a:rect b="b" l="l" r="r" t="t"/>
                <a:pathLst>
                  <a:path extrusionOk="0" h="2619" w="2775">
                    <a:moveTo>
                      <a:pt x="1575" y="1"/>
                    </a:moveTo>
                    <a:cubicBezTo>
                      <a:pt x="747" y="1"/>
                      <a:pt x="98" y="831"/>
                      <a:pt x="53" y="1530"/>
                    </a:cubicBezTo>
                    <a:cubicBezTo>
                      <a:pt x="0" y="2263"/>
                      <a:pt x="541" y="2544"/>
                      <a:pt x="1262" y="2607"/>
                    </a:cubicBezTo>
                    <a:cubicBezTo>
                      <a:pt x="1343" y="2614"/>
                      <a:pt x="1423" y="2618"/>
                      <a:pt x="1502" y="2618"/>
                    </a:cubicBezTo>
                    <a:cubicBezTo>
                      <a:pt x="2141" y="2618"/>
                      <a:pt x="2677" y="2368"/>
                      <a:pt x="2723" y="1716"/>
                    </a:cubicBezTo>
                    <a:cubicBezTo>
                      <a:pt x="2775" y="983"/>
                      <a:pt x="2431" y="80"/>
                      <a:pt x="1695" y="7"/>
                    </a:cubicBezTo>
                    <a:cubicBezTo>
                      <a:pt x="1655" y="3"/>
                      <a:pt x="1615" y="1"/>
                      <a:pt x="1575" y="1"/>
                    </a:cubicBezTo>
                    <a:close/>
                  </a:path>
                </a:pathLst>
              </a:custGeom>
              <a:solidFill>
                <a:srgbClr val="8F5C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4"/>
              <p:cNvSpPr/>
              <p:nvPr/>
            </p:nvSpPr>
            <p:spPr>
              <a:xfrm>
                <a:off x="4664843" y="468769"/>
                <a:ext cx="522733" cy="284842"/>
              </a:xfrm>
              <a:custGeom>
                <a:rect b="b" l="l" r="r" t="t"/>
                <a:pathLst>
                  <a:path extrusionOk="0" h="1450" w="2661">
                    <a:moveTo>
                      <a:pt x="1444" y="1"/>
                    </a:moveTo>
                    <a:cubicBezTo>
                      <a:pt x="1214" y="1"/>
                      <a:pt x="986" y="41"/>
                      <a:pt x="777" y="133"/>
                    </a:cubicBezTo>
                    <a:cubicBezTo>
                      <a:pt x="411" y="296"/>
                      <a:pt x="112" y="647"/>
                      <a:pt x="1" y="1224"/>
                    </a:cubicBezTo>
                    <a:cubicBezTo>
                      <a:pt x="112" y="980"/>
                      <a:pt x="267" y="758"/>
                      <a:pt x="463" y="562"/>
                    </a:cubicBezTo>
                    <a:cubicBezTo>
                      <a:pt x="505" y="594"/>
                      <a:pt x="555" y="607"/>
                      <a:pt x="608" y="607"/>
                    </a:cubicBezTo>
                    <a:cubicBezTo>
                      <a:pt x="676" y="607"/>
                      <a:pt x="749" y="586"/>
                      <a:pt x="815" y="558"/>
                    </a:cubicBezTo>
                    <a:cubicBezTo>
                      <a:pt x="910" y="522"/>
                      <a:pt x="1010" y="475"/>
                      <a:pt x="1109" y="475"/>
                    </a:cubicBezTo>
                    <a:cubicBezTo>
                      <a:pt x="1129" y="475"/>
                      <a:pt x="1150" y="477"/>
                      <a:pt x="1170" y="481"/>
                    </a:cubicBezTo>
                    <a:cubicBezTo>
                      <a:pt x="1269" y="503"/>
                      <a:pt x="1351" y="577"/>
                      <a:pt x="1450" y="584"/>
                    </a:cubicBezTo>
                    <a:cubicBezTo>
                      <a:pt x="1455" y="585"/>
                      <a:pt x="1460" y="585"/>
                      <a:pt x="1464" y="585"/>
                    </a:cubicBezTo>
                    <a:cubicBezTo>
                      <a:pt x="1578" y="585"/>
                      <a:pt x="1677" y="495"/>
                      <a:pt x="1795" y="492"/>
                    </a:cubicBezTo>
                    <a:cubicBezTo>
                      <a:pt x="1876" y="492"/>
                      <a:pt x="1950" y="536"/>
                      <a:pt x="2027" y="566"/>
                    </a:cubicBezTo>
                    <a:cubicBezTo>
                      <a:pt x="2066" y="581"/>
                      <a:pt x="2110" y="591"/>
                      <a:pt x="2154" y="591"/>
                    </a:cubicBezTo>
                    <a:cubicBezTo>
                      <a:pt x="2198" y="591"/>
                      <a:pt x="2244" y="581"/>
                      <a:pt x="2287" y="555"/>
                    </a:cubicBezTo>
                    <a:cubicBezTo>
                      <a:pt x="2413" y="855"/>
                      <a:pt x="2534" y="1151"/>
                      <a:pt x="2660" y="1450"/>
                    </a:cubicBezTo>
                    <a:cubicBezTo>
                      <a:pt x="2623" y="1255"/>
                      <a:pt x="2638" y="1050"/>
                      <a:pt x="2630" y="851"/>
                    </a:cubicBezTo>
                    <a:cubicBezTo>
                      <a:pt x="2620" y="655"/>
                      <a:pt x="2575" y="444"/>
                      <a:pt x="2439" y="296"/>
                    </a:cubicBezTo>
                    <a:cubicBezTo>
                      <a:pt x="2316" y="163"/>
                      <a:pt x="2135" y="104"/>
                      <a:pt x="1961" y="63"/>
                    </a:cubicBezTo>
                    <a:cubicBezTo>
                      <a:pt x="1793" y="23"/>
                      <a:pt x="1618" y="1"/>
                      <a:pt x="1444" y="1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4"/>
              <p:cNvSpPr/>
              <p:nvPr/>
            </p:nvSpPr>
            <p:spPr>
              <a:xfrm>
                <a:off x="4709828" y="694677"/>
                <a:ext cx="144189" cy="122973"/>
              </a:xfrm>
              <a:custGeom>
                <a:rect b="b" l="l" r="r" t="t"/>
                <a:pathLst>
                  <a:path extrusionOk="0" h="626" w="734">
                    <a:moveTo>
                      <a:pt x="367" y="0"/>
                    </a:moveTo>
                    <a:cubicBezTo>
                      <a:pt x="362" y="0"/>
                      <a:pt x="357" y="0"/>
                      <a:pt x="352" y="1"/>
                    </a:cubicBezTo>
                    <a:cubicBezTo>
                      <a:pt x="156" y="8"/>
                      <a:pt x="1" y="160"/>
                      <a:pt x="9" y="337"/>
                    </a:cubicBezTo>
                    <a:cubicBezTo>
                      <a:pt x="16" y="511"/>
                      <a:pt x="168" y="626"/>
                      <a:pt x="374" y="626"/>
                    </a:cubicBezTo>
                    <a:cubicBezTo>
                      <a:pt x="608" y="626"/>
                      <a:pt x="733" y="485"/>
                      <a:pt x="726" y="308"/>
                    </a:cubicBezTo>
                    <a:cubicBezTo>
                      <a:pt x="719" y="135"/>
                      <a:pt x="560" y="0"/>
                      <a:pt x="3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4"/>
              <p:cNvSpPr/>
              <p:nvPr/>
            </p:nvSpPr>
            <p:spPr>
              <a:xfrm>
                <a:off x="4709828" y="684855"/>
                <a:ext cx="144778" cy="76809"/>
              </a:xfrm>
              <a:custGeom>
                <a:rect b="b" l="l" r="r" t="t"/>
                <a:pathLst>
                  <a:path extrusionOk="0" h="391" w="737">
                    <a:moveTo>
                      <a:pt x="369" y="0"/>
                    </a:moveTo>
                    <a:cubicBezTo>
                      <a:pt x="261" y="0"/>
                      <a:pt x="155" y="48"/>
                      <a:pt x="86" y="136"/>
                    </a:cubicBezTo>
                    <a:cubicBezTo>
                      <a:pt x="26" y="210"/>
                      <a:pt x="1" y="302"/>
                      <a:pt x="9" y="391"/>
                    </a:cubicBezTo>
                    <a:cubicBezTo>
                      <a:pt x="16" y="310"/>
                      <a:pt x="49" y="232"/>
                      <a:pt x="112" y="169"/>
                    </a:cubicBezTo>
                    <a:cubicBezTo>
                      <a:pt x="180" y="98"/>
                      <a:pt x="274" y="61"/>
                      <a:pt x="368" y="61"/>
                    </a:cubicBezTo>
                    <a:cubicBezTo>
                      <a:pt x="422" y="61"/>
                      <a:pt x="476" y="73"/>
                      <a:pt x="526" y="99"/>
                    </a:cubicBezTo>
                    <a:cubicBezTo>
                      <a:pt x="648" y="158"/>
                      <a:pt x="714" y="273"/>
                      <a:pt x="726" y="391"/>
                    </a:cubicBezTo>
                    <a:cubicBezTo>
                      <a:pt x="737" y="258"/>
                      <a:pt x="675" y="121"/>
                      <a:pt x="545" y="47"/>
                    </a:cubicBezTo>
                    <a:cubicBezTo>
                      <a:pt x="490" y="15"/>
                      <a:pt x="430" y="0"/>
                      <a:pt x="369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4"/>
              <p:cNvSpPr/>
              <p:nvPr/>
            </p:nvSpPr>
            <p:spPr>
              <a:xfrm>
                <a:off x="4768171" y="727286"/>
                <a:ext cx="72684" cy="72880"/>
              </a:xfrm>
              <a:custGeom>
                <a:rect b="b" l="l" r="r" t="t"/>
                <a:pathLst>
                  <a:path extrusionOk="0" h="371" w="370">
                    <a:moveTo>
                      <a:pt x="185" y="1"/>
                    </a:moveTo>
                    <a:cubicBezTo>
                      <a:pt x="81" y="1"/>
                      <a:pt x="0" y="82"/>
                      <a:pt x="0" y="186"/>
                    </a:cubicBezTo>
                    <a:cubicBezTo>
                      <a:pt x="0" y="289"/>
                      <a:pt x="81" y="371"/>
                      <a:pt x="185" y="371"/>
                    </a:cubicBezTo>
                    <a:cubicBezTo>
                      <a:pt x="289" y="371"/>
                      <a:pt x="370" y="289"/>
                      <a:pt x="370" y="186"/>
                    </a:cubicBezTo>
                    <a:cubicBezTo>
                      <a:pt x="370" y="82"/>
                      <a:pt x="289" y="1"/>
                      <a:pt x="185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4"/>
              <p:cNvSpPr/>
              <p:nvPr/>
            </p:nvSpPr>
            <p:spPr>
              <a:xfrm>
                <a:off x="4773082" y="733180"/>
                <a:ext cx="17680" cy="17680"/>
              </a:xfrm>
              <a:custGeom>
                <a:rect b="b" l="l" r="r" t="t"/>
                <a:pathLst>
                  <a:path extrusionOk="0" h="90" w="90">
                    <a:moveTo>
                      <a:pt x="45" y="1"/>
                    </a:moveTo>
                    <a:cubicBezTo>
                      <a:pt x="20" y="1"/>
                      <a:pt x="1" y="20"/>
                      <a:pt x="1" y="45"/>
                    </a:cubicBezTo>
                    <a:cubicBezTo>
                      <a:pt x="1" y="67"/>
                      <a:pt x="20" y="90"/>
                      <a:pt x="45" y="90"/>
                    </a:cubicBezTo>
                    <a:cubicBezTo>
                      <a:pt x="68" y="90"/>
                      <a:pt x="90" y="67"/>
                      <a:pt x="90" y="45"/>
                    </a:cubicBezTo>
                    <a:cubicBezTo>
                      <a:pt x="90" y="20"/>
                      <a:pt x="68" y="1"/>
                      <a:pt x="4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4"/>
              <p:cNvSpPr/>
              <p:nvPr/>
            </p:nvSpPr>
            <p:spPr>
              <a:xfrm>
                <a:off x="4982489" y="716286"/>
                <a:ext cx="154207" cy="124937"/>
              </a:xfrm>
              <a:custGeom>
                <a:rect b="b" l="l" r="r" t="t"/>
                <a:pathLst>
                  <a:path extrusionOk="0" h="636" w="785">
                    <a:moveTo>
                      <a:pt x="373" y="0"/>
                    </a:moveTo>
                    <a:cubicBezTo>
                      <a:pt x="217" y="0"/>
                      <a:pt x="79" y="93"/>
                      <a:pt x="45" y="234"/>
                    </a:cubicBezTo>
                    <a:cubicBezTo>
                      <a:pt x="0" y="408"/>
                      <a:pt x="93" y="572"/>
                      <a:pt x="318" y="623"/>
                    </a:cubicBezTo>
                    <a:cubicBezTo>
                      <a:pt x="355" y="631"/>
                      <a:pt x="391" y="635"/>
                      <a:pt x="425" y="635"/>
                    </a:cubicBezTo>
                    <a:cubicBezTo>
                      <a:pt x="580" y="635"/>
                      <a:pt x="703" y="554"/>
                      <a:pt x="740" y="412"/>
                    </a:cubicBezTo>
                    <a:cubicBezTo>
                      <a:pt x="784" y="242"/>
                      <a:pt x="663" y="65"/>
                      <a:pt x="470" y="12"/>
                    </a:cubicBezTo>
                    <a:cubicBezTo>
                      <a:pt x="437" y="4"/>
                      <a:pt x="405" y="0"/>
                      <a:pt x="37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4"/>
              <p:cNvSpPr/>
              <p:nvPr/>
            </p:nvSpPr>
            <p:spPr>
              <a:xfrm>
                <a:off x="4989561" y="707249"/>
                <a:ext cx="142814" cy="90953"/>
              </a:xfrm>
              <a:custGeom>
                <a:rect b="b" l="l" r="r" t="t"/>
                <a:pathLst>
                  <a:path extrusionOk="0" h="463" w="727">
                    <a:moveTo>
                      <a:pt x="359" y="0"/>
                    </a:moveTo>
                    <a:cubicBezTo>
                      <a:pt x="323" y="0"/>
                      <a:pt x="286" y="6"/>
                      <a:pt x="249" y="18"/>
                    </a:cubicBezTo>
                    <a:cubicBezTo>
                      <a:pt x="108" y="63"/>
                      <a:pt x="16" y="181"/>
                      <a:pt x="1" y="314"/>
                    </a:cubicBezTo>
                    <a:cubicBezTo>
                      <a:pt x="34" y="203"/>
                      <a:pt x="127" y="107"/>
                      <a:pt x="256" y="70"/>
                    </a:cubicBezTo>
                    <a:cubicBezTo>
                      <a:pt x="286" y="62"/>
                      <a:pt x="316" y="58"/>
                      <a:pt x="346" y="58"/>
                    </a:cubicBezTo>
                    <a:cubicBezTo>
                      <a:pt x="466" y="58"/>
                      <a:pt x="583" y="121"/>
                      <a:pt x="649" y="225"/>
                    </a:cubicBezTo>
                    <a:cubicBezTo>
                      <a:pt x="697" y="299"/>
                      <a:pt x="711" y="384"/>
                      <a:pt x="704" y="462"/>
                    </a:cubicBezTo>
                    <a:cubicBezTo>
                      <a:pt x="726" y="377"/>
                      <a:pt x="723" y="285"/>
                      <a:pt x="678" y="199"/>
                    </a:cubicBezTo>
                    <a:cubicBezTo>
                      <a:pt x="617" y="75"/>
                      <a:pt x="491" y="0"/>
                      <a:pt x="359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4"/>
              <p:cNvSpPr/>
              <p:nvPr/>
            </p:nvSpPr>
            <p:spPr>
              <a:xfrm>
                <a:off x="5015687" y="759503"/>
                <a:ext cx="35163" cy="17483"/>
              </a:xfrm>
              <a:custGeom>
                <a:rect b="b" l="l" r="r" t="t"/>
                <a:pathLst>
                  <a:path extrusionOk="0" h="89" w="179">
                    <a:moveTo>
                      <a:pt x="90" y="0"/>
                    </a:moveTo>
                    <a:cubicBezTo>
                      <a:pt x="42" y="0"/>
                      <a:pt x="5" y="36"/>
                      <a:pt x="1" y="85"/>
                    </a:cubicBezTo>
                    <a:lnTo>
                      <a:pt x="178" y="89"/>
                    </a:lnTo>
                    <a:cubicBezTo>
                      <a:pt x="178" y="41"/>
                      <a:pt x="139" y="0"/>
                      <a:pt x="90" y="0"/>
                    </a:cubicBezTo>
                    <a:close/>
                  </a:path>
                </a:pathLst>
              </a:custGeom>
              <a:solidFill>
                <a:srgbClr val="05162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4"/>
              <p:cNvSpPr/>
              <p:nvPr/>
            </p:nvSpPr>
            <p:spPr>
              <a:xfrm>
                <a:off x="4997025" y="739662"/>
                <a:ext cx="72880" cy="73666"/>
              </a:xfrm>
              <a:custGeom>
                <a:rect b="b" l="l" r="r" t="t"/>
                <a:pathLst>
                  <a:path extrusionOk="0" h="375" w="371">
                    <a:moveTo>
                      <a:pt x="185" y="1"/>
                    </a:moveTo>
                    <a:cubicBezTo>
                      <a:pt x="82" y="1"/>
                      <a:pt x="0" y="86"/>
                      <a:pt x="0" y="186"/>
                    </a:cubicBezTo>
                    <a:cubicBezTo>
                      <a:pt x="0" y="289"/>
                      <a:pt x="82" y="374"/>
                      <a:pt x="185" y="374"/>
                    </a:cubicBezTo>
                    <a:cubicBezTo>
                      <a:pt x="289" y="374"/>
                      <a:pt x="370" y="289"/>
                      <a:pt x="370" y="186"/>
                    </a:cubicBezTo>
                    <a:cubicBezTo>
                      <a:pt x="370" y="86"/>
                      <a:pt x="289" y="1"/>
                      <a:pt x="185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4"/>
              <p:cNvSpPr/>
              <p:nvPr/>
            </p:nvSpPr>
            <p:spPr>
              <a:xfrm>
                <a:off x="5002722" y="744770"/>
                <a:ext cx="17680" cy="17680"/>
              </a:xfrm>
              <a:custGeom>
                <a:rect b="b" l="l" r="r" t="t"/>
                <a:pathLst>
                  <a:path extrusionOk="0" h="90" w="90">
                    <a:moveTo>
                      <a:pt x="45" y="0"/>
                    </a:moveTo>
                    <a:cubicBezTo>
                      <a:pt x="19" y="0"/>
                      <a:pt x="0" y="23"/>
                      <a:pt x="0" y="45"/>
                    </a:cubicBezTo>
                    <a:cubicBezTo>
                      <a:pt x="0" y="71"/>
                      <a:pt x="19" y="89"/>
                      <a:pt x="45" y="89"/>
                    </a:cubicBezTo>
                    <a:cubicBezTo>
                      <a:pt x="67" y="89"/>
                      <a:pt x="89" y="71"/>
                      <a:pt x="89" y="45"/>
                    </a:cubicBezTo>
                    <a:cubicBezTo>
                      <a:pt x="89" y="23"/>
                      <a:pt x="67" y="0"/>
                      <a:pt x="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p4"/>
              <p:cNvSpPr/>
              <p:nvPr/>
            </p:nvSpPr>
            <p:spPr>
              <a:xfrm>
                <a:off x="4886625" y="784844"/>
                <a:ext cx="12572" cy="31431"/>
              </a:xfrm>
              <a:custGeom>
                <a:rect b="b" l="l" r="r" t="t"/>
                <a:pathLst>
                  <a:path extrusionOk="0" h="160" w="64">
                    <a:moveTo>
                      <a:pt x="59" y="1"/>
                    </a:moveTo>
                    <a:lnTo>
                      <a:pt x="59" y="1"/>
                    </a:lnTo>
                    <a:cubicBezTo>
                      <a:pt x="19" y="18"/>
                      <a:pt x="0" y="52"/>
                      <a:pt x="4" y="85"/>
                    </a:cubicBezTo>
                    <a:cubicBezTo>
                      <a:pt x="7" y="119"/>
                      <a:pt x="29" y="148"/>
                      <a:pt x="63" y="160"/>
                    </a:cubicBezTo>
                    <a:cubicBezTo>
                      <a:pt x="52" y="107"/>
                      <a:pt x="52" y="52"/>
                      <a:pt x="59" y="1"/>
                    </a:cubicBezTo>
                    <a:close/>
                  </a:path>
                </a:pathLst>
              </a:custGeom>
              <a:solidFill>
                <a:srgbClr val="643F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4"/>
              <p:cNvSpPr/>
              <p:nvPr/>
            </p:nvSpPr>
            <p:spPr>
              <a:xfrm>
                <a:off x="4858141" y="816864"/>
                <a:ext cx="152046" cy="95864"/>
              </a:xfrm>
              <a:custGeom>
                <a:rect b="b" l="l" r="r" t="t"/>
                <a:pathLst>
                  <a:path extrusionOk="0" h="488" w="774">
                    <a:moveTo>
                      <a:pt x="670" y="0"/>
                    </a:moveTo>
                    <a:cubicBezTo>
                      <a:pt x="516" y="44"/>
                      <a:pt x="351" y="67"/>
                      <a:pt x="187" y="67"/>
                    </a:cubicBezTo>
                    <a:cubicBezTo>
                      <a:pt x="147" y="67"/>
                      <a:pt x="107" y="66"/>
                      <a:pt x="67" y="63"/>
                    </a:cubicBezTo>
                    <a:cubicBezTo>
                      <a:pt x="56" y="63"/>
                      <a:pt x="45" y="63"/>
                      <a:pt x="38" y="60"/>
                    </a:cubicBezTo>
                    <a:lnTo>
                      <a:pt x="38" y="60"/>
                    </a:lnTo>
                    <a:cubicBezTo>
                      <a:pt x="0" y="207"/>
                      <a:pt x="75" y="370"/>
                      <a:pt x="212" y="444"/>
                    </a:cubicBezTo>
                    <a:cubicBezTo>
                      <a:pt x="266" y="474"/>
                      <a:pt x="330" y="488"/>
                      <a:pt x="393" y="488"/>
                    </a:cubicBezTo>
                    <a:cubicBezTo>
                      <a:pt x="489" y="488"/>
                      <a:pt x="584" y="456"/>
                      <a:pt x="648" y="396"/>
                    </a:cubicBezTo>
                    <a:cubicBezTo>
                      <a:pt x="751" y="296"/>
                      <a:pt x="774" y="137"/>
                      <a:pt x="707" y="15"/>
                    </a:cubicBezTo>
                    <a:cubicBezTo>
                      <a:pt x="696" y="7"/>
                      <a:pt x="681" y="4"/>
                      <a:pt x="670" y="0"/>
                    </a:cubicBezTo>
                    <a:close/>
                  </a:path>
                </a:pathLst>
              </a:custGeom>
              <a:solidFill>
                <a:srgbClr val="4D22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4"/>
              <p:cNvSpPr/>
              <p:nvPr/>
            </p:nvSpPr>
            <p:spPr>
              <a:xfrm>
                <a:off x="4871107" y="815489"/>
                <a:ext cx="126705" cy="37128"/>
              </a:xfrm>
              <a:custGeom>
                <a:rect b="b" l="l" r="r" t="t"/>
                <a:pathLst>
                  <a:path extrusionOk="0" h="189" w="645">
                    <a:moveTo>
                      <a:pt x="630" y="0"/>
                    </a:moveTo>
                    <a:cubicBezTo>
                      <a:pt x="466" y="50"/>
                      <a:pt x="295" y="74"/>
                      <a:pt x="124" y="74"/>
                    </a:cubicBezTo>
                    <a:cubicBezTo>
                      <a:pt x="83" y="74"/>
                      <a:pt x="42" y="73"/>
                      <a:pt x="1" y="70"/>
                    </a:cubicBezTo>
                    <a:lnTo>
                      <a:pt x="1" y="70"/>
                    </a:lnTo>
                    <a:cubicBezTo>
                      <a:pt x="16" y="107"/>
                      <a:pt x="45" y="137"/>
                      <a:pt x="79" y="155"/>
                    </a:cubicBezTo>
                    <a:cubicBezTo>
                      <a:pt x="131" y="185"/>
                      <a:pt x="194" y="188"/>
                      <a:pt x="253" y="188"/>
                    </a:cubicBezTo>
                    <a:cubicBezTo>
                      <a:pt x="334" y="185"/>
                      <a:pt x="412" y="178"/>
                      <a:pt x="489" y="144"/>
                    </a:cubicBezTo>
                    <a:cubicBezTo>
                      <a:pt x="549" y="118"/>
                      <a:pt x="604" y="77"/>
                      <a:pt x="645" y="22"/>
                    </a:cubicBezTo>
                    <a:cubicBezTo>
                      <a:pt x="637" y="11"/>
                      <a:pt x="637" y="11"/>
                      <a:pt x="6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4"/>
              <p:cNvSpPr/>
              <p:nvPr/>
            </p:nvSpPr>
            <p:spPr>
              <a:xfrm>
                <a:off x="4717882" y="596456"/>
                <a:ext cx="114919" cy="62862"/>
              </a:xfrm>
              <a:custGeom>
                <a:rect b="b" l="l" r="r" t="t"/>
                <a:pathLst>
                  <a:path extrusionOk="0" h="320" w="585">
                    <a:moveTo>
                      <a:pt x="360" y="1"/>
                    </a:moveTo>
                    <a:cubicBezTo>
                      <a:pt x="275" y="1"/>
                      <a:pt x="194" y="41"/>
                      <a:pt x="134" y="101"/>
                    </a:cubicBezTo>
                    <a:cubicBezTo>
                      <a:pt x="71" y="161"/>
                      <a:pt x="26" y="238"/>
                      <a:pt x="1" y="320"/>
                    </a:cubicBezTo>
                    <a:cubicBezTo>
                      <a:pt x="118" y="184"/>
                      <a:pt x="304" y="112"/>
                      <a:pt x="473" y="112"/>
                    </a:cubicBezTo>
                    <a:cubicBezTo>
                      <a:pt x="511" y="112"/>
                      <a:pt x="549" y="116"/>
                      <a:pt x="585" y="123"/>
                    </a:cubicBezTo>
                    <a:cubicBezTo>
                      <a:pt x="545" y="45"/>
                      <a:pt x="456" y="1"/>
                      <a:pt x="371" y="1"/>
                    </a:cubicBezTo>
                    <a:cubicBezTo>
                      <a:pt x="367" y="1"/>
                      <a:pt x="364" y="1"/>
                      <a:pt x="360" y="1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4"/>
              <p:cNvSpPr/>
              <p:nvPr/>
            </p:nvSpPr>
            <p:spPr>
              <a:xfrm>
                <a:off x="5023152" y="618458"/>
                <a:ext cx="120812" cy="64040"/>
              </a:xfrm>
              <a:custGeom>
                <a:rect b="b" l="l" r="r" t="t"/>
                <a:pathLst>
                  <a:path extrusionOk="0" h="326" w="615">
                    <a:moveTo>
                      <a:pt x="264" y="0"/>
                    </a:moveTo>
                    <a:cubicBezTo>
                      <a:pt x="164" y="0"/>
                      <a:pt x="64" y="44"/>
                      <a:pt x="0" y="119"/>
                    </a:cubicBezTo>
                    <a:cubicBezTo>
                      <a:pt x="26" y="116"/>
                      <a:pt x="52" y="115"/>
                      <a:pt x="78" y="115"/>
                    </a:cubicBezTo>
                    <a:cubicBezTo>
                      <a:pt x="276" y="115"/>
                      <a:pt x="474" y="188"/>
                      <a:pt x="615" y="326"/>
                    </a:cubicBezTo>
                    <a:cubicBezTo>
                      <a:pt x="574" y="152"/>
                      <a:pt x="473" y="44"/>
                      <a:pt x="348" y="11"/>
                    </a:cubicBezTo>
                    <a:cubicBezTo>
                      <a:pt x="321" y="4"/>
                      <a:pt x="292" y="0"/>
                      <a:pt x="264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4"/>
              <p:cNvSpPr/>
              <p:nvPr/>
            </p:nvSpPr>
            <p:spPr>
              <a:xfrm>
                <a:off x="4657575" y="342065"/>
                <a:ext cx="568505" cy="479909"/>
              </a:xfrm>
              <a:custGeom>
                <a:rect b="b" l="l" r="r" t="t"/>
                <a:pathLst>
                  <a:path extrusionOk="0" h="2443" w="2894">
                    <a:moveTo>
                      <a:pt x="1534" y="0"/>
                    </a:moveTo>
                    <a:cubicBezTo>
                      <a:pt x="1386" y="0"/>
                      <a:pt x="1261" y="130"/>
                      <a:pt x="1118" y="179"/>
                    </a:cubicBezTo>
                    <a:cubicBezTo>
                      <a:pt x="1041" y="205"/>
                      <a:pt x="960" y="208"/>
                      <a:pt x="878" y="208"/>
                    </a:cubicBezTo>
                    <a:cubicBezTo>
                      <a:pt x="844" y="208"/>
                      <a:pt x="811" y="208"/>
                      <a:pt x="778" y="208"/>
                    </a:cubicBezTo>
                    <a:cubicBezTo>
                      <a:pt x="690" y="208"/>
                      <a:pt x="604" y="212"/>
                      <a:pt x="522" y="242"/>
                    </a:cubicBezTo>
                    <a:cubicBezTo>
                      <a:pt x="355" y="305"/>
                      <a:pt x="252" y="467"/>
                      <a:pt x="159" y="619"/>
                    </a:cubicBezTo>
                    <a:cubicBezTo>
                      <a:pt x="104" y="712"/>
                      <a:pt x="45" y="804"/>
                      <a:pt x="38" y="911"/>
                    </a:cubicBezTo>
                    <a:cubicBezTo>
                      <a:pt x="34" y="967"/>
                      <a:pt x="48" y="1029"/>
                      <a:pt x="78" y="1074"/>
                    </a:cubicBezTo>
                    <a:cubicBezTo>
                      <a:pt x="108" y="1118"/>
                      <a:pt x="145" y="1148"/>
                      <a:pt x="193" y="1159"/>
                    </a:cubicBezTo>
                    <a:cubicBezTo>
                      <a:pt x="56" y="1492"/>
                      <a:pt x="0" y="1847"/>
                      <a:pt x="23" y="2195"/>
                    </a:cubicBezTo>
                    <a:cubicBezTo>
                      <a:pt x="56" y="1796"/>
                      <a:pt x="230" y="1411"/>
                      <a:pt x="507" y="1118"/>
                    </a:cubicBezTo>
                    <a:cubicBezTo>
                      <a:pt x="540" y="1133"/>
                      <a:pt x="573" y="1139"/>
                      <a:pt x="606" y="1139"/>
                    </a:cubicBezTo>
                    <a:cubicBezTo>
                      <a:pt x="768" y="1139"/>
                      <a:pt x="941" y="996"/>
                      <a:pt x="1117" y="996"/>
                    </a:cubicBezTo>
                    <a:cubicBezTo>
                      <a:pt x="1134" y="996"/>
                      <a:pt x="1150" y="998"/>
                      <a:pt x="1166" y="1000"/>
                    </a:cubicBezTo>
                    <a:cubicBezTo>
                      <a:pt x="1287" y="1022"/>
                      <a:pt x="1398" y="1123"/>
                      <a:pt x="1515" y="1123"/>
                    </a:cubicBezTo>
                    <a:cubicBezTo>
                      <a:pt x="1533" y="1123"/>
                      <a:pt x="1551" y="1120"/>
                      <a:pt x="1569" y="1115"/>
                    </a:cubicBezTo>
                    <a:cubicBezTo>
                      <a:pt x="1624" y="1101"/>
                      <a:pt x="1669" y="1056"/>
                      <a:pt x="1724" y="1037"/>
                    </a:cubicBezTo>
                    <a:cubicBezTo>
                      <a:pt x="1749" y="1028"/>
                      <a:pt x="1774" y="1025"/>
                      <a:pt x="1799" y="1025"/>
                    </a:cubicBezTo>
                    <a:cubicBezTo>
                      <a:pt x="1876" y="1025"/>
                      <a:pt x="1955" y="1061"/>
                      <a:pt x="2028" y="1089"/>
                    </a:cubicBezTo>
                    <a:cubicBezTo>
                      <a:pt x="2080" y="1110"/>
                      <a:pt x="2139" y="1127"/>
                      <a:pt x="2194" y="1127"/>
                    </a:cubicBezTo>
                    <a:cubicBezTo>
                      <a:pt x="2244" y="1127"/>
                      <a:pt x="2291" y="1113"/>
                      <a:pt x="2327" y="1078"/>
                    </a:cubicBezTo>
                    <a:cubicBezTo>
                      <a:pt x="2561" y="1507"/>
                      <a:pt x="2675" y="1977"/>
                      <a:pt x="2682" y="2443"/>
                    </a:cubicBezTo>
                    <a:cubicBezTo>
                      <a:pt x="2838" y="2058"/>
                      <a:pt x="2886" y="1574"/>
                      <a:pt x="2812" y="1108"/>
                    </a:cubicBezTo>
                    <a:cubicBezTo>
                      <a:pt x="2894" y="1007"/>
                      <a:pt x="2872" y="841"/>
                      <a:pt x="2797" y="737"/>
                    </a:cubicBezTo>
                    <a:cubicBezTo>
                      <a:pt x="2720" y="634"/>
                      <a:pt x="2609" y="563"/>
                      <a:pt x="2542" y="452"/>
                    </a:cubicBezTo>
                    <a:cubicBezTo>
                      <a:pt x="2508" y="394"/>
                      <a:pt x="2483" y="324"/>
                      <a:pt x="2445" y="268"/>
                    </a:cubicBezTo>
                    <a:cubicBezTo>
                      <a:pt x="2428" y="246"/>
                      <a:pt x="2409" y="223"/>
                      <a:pt x="2383" y="208"/>
                    </a:cubicBezTo>
                    <a:cubicBezTo>
                      <a:pt x="2346" y="185"/>
                      <a:pt x="2305" y="178"/>
                      <a:pt x="2262" y="178"/>
                    </a:cubicBezTo>
                    <a:cubicBezTo>
                      <a:pt x="2191" y="178"/>
                      <a:pt x="2115" y="198"/>
                      <a:pt x="2043" y="198"/>
                    </a:cubicBezTo>
                    <a:cubicBezTo>
                      <a:pt x="2025" y="198"/>
                      <a:pt x="2008" y="197"/>
                      <a:pt x="1991" y="194"/>
                    </a:cubicBezTo>
                    <a:cubicBezTo>
                      <a:pt x="1832" y="172"/>
                      <a:pt x="1717" y="13"/>
                      <a:pt x="1558" y="1"/>
                    </a:cubicBezTo>
                    <a:cubicBezTo>
                      <a:pt x="1550" y="1"/>
                      <a:pt x="1542" y="0"/>
                      <a:pt x="1534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p4"/>
              <p:cNvSpPr/>
              <p:nvPr/>
            </p:nvSpPr>
            <p:spPr>
              <a:xfrm>
                <a:off x="4664254" y="342065"/>
                <a:ext cx="473819" cy="211961"/>
              </a:xfrm>
              <a:custGeom>
                <a:rect b="b" l="l" r="r" t="t"/>
                <a:pathLst>
                  <a:path extrusionOk="0" h="1079" w="2412">
                    <a:moveTo>
                      <a:pt x="1506" y="1"/>
                    </a:moveTo>
                    <a:cubicBezTo>
                      <a:pt x="1352" y="1"/>
                      <a:pt x="1229" y="129"/>
                      <a:pt x="1084" y="179"/>
                    </a:cubicBezTo>
                    <a:cubicBezTo>
                      <a:pt x="1006" y="205"/>
                      <a:pt x="924" y="208"/>
                      <a:pt x="842" y="208"/>
                    </a:cubicBezTo>
                    <a:cubicBezTo>
                      <a:pt x="809" y="208"/>
                      <a:pt x="776" y="208"/>
                      <a:pt x="743" y="208"/>
                    </a:cubicBezTo>
                    <a:cubicBezTo>
                      <a:pt x="656" y="208"/>
                      <a:pt x="570" y="212"/>
                      <a:pt x="488" y="242"/>
                    </a:cubicBezTo>
                    <a:cubicBezTo>
                      <a:pt x="321" y="305"/>
                      <a:pt x="218" y="467"/>
                      <a:pt x="122" y="623"/>
                    </a:cubicBezTo>
                    <a:cubicBezTo>
                      <a:pt x="70" y="712"/>
                      <a:pt x="11" y="808"/>
                      <a:pt x="4" y="911"/>
                    </a:cubicBezTo>
                    <a:cubicBezTo>
                      <a:pt x="0" y="971"/>
                      <a:pt x="14" y="1029"/>
                      <a:pt x="44" y="1078"/>
                    </a:cubicBezTo>
                    <a:cubicBezTo>
                      <a:pt x="55" y="934"/>
                      <a:pt x="96" y="797"/>
                      <a:pt x="170" y="679"/>
                    </a:cubicBezTo>
                    <a:cubicBezTo>
                      <a:pt x="270" y="512"/>
                      <a:pt x="444" y="382"/>
                      <a:pt x="636" y="357"/>
                    </a:cubicBezTo>
                    <a:cubicBezTo>
                      <a:pt x="669" y="352"/>
                      <a:pt x="702" y="351"/>
                      <a:pt x="735" y="351"/>
                    </a:cubicBezTo>
                    <a:cubicBezTo>
                      <a:pt x="809" y="351"/>
                      <a:pt x="884" y="358"/>
                      <a:pt x="958" y="358"/>
                    </a:cubicBezTo>
                    <a:cubicBezTo>
                      <a:pt x="1018" y="358"/>
                      <a:pt x="1078" y="353"/>
                      <a:pt x="1136" y="334"/>
                    </a:cubicBezTo>
                    <a:cubicBezTo>
                      <a:pt x="1262" y="297"/>
                      <a:pt x="1365" y="198"/>
                      <a:pt x="1498" y="190"/>
                    </a:cubicBezTo>
                    <a:cubicBezTo>
                      <a:pt x="1500" y="190"/>
                      <a:pt x="1503" y="190"/>
                      <a:pt x="1506" y="190"/>
                    </a:cubicBezTo>
                    <a:cubicBezTo>
                      <a:pt x="1658" y="190"/>
                      <a:pt x="1785" y="312"/>
                      <a:pt x="1938" y="319"/>
                    </a:cubicBezTo>
                    <a:cubicBezTo>
                      <a:pt x="1945" y="320"/>
                      <a:pt x="1952" y="320"/>
                      <a:pt x="1958" y="320"/>
                    </a:cubicBezTo>
                    <a:cubicBezTo>
                      <a:pt x="2059" y="320"/>
                      <a:pt x="2156" y="267"/>
                      <a:pt x="2256" y="253"/>
                    </a:cubicBezTo>
                    <a:cubicBezTo>
                      <a:pt x="2272" y="250"/>
                      <a:pt x="2289" y="249"/>
                      <a:pt x="2306" y="249"/>
                    </a:cubicBezTo>
                    <a:cubicBezTo>
                      <a:pt x="2342" y="249"/>
                      <a:pt x="2378" y="255"/>
                      <a:pt x="2411" y="268"/>
                    </a:cubicBezTo>
                    <a:cubicBezTo>
                      <a:pt x="2394" y="246"/>
                      <a:pt x="2375" y="223"/>
                      <a:pt x="2345" y="208"/>
                    </a:cubicBezTo>
                    <a:cubicBezTo>
                      <a:pt x="2309" y="187"/>
                      <a:pt x="2269" y="180"/>
                      <a:pt x="2227" y="180"/>
                    </a:cubicBezTo>
                    <a:cubicBezTo>
                      <a:pt x="2158" y="180"/>
                      <a:pt x="2083" y="198"/>
                      <a:pt x="2011" y="198"/>
                    </a:cubicBezTo>
                    <a:cubicBezTo>
                      <a:pt x="1993" y="198"/>
                      <a:pt x="1975" y="197"/>
                      <a:pt x="1957" y="194"/>
                    </a:cubicBezTo>
                    <a:cubicBezTo>
                      <a:pt x="1798" y="172"/>
                      <a:pt x="1683" y="13"/>
                      <a:pt x="1524" y="1"/>
                    </a:cubicBezTo>
                    <a:cubicBezTo>
                      <a:pt x="1517" y="1"/>
                      <a:pt x="1511" y="1"/>
                      <a:pt x="1506" y="1"/>
                    </a:cubicBezTo>
                    <a:close/>
                  </a:path>
                </a:pathLst>
              </a:custGeom>
              <a:solidFill>
                <a:srgbClr val="643D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11" name="Google Shape;1011;p4"/>
            <p:cNvGrpSpPr/>
            <p:nvPr/>
          </p:nvGrpSpPr>
          <p:grpSpPr>
            <a:xfrm>
              <a:off x="3314328" y="3155609"/>
              <a:ext cx="1303258" cy="1927681"/>
              <a:chOff x="3314328" y="3155609"/>
              <a:chExt cx="1303258" cy="1927681"/>
            </a:xfrm>
          </p:grpSpPr>
          <p:sp>
            <p:nvSpPr>
              <p:cNvPr id="1012" name="Google Shape;1012;p4"/>
              <p:cNvSpPr/>
              <p:nvPr/>
            </p:nvSpPr>
            <p:spPr>
              <a:xfrm>
                <a:off x="3505530" y="3919766"/>
                <a:ext cx="397600" cy="399957"/>
              </a:xfrm>
              <a:custGeom>
                <a:rect b="b" l="l" r="r" t="t"/>
                <a:pathLst>
                  <a:path extrusionOk="0" h="2036" w="2024">
                    <a:moveTo>
                      <a:pt x="1839" y="0"/>
                    </a:moveTo>
                    <a:lnTo>
                      <a:pt x="1679" y="126"/>
                    </a:lnTo>
                    <a:lnTo>
                      <a:pt x="1295" y="426"/>
                    </a:lnTo>
                    <a:lnTo>
                      <a:pt x="1" y="1432"/>
                    </a:lnTo>
                    <a:lnTo>
                      <a:pt x="325" y="2035"/>
                    </a:lnTo>
                    <a:lnTo>
                      <a:pt x="1602" y="1388"/>
                    </a:lnTo>
                    <a:lnTo>
                      <a:pt x="2024" y="1173"/>
                    </a:lnTo>
                    <a:lnTo>
                      <a:pt x="1924" y="548"/>
                    </a:lnTo>
                    <a:lnTo>
                      <a:pt x="1839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4"/>
              <p:cNvSpPr/>
              <p:nvPr/>
            </p:nvSpPr>
            <p:spPr>
              <a:xfrm>
                <a:off x="3769154" y="3919766"/>
                <a:ext cx="133974" cy="282091"/>
              </a:xfrm>
              <a:custGeom>
                <a:rect b="b" l="l" r="r" t="t"/>
                <a:pathLst>
                  <a:path extrusionOk="0" h="1436" w="682">
                    <a:moveTo>
                      <a:pt x="497" y="0"/>
                    </a:moveTo>
                    <a:lnTo>
                      <a:pt x="337" y="126"/>
                    </a:lnTo>
                    <a:cubicBezTo>
                      <a:pt x="146" y="695"/>
                      <a:pt x="1" y="1221"/>
                      <a:pt x="164" y="1436"/>
                    </a:cubicBezTo>
                    <a:lnTo>
                      <a:pt x="682" y="1173"/>
                    </a:lnTo>
                    <a:lnTo>
                      <a:pt x="582" y="548"/>
                    </a:lnTo>
                    <a:lnTo>
                      <a:pt x="497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p4"/>
              <p:cNvSpPr/>
              <p:nvPr/>
            </p:nvSpPr>
            <p:spPr>
              <a:xfrm>
                <a:off x="4088175" y="3641998"/>
                <a:ext cx="425494" cy="447300"/>
              </a:xfrm>
              <a:custGeom>
                <a:rect b="b" l="l" r="r" t="t"/>
                <a:pathLst>
                  <a:path extrusionOk="0" h="2277" w="2166">
                    <a:moveTo>
                      <a:pt x="1610" y="1"/>
                    </a:moveTo>
                    <a:lnTo>
                      <a:pt x="471" y="1159"/>
                    </a:lnTo>
                    <a:lnTo>
                      <a:pt x="142" y="1515"/>
                    </a:lnTo>
                    <a:lnTo>
                      <a:pt x="1" y="1662"/>
                    </a:lnTo>
                    <a:lnTo>
                      <a:pt x="649" y="2276"/>
                    </a:lnTo>
                    <a:lnTo>
                      <a:pt x="2165" y="327"/>
                    </a:lnTo>
                    <a:lnTo>
                      <a:pt x="161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5" name="Google Shape;1015;p4"/>
              <p:cNvSpPr/>
              <p:nvPr/>
            </p:nvSpPr>
            <p:spPr>
              <a:xfrm>
                <a:off x="4088175" y="3874781"/>
                <a:ext cx="171101" cy="214515"/>
              </a:xfrm>
              <a:custGeom>
                <a:rect b="b" l="l" r="r" t="t"/>
                <a:pathLst>
                  <a:path extrusionOk="0" h="1092" w="871">
                    <a:moveTo>
                      <a:pt x="445" y="0"/>
                    </a:moveTo>
                    <a:lnTo>
                      <a:pt x="1" y="477"/>
                    </a:lnTo>
                    <a:lnTo>
                      <a:pt x="649" y="1091"/>
                    </a:lnTo>
                    <a:lnTo>
                      <a:pt x="871" y="806"/>
                    </a:lnTo>
                    <a:lnTo>
                      <a:pt x="445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6" name="Google Shape;1016;p4"/>
              <p:cNvSpPr/>
              <p:nvPr/>
            </p:nvSpPr>
            <p:spPr>
              <a:xfrm>
                <a:off x="3714740" y="5006677"/>
                <a:ext cx="872205" cy="76613"/>
              </a:xfrm>
              <a:custGeom>
                <a:rect b="b" l="l" r="r" t="t"/>
                <a:pathLst>
                  <a:path extrusionOk="0" h="390" w="4440">
                    <a:moveTo>
                      <a:pt x="2220" y="1"/>
                    </a:moveTo>
                    <a:cubicBezTo>
                      <a:pt x="992" y="1"/>
                      <a:pt x="1" y="86"/>
                      <a:pt x="1" y="194"/>
                    </a:cubicBezTo>
                    <a:cubicBezTo>
                      <a:pt x="1" y="301"/>
                      <a:pt x="992" y="390"/>
                      <a:pt x="2220" y="390"/>
                    </a:cubicBezTo>
                    <a:cubicBezTo>
                      <a:pt x="3445" y="390"/>
                      <a:pt x="4440" y="301"/>
                      <a:pt x="4440" y="194"/>
                    </a:cubicBezTo>
                    <a:cubicBezTo>
                      <a:pt x="4440" y="86"/>
                      <a:pt x="3445" y="1"/>
                      <a:pt x="2220" y="1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p4"/>
              <p:cNvSpPr/>
              <p:nvPr/>
            </p:nvSpPr>
            <p:spPr>
              <a:xfrm>
                <a:off x="3677023" y="3445950"/>
                <a:ext cx="715836" cy="480891"/>
              </a:xfrm>
              <a:custGeom>
                <a:rect b="b" l="l" r="r" t="t"/>
                <a:pathLst>
                  <a:path extrusionOk="0" h="2448" w="3644">
                    <a:moveTo>
                      <a:pt x="3263" y="0"/>
                    </a:moveTo>
                    <a:cubicBezTo>
                      <a:pt x="2198" y="100"/>
                      <a:pt x="1088" y="200"/>
                      <a:pt x="41" y="300"/>
                    </a:cubicBezTo>
                    <a:cubicBezTo>
                      <a:pt x="85" y="788"/>
                      <a:pt x="104" y="1114"/>
                      <a:pt x="38" y="1499"/>
                    </a:cubicBezTo>
                    <a:cubicBezTo>
                      <a:pt x="15" y="1625"/>
                      <a:pt x="0" y="1758"/>
                      <a:pt x="30" y="1883"/>
                    </a:cubicBezTo>
                    <a:cubicBezTo>
                      <a:pt x="60" y="2009"/>
                      <a:pt x="149" y="2127"/>
                      <a:pt x="282" y="2168"/>
                    </a:cubicBezTo>
                    <a:cubicBezTo>
                      <a:pt x="252" y="2091"/>
                      <a:pt x="260" y="1998"/>
                      <a:pt x="304" y="1924"/>
                    </a:cubicBezTo>
                    <a:cubicBezTo>
                      <a:pt x="304" y="2341"/>
                      <a:pt x="1177" y="2447"/>
                      <a:pt x="1701" y="2447"/>
                    </a:cubicBezTo>
                    <a:cubicBezTo>
                      <a:pt x="1814" y="2447"/>
                      <a:pt x="1911" y="2442"/>
                      <a:pt x="1979" y="2434"/>
                    </a:cubicBezTo>
                    <a:cubicBezTo>
                      <a:pt x="2179" y="2412"/>
                      <a:pt x="2382" y="2379"/>
                      <a:pt x="2560" y="2294"/>
                    </a:cubicBezTo>
                    <a:cubicBezTo>
                      <a:pt x="2742" y="2209"/>
                      <a:pt x="2897" y="2069"/>
                      <a:pt x="2959" y="1887"/>
                    </a:cubicBezTo>
                    <a:lnTo>
                      <a:pt x="2959" y="1887"/>
                    </a:lnTo>
                    <a:cubicBezTo>
                      <a:pt x="2978" y="2031"/>
                      <a:pt x="2911" y="2183"/>
                      <a:pt x="2793" y="2276"/>
                    </a:cubicBezTo>
                    <a:cubicBezTo>
                      <a:pt x="3104" y="2216"/>
                      <a:pt x="3363" y="1968"/>
                      <a:pt x="3418" y="1676"/>
                    </a:cubicBezTo>
                    <a:cubicBezTo>
                      <a:pt x="3441" y="1753"/>
                      <a:pt x="3466" y="1828"/>
                      <a:pt x="3492" y="1905"/>
                    </a:cubicBezTo>
                    <a:cubicBezTo>
                      <a:pt x="3644" y="1658"/>
                      <a:pt x="3563" y="1347"/>
                      <a:pt x="3463" y="1077"/>
                    </a:cubicBezTo>
                    <a:cubicBezTo>
                      <a:pt x="3367" y="807"/>
                      <a:pt x="3311" y="75"/>
                      <a:pt x="3263" y="0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Google Shape;1018;p4"/>
              <p:cNvSpPr/>
              <p:nvPr/>
            </p:nvSpPr>
            <p:spPr>
              <a:xfrm>
                <a:off x="4091121" y="4290255"/>
                <a:ext cx="320791" cy="609365"/>
              </a:xfrm>
              <a:custGeom>
                <a:rect b="b" l="l" r="r" t="t"/>
                <a:pathLst>
                  <a:path extrusionOk="0" h="3102" w="1633">
                    <a:moveTo>
                      <a:pt x="689" y="1"/>
                    </a:moveTo>
                    <a:lnTo>
                      <a:pt x="412" y="619"/>
                    </a:lnTo>
                    <a:lnTo>
                      <a:pt x="1" y="1544"/>
                    </a:lnTo>
                    <a:lnTo>
                      <a:pt x="216" y="1988"/>
                    </a:lnTo>
                    <a:lnTo>
                      <a:pt x="759" y="3101"/>
                    </a:lnTo>
                    <a:lnTo>
                      <a:pt x="1633" y="2679"/>
                    </a:lnTo>
                    <a:lnTo>
                      <a:pt x="1300" y="1739"/>
                    </a:lnTo>
                    <a:lnTo>
                      <a:pt x="885" y="552"/>
                    </a:lnTo>
                    <a:lnTo>
                      <a:pt x="689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p4"/>
              <p:cNvSpPr/>
              <p:nvPr/>
            </p:nvSpPr>
            <p:spPr>
              <a:xfrm>
                <a:off x="4091121" y="4398691"/>
                <a:ext cx="255375" cy="282091"/>
              </a:xfrm>
              <a:custGeom>
                <a:rect b="b" l="l" r="r" t="t"/>
                <a:pathLst>
                  <a:path extrusionOk="0" h="1436" w="1300">
                    <a:moveTo>
                      <a:pt x="885" y="0"/>
                    </a:moveTo>
                    <a:lnTo>
                      <a:pt x="412" y="67"/>
                    </a:lnTo>
                    <a:lnTo>
                      <a:pt x="1" y="992"/>
                    </a:lnTo>
                    <a:lnTo>
                      <a:pt x="216" y="1436"/>
                    </a:lnTo>
                    <a:lnTo>
                      <a:pt x="1300" y="1187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p4"/>
              <p:cNvSpPr/>
              <p:nvPr/>
            </p:nvSpPr>
            <p:spPr>
              <a:xfrm>
                <a:off x="4239435" y="4808664"/>
                <a:ext cx="300361" cy="196246"/>
              </a:xfrm>
              <a:custGeom>
                <a:rect b="b" l="l" r="r" t="t"/>
                <a:pathLst>
                  <a:path extrusionOk="0" h="999" w="1529">
                    <a:moveTo>
                      <a:pt x="1076" y="0"/>
                    </a:moveTo>
                    <a:cubicBezTo>
                      <a:pt x="995" y="0"/>
                      <a:pt x="902" y="13"/>
                      <a:pt x="796" y="44"/>
                    </a:cubicBezTo>
                    <a:lnTo>
                      <a:pt x="0" y="436"/>
                    </a:lnTo>
                    <a:lnTo>
                      <a:pt x="23" y="536"/>
                    </a:lnTo>
                    <a:lnTo>
                      <a:pt x="96" y="884"/>
                    </a:lnTo>
                    <a:lnTo>
                      <a:pt x="134" y="998"/>
                    </a:lnTo>
                    <a:lnTo>
                      <a:pt x="1528" y="240"/>
                    </a:lnTo>
                    <a:cubicBezTo>
                      <a:pt x="1528" y="240"/>
                      <a:pt x="1510" y="181"/>
                      <a:pt x="1440" y="121"/>
                    </a:cubicBezTo>
                    <a:cubicBezTo>
                      <a:pt x="1392" y="77"/>
                      <a:pt x="1310" y="32"/>
                      <a:pt x="1195" y="10"/>
                    </a:cubicBezTo>
                    <a:cubicBezTo>
                      <a:pt x="1159" y="4"/>
                      <a:pt x="1119" y="0"/>
                      <a:pt x="10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p4"/>
              <p:cNvSpPr/>
              <p:nvPr/>
            </p:nvSpPr>
            <p:spPr>
              <a:xfrm>
                <a:off x="4258293" y="4832433"/>
                <a:ext cx="281502" cy="172477"/>
              </a:xfrm>
              <a:custGeom>
                <a:rect b="b" l="l" r="r" t="t"/>
                <a:pathLst>
                  <a:path extrusionOk="0" h="878" w="1433">
                    <a:moveTo>
                      <a:pt x="1344" y="0"/>
                    </a:moveTo>
                    <a:lnTo>
                      <a:pt x="0" y="763"/>
                    </a:lnTo>
                    <a:lnTo>
                      <a:pt x="38" y="877"/>
                    </a:lnTo>
                    <a:lnTo>
                      <a:pt x="1432" y="119"/>
                    </a:lnTo>
                    <a:cubicBezTo>
                      <a:pt x="1432" y="119"/>
                      <a:pt x="1414" y="60"/>
                      <a:pt x="13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4"/>
              <p:cNvSpPr/>
              <p:nvPr/>
            </p:nvSpPr>
            <p:spPr>
              <a:xfrm>
                <a:off x="4239435" y="4809057"/>
                <a:ext cx="234945" cy="104900"/>
              </a:xfrm>
              <a:custGeom>
                <a:rect b="b" l="l" r="r" t="t"/>
                <a:pathLst>
                  <a:path extrusionOk="0" h="534" w="1196">
                    <a:moveTo>
                      <a:pt x="1083" y="1"/>
                    </a:moveTo>
                    <a:cubicBezTo>
                      <a:pt x="1001" y="1"/>
                      <a:pt x="905" y="12"/>
                      <a:pt x="796" y="42"/>
                    </a:cubicBezTo>
                    <a:lnTo>
                      <a:pt x="0" y="434"/>
                    </a:lnTo>
                    <a:lnTo>
                      <a:pt x="23" y="534"/>
                    </a:lnTo>
                    <a:cubicBezTo>
                      <a:pt x="345" y="471"/>
                      <a:pt x="659" y="356"/>
                      <a:pt x="948" y="201"/>
                    </a:cubicBezTo>
                    <a:cubicBezTo>
                      <a:pt x="1040" y="149"/>
                      <a:pt x="1132" y="90"/>
                      <a:pt x="1195" y="8"/>
                    </a:cubicBezTo>
                    <a:cubicBezTo>
                      <a:pt x="1161" y="4"/>
                      <a:pt x="1124" y="1"/>
                      <a:pt x="1083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4"/>
              <p:cNvSpPr/>
              <p:nvPr/>
            </p:nvSpPr>
            <p:spPr>
              <a:xfrm>
                <a:off x="3823175" y="4373153"/>
                <a:ext cx="260876" cy="550235"/>
              </a:xfrm>
              <a:custGeom>
                <a:rect b="b" l="l" r="r" t="t"/>
                <a:pathLst>
                  <a:path extrusionOk="0" h="2801" w="1328">
                    <a:moveTo>
                      <a:pt x="0" y="1"/>
                    </a:moveTo>
                    <a:lnTo>
                      <a:pt x="55" y="441"/>
                    </a:lnTo>
                    <a:lnTo>
                      <a:pt x="244" y="1877"/>
                    </a:lnTo>
                    <a:lnTo>
                      <a:pt x="362" y="2801"/>
                    </a:lnTo>
                    <a:lnTo>
                      <a:pt x="1328" y="2746"/>
                    </a:lnTo>
                    <a:lnTo>
                      <a:pt x="1305" y="1632"/>
                    </a:lnTo>
                    <a:lnTo>
                      <a:pt x="1276" y="267"/>
                    </a:lnTo>
                    <a:lnTo>
                      <a:pt x="1276" y="167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4"/>
              <p:cNvSpPr/>
              <p:nvPr/>
            </p:nvSpPr>
            <p:spPr>
              <a:xfrm>
                <a:off x="3833980" y="4425407"/>
                <a:ext cx="245750" cy="316469"/>
              </a:xfrm>
              <a:custGeom>
                <a:rect b="b" l="l" r="r" t="t"/>
                <a:pathLst>
                  <a:path extrusionOk="0" h="1611" w="1251">
                    <a:moveTo>
                      <a:pt x="1221" y="1"/>
                    </a:moveTo>
                    <a:lnTo>
                      <a:pt x="0" y="175"/>
                    </a:lnTo>
                    <a:lnTo>
                      <a:pt x="189" y="1611"/>
                    </a:lnTo>
                    <a:lnTo>
                      <a:pt x="1250" y="1366"/>
                    </a:lnTo>
                    <a:lnTo>
                      <a:pt x="1221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4"/>
              <p:cNvSpPr/>
              <p:nvPr/>
            </p:nvSpPr>
            <p:spPr>
              <a:xfrm>
                <a:off x="3799013" y="4907277"/>
                <a:ext cx="314112" cy="112758"/>
              </a:xfrm>
              <a:custGeom>
                <a:rect b="b" l="l" r="r" t="t"/>
                <a:pathLst>
                  <a:path extrusionOk="0" h="574" w="1599">
                    <a:moveTo>
                      <a:pt x="1443" y="1"/>
                    </a:moveTo>
                    <a:lnTo>
                      <a:pt x="559" y="45"/>
                    </a:lnTo>
                    <a:cubicBezTo>
                      <a:pt x="393" y="82"/>
                      <a:pt x="279" y="145"/>
                      <a:pt x="193" y="211"/>
                    </a:cubicBezTo>
                    <a:cubicBezTo>
                      <a:pt x="101" y="285"/>
                      <a:pt x="52" y="363"/>
                      <a:pt x="30" y="426"/>
                    </a:cubicBezTo>
                    <a:cubicBezTo>
                      <a:pt x="1" y="511"/>
                      <a:pt x="12" y="574"/>
                      <a:pt x="12" y="574"/>
                    </a:cubicBezTo>
                    <a:lnTo>
                      <a:pt x="1599" y="559"/>
                    </a:lnTo>
                    <a:lnTo>
                      <a:pt x="1577" y="440"/>
                    </a:lnTo>
                    <a:lnTo>
                      <a:pt x="1473" y="100"/>
                    </a:lnTo>
                    <a:lnTo>
                      <a:pt x="144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4"/>
              <p:cNvSpPr/>
              <p:nvPr/>
            </p:nvSpPr>
            <p:spPr>
              <a:xfrm>
                <a:off x="3799013" y="4990962"/>
                <a:ext cx="314112" cy="29073"/>
              </a:xfrm>
              <a:custGeom>
                <a:rect b="b" l="l" r="r" t="t"/>
                <a:pathLst>
                  <a:path extrusionOk="0" h="148" w="1599">
                    <a:moveTo>
                      <a:pt x="30" y="0"/>
                    </a:moveTo>
                    <a:cubicBezTo>
                      <a:pt x="1" y="85"/>
                      <a:pt x="12" y="148"/>
                      <a:pt x="12" y="148"/>
                    </a:cubicBezTo>
                    <a:lnTo>
                      <a:pt x="1599" y="133"/>
                    </a:lnTo>
                    <a:lnTo>
                      <a:pt x="1577" y="14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4"/>
              <p:cNvSpPr/>
              <p:nvPr/>
            </p:nvSpPr>
            <p:spPr>
              <a:xfrm>
                <a:off x="3836926" y="4907277"/>
                <a:ext cx="251446" cy="51075"/>
              </a:xfrm>
              <a:custGeom>
                <a:rect b="b" l="l" r="r" t="t"/>
                <a:pathLst>
                  <a:path extrusionOk="0" h="260" w="1280">
                    <a:moveTo>
                      <a:pt x="1250" y="1"/>
                    </a:moveTo>
                    <a:lnTo>
                      <a:pt x="366" y="45"/>
                    </a:lnTo>
                    <a:cubicBezTo>
                      <a:pt x="200" y="82"/>
                      <a:pt x="86" y="145"/>
                      <a:pt x="0" y="211"/>
                    </a:cubicBezTo>
                    <a:cubicBezTo>
                      <a:pt x="93" y="252"/>
                      <a:pt x="204" y="259"/>
                      <a:pt x="308" y="259"/>
                    </a:cubicBezTo>
                    <a:cubicBezTo>
                      <a:pt x="636" y="256"/>
                      <a:pt x="969" y="204"/>
                      <a:pt x="1280" y="104"/>
                    </a:cubicBezTo>
                    <a:lnTo>
                      <a:pt x="125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4"/>
              <p:cNvSpPr/>
              <p:nvPr/>
            </p:nvSpPr>
            <p:spPr>
              <a:xfrm>
                <a:off x="3782316" y="4152157"/>
                <a:ext cx="617222" cy="506822"/>
              </a:xfrm>
              <a:custGeom>
                <a:rect b="b" l="l" r="r" t="t"/>
                <a:pathLst>
                  <a:path extrusionOk="0" h="2580" w="3142">
                    <a:moveTo>
                      <a:pt x="2257" y="1"/>
                    </a:moveTo>
                    <a:lnTo>
                      <a:pt x="374" y="57"/>
                    </a:lnTo>
                    <a:cubicBezTo>
                      <a:pt x="182" y="334"/>
                      <a:pt x="86" y="1011"/>
                      <a:pt x="38" y="1617"/>
                    </a:cubicBezTo>
                    <a:cubicBezTo>
                      <a:pt x="34" y="1692"/>
                      <a:pt x="31" y="1762"/>
                      <a:pt x="23" y="1832"/>
                    </a:cubicBezTo>
                    <a:lnTo>
                      <a:pt x="23" y="1839"/>
                    </a:lnTo>
                    <a:cubicBezTo>
                      <a:pt x="23" y="1880"/>
                      <a:pt x="19" y="1925"/>
                      <a:pt x="19" y="1962"/>
                    </a:cubicBezTo>
                    <a:cubicBezTo>
                      <a:pt x="16" y="2013"/>
                      <a:pt x="12" y="2065"/>
                      <a:pt x="12" y="2114"/>
                    </a:cubicBezTo>
                    <a:cubicBezTo>
                      <a:pt x="8" y="2154"/>
                      <a:pt x="8" y="2194"/>
                      <a:pt x="8" y="2235"/>
                    </a:cubicBezTo>
                    <a:cubicBezTo>
                      <a:pt x="4" y="2269"/>
                      <a:pt x="4" y="2302"/>
                      <a:pt x="4" y="2336"/>
                    </a:cubicBezTo>
                    <a:cubicBezTo>
                      <a:pt x="1" y="2432"/>
                      <a:pt x="1" y="2513"/>
                      <a:pt x="1" y="2580"/>
                    </a:cubicBezTo>
                    <a:lnTo>
                      <a:pt x="3142" y="2247"/>
                    </a:lnTo>
                    <a:cubicBezTo>
                      <a:pt x="3126" y="2187"/>
                      <a:pt x="3111" y="2117"/>
                      <a:pt x="3089" y="2047"/>
                    </a:cubicBezTo>
                    <a:cubicBezTo>
                      <a:pt x="3079" y="2003"/>
                      <a:pt x="3067" y="1958"/>
                      <a:pt x="3053" y="1914"/>
                    </a:cubicBezTo>
                    <a:cubicBezTo>
                      <a:pt x="3045" y="1884"/>
                      <a:pt x="3038" y="1858"/>
                      <a:pt x="3027" y="1829"/>
                    </a:cubicBezTo>
                    <a:cubicBezTo>
                      <a:pt x="3012" y="1773"/>
                      <a:pt x="2990" y="1714"/>
                      <a:pt x="2971" y="1651"/>
                    </a:cubicBezTo>
                    <a:cubicBezTo>
                      <a:pt x="2960" y="1621"/>
                      <a:pt x="2952" y="1595"/>
                      <a:pt x="2942" y="1566"/>
                    </a:cubicBezTo>
                    <a:cubicBezTo>
                      <a:pt x="2938" y="1551"/>
                      <a:pt x="2930" y="1532"/>
                      <a:pt x="2927" y="1514"/>
                    </a:cubicBezTo>
                    <a:cubicBezTo>
                      <a:pt x="2908" y="1462"/>
                      <a:pt x="2886" y="1407"/>
                      <a:pt x="2867" y="1351"/>
                    </a:cubicBezTo>
                    <a:cubicBezTo>
                      <a:pt x="2679" y="826"/>
                      <a:pt x="2438" y="267"/>
                      <a:pt x="22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4"/>
              <p:cNvSpPr/>
              <p:nvPr/>
            </p:nvSpPr>
            <p:spPr>
              <a:xfrm>
                <a:off x="3782316" y="4527949"/>
                <a:ext cx="617222" cy="131027"/>
              </a:xfrm>
              <a:custGeom>
                <a:rect b="b" l="l" r="r" t="t"/>
                <a:pathLst>
                  <a:path extrusionOk="0" h="667" w="3142">
                    <a:moveTo>
                      <a:pt x="3053" y="1"/>
                    </a:moveTo>
                    <a:lnTo>
                      <a:pt x="8" y="322"/>
                    </a:lnTo>
                    <a:cubicBezTo>
                      <a:pt x="4" y="356"/>
                      <a:pt x="4" y="389"/>
                      <a:pt x="4" y="423"/>
                    </a:cubicBezTo>
                    <a:cubicBezTo>
                      <a:pt x="1" y="519"/>
                      <a:pt x="1" y="600"/>
                      <a:pt x="1" y="667"/>
                    </a:cubicBezTo>
                    <a:lnTo>
                      <a:pt x="3142" y="334"/>
                    </a:lnTo>
                    <a:cubicBezTo>
                      <a:pt x="3126" y="274"/>
                      <a:pt x="3111" y="204"/>
                      <a:pt x="3089" y="134"/>
                    </a:cubicBezTo>
                    <a:cubicBezTo>
                      <a:pt x="3079" y="90"/>
                      <a:pt x="3067" y="45"/>
                      <a:pt x="30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4"/>
              <p:cNvSpPr/>
              <p:nvPr/>
            </p:nvSpPr>
            <p:spPr>
              <a:xfrm>
                <a:off x="3786048" y="4449569"/>
                <a:ext cx="580095" cy="88792"/>
              </a:xfrm>
              <a:custGeom>
                <a:rect b="b" l="l" r="r" t="t"/>
                <a:pathLst>
                  <a:path extrusionOk="0" h="452" w="2953">
                    <a:moveTo>
                      <a:pt x="2908" y="0"/>
                    </a:moveTo>
                    <a:lnTo>
                      <a:pt x="4" y="318"/>
                    </a:lnTo>
                    <a:lnTo>
                      <a:pt x="4" y="325"/>
                    </a:lnTo>
                    <a:cubicBezTo>
                      <a:pt x="4" y="366"/>
                      <a:pt x="0" y="411"/>
                      <a:pt x="0" y="451"/>
                    </a:cubicBezTo>
                    <a:lnTo>
                      <a:pt x="2952" y="137"/>
                    </a:lnTo>
                    <a:cubicBezTo>
                      <a:pt x="2941" y="107"/>
                      <a:pt x="2933" y="81"/>
                      <a:pt x="2923" y="52"/>
                    </a:cubicBezTo>
                    <a:cubicBezTo>
                      <a:pt x="2919" y="37"/>
                      <a:pt x="2911" y="18"/>
                      <a:pt x="29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4"/>
              <p:cNvSpPr/>
              <p:nvPr/>
            </p:nvSpPr>
            <p:spPr>
              <a:xfrm>
                <a:off x="3818854" y="3852583"/>
                <a:ext cx="443960" cy="343381"/>
              </a:xfrm>
              <a:custGeom>
                <a:rect b="b" l="l" r="r" t="t"/>
                <a:pathLst>
                  <a:path extrusionOk="0" h="1748" w="2260">
                    <a:moveTo>
                      <a:pt x="1615" y="1"/>
                    </a:moveTo>
                    <a:cubicBezTo>
                      <a:pt x="1583" y="1"/>
                      <a:pt x="1547" y="3"/>
                      <a:pt x="1505" y="6"/>
                    </a:cubicBezTo>
                    <a:lnTo>
                      <a:pt x="658" y="57"/>
                    </a:lnTo>
                    <a:cubicBezTo>
                      <a:pt x="432" y="69"/>
                      <a:pt x="244" y="238"/>
                      <a:pt x="200" y="460"/>
                    </a:cubicBezTo>
                    <a:lnTo>
                      <a:pt x="26" y="1382"/>
                    </a:lnTo>
                    <a:cubicBezTo>
                      <a:pt x="0" y="1519"/>
                      <a:pt x="52" y="1659"/>
                      <a:pt x="159" y="1748"/>
                    </a:cubicBezTo>
                    <a:lnTo>
                      <a:pt x="2141" y="1674"/>
                    </a:lnTo>
                    <a:cubicBezTo>
                      <a:pt x="2230" y="1552"/>
                      <a:pt x="2260" y="1397"/>
                      <a:pt x="2223" y="1249"/>
                    </a:cubicBezTo>
                    <a:lnTo>
                      <a:pt x="1838" y="224"/>
                    </a:lnTo>
                    <a:cubicBezTo>
                      <a:pt x="1793" y="40"/>
                      <a:pt x="1753" y="1"/>
                      <a:pt x="16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Google Shape;1032;p4"/>
              <p:cNvSpPr/>
              <p:nvPr/>
            </p:nvSpPr>
            <p:spPr>
              <a:xfrm>
                <a:off x="3928468" y="3818795"/>
                <a:ext cx="96846" cy="143992"/>
              </a:xfrm>
              <a:custGeom>
                <a:rect b="b" l="l" r="r" t="t"/>
                <a:pathLst>
                  <a:path extrusionOk="0" h="733" w="493">
                    <a:moveTo>
                      <a:pt x="422" y="0"/>
                    </a:moveTo>
                    <a:lnTo>
                      <a:pt x="192" y="52"/>
                    </a:lnTo>
                    <a:cubicBezTo>
                      <a:pt x="81" y="77"/>
                      <a:pt x="4" y="181"/>
                      <a:pt x="4" y="299"/>
                    </a:cubicBezTo>
                    <a:lnTo>
                      <a:pt x="0" y="733"/>
                    </a:lnTo>
                    <a:lnTo>
                      <a:pt x="0" y="733"/>
                    </a:lnTo>
                    <a:lnTo>
                      <a:pt x="492" y="488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Google Shape;1033;p4"/>
              <p:cNvSpPr/>
              <p:nvPr/>
            </p:nvSpPr>
            <p:spPr>
              <a:xfrm>
                <a:off x="4045547" y="3828225"/>
                <a:ext cx="97435" cy="121598"/>
              </a:xfrm>
              <a:custGeom>
                <a:rect b="b" l="l" r="r" t="t"/>
                <a:pathLst>
                  <a:path extrusionOk="0" h="619" w="496">
                    <a:moveTo>
                      <a:pt x="52" y="0"/>
                    </a:moveTo>
                    <a:lnTo>
                      <a:pt x="0" y="444"/>
                    </a:lnTo>
                    <a:lnTo>
                      <a:pt x="496" y="618"/>
                    </a:lnTo>
                    <a:lnTo>
                      <a:pt x="496" y="618"/>
                    </a:lnTo>
                    <a:lnTo>
                      <a:pt x="489" y="314"/>
                    </a:lnTo>
                    <a:cubicBezTo>
                      <a:pt x="484" y="163"/>
                      <a:pt x="366" y="34"/>
                      <a:pt x="214" y="19"/>
                    </a:cubicBezTo>
                    <a:lnTo>
                      <a:pt x="5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4"/>
              <p:cNvSpPr/>
              <p:nvPr/>
            </p:nvSpPr>
            <p:spPr>
              <a:xfrm>
                <a:off x="3951648" y="3788936"/>
                <a:ext cx="154993" cy="133581"/>
              </a:xfrm>
              <a:custGeom>
                <a:rect b="b" l="l" r="r" t="t"/>
                <a:pathLst>
                  <a:path extrusionOk="0" h="680" w="789">
                    <a:moveTo>
                      <a:pt x="711" y="0"/>
                    </a:moveTo>
                    <a:lnTo>
                      <a:pt x="26" y="52"/>
                    </a:lnTo>
                    <a:lnTo>
                      <a:pt x="4" y="326"/>
                    </a:lnTo>
                    <a:lnTo>
                      <a:pt x="1" y="381"/>
                    </a:lnTo>
                    <a:lnTo>
                      <a:pt x="175" y="585"/>
                    </a:lnTo>
                    <a:cubicBezTo>
                      <a:pt x="230" y="648"/>
                      <a:pt x="308" y="679"/>
                      <a:pt x="385" y="679"/>
                    </a:cubicBezTo>
                    <a:cubicBezTo>
                      <a:pt x="467" y="679"/>
                      <a:pt x="548" y="644"/>
                      <a:pt x="603" y="574"/>
                    </a:cubicBezTo>
                    <a:lnTo>
                      <a:pt x="789" y="337"/>
                    </a:lnTo>
                    <a:lnTo>
                      <a:pt x="762" y="234"/>
                    </a:lnTo>
                    <a:lnTo>
                      <a:pt x="711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4"/>
              <p:cNvSpPr/>
              <p:nvPr/>
            </p:nvSpPr>
            <p:spPr>
              <a:xfrm>
                <a:off x="3952434" y="3788936"/>
                <a:ext cx="149100" cy="64630"/>
              </a:xfrm>
              <a:custGeom>
                <a:rect b="b" l="l" r="r" t="t"/>
                <a:pathLst>
                  <a:path extrusionOk="0" h="329" w="759">
                    <a:moveTo>
                      <a:pt x="707" y="0"/>
                    </a:moveTo>
                    <a:lnTo>
                      <a:pt x="22" y="48"/>
                    </a:lnTo>
                    <a:lnTo>
                      <a:pt x="0" y="326"/>
                    </a:lnTo>
                    <a:cubicBezTo>
                      <a:pt x="32" y="327"/>
                      <a:pt x="65" y="328"/>
                      <a:pt x="97" y="328"/>
                    </a:cubicBezTo>
                    <a:cubicBezTo>
                      <a:pt x="344" y="328"/>
                      <a:pt x="592" y="293"/>
                      <a:pt x="758" y="234"/>
                    </a:cubicBezTo>
                    <a:lnTo>
                      <a:pt x="707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4"/>
              <p:cNvSpPr/>
              <p:nvPr/>
            </p:nvSpPr>
            <p:spPr>
              <a:xfrm>
                <a:off x="4022760" y="3949625"/>
                <a:ext cx="26323" cy="26323"/>
              </a:xfrm>
              <a:custGeom>
                <a:rect b="b" l="l" r="r" t="t"/>
                <a:pathLst>
                  <a:path extrusionOk="0" h="134" w="134">
                    <a:moveTo>
                      <a:pt x="67" y="0"/>
                    </a:moveTo>
                    <a:cubicBezTo>
                      <a:pt x="31" y="0"/>
                      <a:pt x="1" y="29"/>
                      <a:pt x="1" y="67"/>
                    </a:cubicBezTo>
                    <a:cubicBezTo>
                      <a:pt x="1" y="104"/>
                      <a:pt x="31" y="133"/>
                      <a:pt x="67" y="133"/>
                    </a:cubicBezTo>
                    <a:cubicBezTo>
                      <a:pt x="105" y="133"/>
                      <a:pt x="134" y="104"/>
                      <a:pt x="134" y="67"/>
                    </a:cubicBezTo>
                    <a:cubicBezTo>
                      <a:pt x="134" y="29"/>
                      <a:pt x="105" y="0"/>
                      <a:pt x="6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4"/>
              <p:cNvSpPr/>
              <p:nvPr/>
            </p:nvSpPr>
            <p:spPr>
              <a:xfrm>
                <a:off x="4027082" y="4018576"/>
                <a:ext cx="26520" cy="26323"/>
              </a:xfrm>
              <a:custGeom>
                <a:rect b="b" l="l" r="r" t="t"/>
                <a:pathLst>
                  <a:path extrusionOk="0" h="134" w="135">
                    <a:moveTo>
                      <a:pt x="68" y="1"/>
                    </a:moveTo>
                    <a:cubicBezTo>
                      <a:pt x="31" y="1"/>
                      <a:pt x="1" y="30"/>
                      <a:pt x="1" y="67"/>
                    </a:cubicBezTo>
                    <a:cubicBezTo>
                      <a:pt x="1" y="104"/>
                      <a:pt x="31" y="134"/>
                      <a:pt x="68" y="134"/>
                    </a:cubicBezTo>
                    <a:cubicBezTo>
                      <a:pt x="105" y="134"/>
                      <a:pt x="134" y="104"/>
                      <a:pt x="134" y="67"/>
                    </a:cubicBezTo>
                    <a:cubicBezTo>
                      <a:pt x="134" y="30"/>
                      <a:pt x="105" y="1"/>
                      <a:pt x="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4"/>
              <p:cNvSpPr/>
              <p:nvPr/>
            </p:nvSpPr>
            <p:spPr>
              <a:xfrm>
                <a:off x="3847731" y="4176908"/>
                <a:ext cx="391903" cy="20037"/>
              </a:xfrm>
              <a:custGeom>
                <a:rect b="b" l="l" r="r" t="t"/>
                <a:pathLst>
                  <a:path extrusionOk="0" h="102" w="1995">
                    <a:moveTo>
                      <a:pt x="1991" y="1"/>
                    </a:moveTo>
                    <a:lnTo>
                      <a:pt x="0" y="71"/>
                    </a:lnTo>
                    <a:lnTo>
                      <a:pt x="0" y="101"/>
                    </a:lnTo>
                    <a:lnTo>
                      <a:pt x="1994" y="30"/>
                    </a:lnTo>
                    <a:lnTo>
                      <a:pt x="199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9" name="Google Shape;1039;p4"/>
              <p:cNvSpPr/>
              <p:nvPr/>
            </p:nvSpPr>
            <p:spPr>
              <a:xfrm>
                <a:off x="4190128" y="3564404"/>
                <a:ext cx="198407" cy="160886"/>
              </a:xfrm>
              <a:custGeom>
                <a:rect b="b" l="l" r="r" t="t"/>
                <a:pathLst>
                  <a:path extrusionOk="0" h="819" w="1010">
                    <a:moveTo>
                      <a:pt x="542" y="0"/>
                    </a:moveTo>
                    <a:cubicBezTo>
                      <a:pt x="493" y="0"/>
                      <a:pt x="442" y="8"/>
                      <a:pt x="392" y="23"/>
                    </a:cubicBezTo>
                    <a:cubicBezTo>
                      <a:pt x="148" y="93"/>
                      <a:pt x="0" y="326"/>
                      <a:pt x="63" y="541"/>
                    </a:cubicBezTo>
                    <a:cubicBezTo>
                      <a:pt x="113" y="711"/>
                      <a:pt x="279" y="818"/>
                      <a:pt x="467" y="818"/>
                    </a:cubicBezTo>
                    <a:cubicBezTo>
                      <a:pt x="517" y="818"/>
                      <a:pt x="568" y="811"/>
                      <a:pt x="618" y="795"/>
                    </a:cubicBezTo>
                    <a:cubicBezTo>
                      <a:pt x="862" y="725"/>
                      <a:pt x="1010" y="493"/>
                      <a:pt x="947" y="278"/>
                    </a:cubicBezTo>
                    <a:cubicBezTo>
                      <a:pt x="897" y="107"/>
                      <a:pt x="731" y="0"/>
                      <a:pt x="542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0" name="Google Shape;1040;p4"/>
              <p:cNvSpPr/>
              <p:nvPr/>
            </p:nvSpPr>
            <p:spPr>
              <a:xfrm>
                <a:off x="4221951" y="3617836"/>
                <a:ext cx="136135" cy="96257"/>
              </a:xfrm>
              <a:custGeom>
                <a:rect b="b" l="l" r="r" t="t"/>
                <a:pathLst>
                  <a:path extrusionOk="0" h="490" w="693">
                    <a:moveTo>
                      <a:pt x="397" y="0"/>
                    </a:moveTo>
                    <a:cubicBezTo>
                      <a:pt x="359" y="0"/>
                      <a:pt x="319" y="6"/>
                      <a:pt x="279" y="17"/>
                    </a:cubicBezTo>
                    <a:cubicBezTo>
                      <a:pt x="108" y="69"/>
                      <a:pt x="1" y="209"/>
                      <a:pt x="38" y="335"/>
                    </a:cubicBezTo>
                    <a:cubicBezTo>
                      <a:pt x="66" y="431"/>
                      <a:pt x="169" y="490"/>
                      <a:pt x="292" y="490"/>
                    </a:cubicBezTo>
                    <a:cubicBezTo>
                      <a:pt x="330" y="490"/>
                      <a:pt x="371" y="484"/>
                      <a:pt x="412" y="472"/>
                    </a:cubicBezTo>
                    <a:cubicBezTo>
                      <a:pt x="581" y="424"/>
                      <a:pt x="692" y="279"/>
                      <a:pt x="656" y="154"/>
                    </a:cubicBezTo>
                    <a:cubicBezTo>
                      <a:pt x="627" y="58"/>
                      <a:pt x="521" y="0"/>
                      <a:pt x="397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4"/>
              <p:cNvSpPr/>
              <p:nvPr/>
            </p:nvSpPr>
            <p:spPr>
              <a:xfrm>
                <a:off x="3637735" y="3588566"/>
                <a:ext cx="192710" cy="159708"/>
              </a:xfrm>
              <a:custGeom>
                <a:rect b="b" l="l" r="r" t="t"/>
                <a:pathLst>
                  <a:path extrusionOk="0" h="813" w="981">
                    <a:moveTo>
                      <a:pt x="474" y="1"/>
                    </a:moveTo>
                    <a:cubicBezTo>
                      <a:pt x="254" y="1"/>
                      <a:pt x="64" y="137"/>
                      <a:pt x="34" y="336"/>
                    </a:cubicBezTo>
                    <a:cubicBezTo>
                      <a:pt x="1" y="554"/>
                      <a:pt x="175" y="766"/>
                      <a:pt x="426" y="806"/>
                    </a:cubicBezTo>
                    <a:cubicBezTo>
                      <a:pt x="454" y="810"/>
                      <a:pt x="482" y="812"/>
                      <a:pt x="510" y="812"/>
                    </a:cubicBezTo>
                    <a:cubicBezTo>
                      <a:pt x="728" y="812"/>
                      <a:pt x="914" y="674"/>
                      <a:pt x="944" y="481"/>
                    </a:cubicBezTo>
                    <a:cubicBezTo>
                      <a:pt x="981" y="259"/>
                      <a:pt x="803" y="47"/>
                      <a:pt x="552" y="7"/>
                    </a:cubicBezTo>
                    <a:cubicBezTo>
                      <a:pt x="526" y="3"/>
                      <a:pt x="500" y="1"/>
                      <a:pt x="474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4"/>
              <p:cNvSpPr/>
              <p:nvPr/>
            </p:nvSpPr>
            <p:spPr>
              <a:xfrm>
                <a:off x="3658754" y="3641016"/>
                <a:ext cx="133188" cy="94096"/>
              </a:xfrm>
              <a:custGeom>
                <a:rect b="b" l="l" r="r" t="t"/>
                <a:pathLst>
                  <a:path extrusionOk="0" h="479" w="678">
                    <a:moveTo>
                      <a:pt x="306" y="0"/>
                    </a:moveTo>
                    <a:cubicBezTo>
                      <a:pt x="161" y="0"/>
                      <a:pt x="39" y="79"/>
                      <a:pt x="23" y="188"/>
                    </a:cubicBezTo>
                    <a:cubicBezTo>
                      <a:pt x="1" y="317"/>
                      <a:pt x="127" y="446"/>
                      <a:pt x="300" y="472"/>
                    </a:cubicBezTo>
                    <a:cubicBezTo>
                      <a:pt x="324" y="476"/>
                      <a:pt x="348" y="478"/>
                      <a:pt x="372" y="478"/>
                    </a:cubicBezTo>
                    <a:cubicBezTo>
                      <a:pt x="519" y="478"/>
                      <a:pt x="640" y="399"/>
                      <a:pt x="655" y="287"/>
                    </a:cubicBezTo>
                    <a:cubicBezTo>
                      <a:pt x="677" y="161"/>
                      <a:pt x="552" y="32"/>
                      <a:pt x="375" y="6"/>
                    </a:cubicBezTo>
                    <a:cubicBezTo>
                      <a:pt x="351" y="2"/>
                      <a:pt x="328" y="0"/>
                      <a:pt x="306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4"/>
              <p:cNvSpPr/>
              <p:nvPr/>
            </p:nvSpPr>
            <p:spPr>
              <a:xfrm>
                <a:off x="3716311" y="3257955"/>
                <a:ext cx="586577" cy="571058"/>
              </a:xfrm>
              <a:custGeom>
                <a:rect b="b" l="l" r="r" t="t"/>
                <a:pathLst>
                  <a:path extrusionOk="0" h="2907" w="2986">
                    <a:moveTo>
                      <a:pt x="1459" y="1"/>
                    </a:moveTo>
                    <a:cubicBezTo>
                      <a:pt x="1432" y="1"/>
                      <a:pt x="1404" y="1"/>
                      <a:pt x="1376" y="3"/>
                    </a:cubicBezTo>
                    <a:cubicBezTo>
                      <a:pt x="500" y="43"/>
                      <a:pt x="0" y="1046"/>
                      <a:pt x="22" y="1853"/>
                    </a:cubicBezTo>
                    <a:cubicBezTo>
                      <a:pt x="40" y="2613"/>
                      <a:pt x="688" y="2906"/>
                      <a:pt x="1444" y="2906"/>
                    </a:cubicBezTo>
                    <a:cubicBezTo>
                      <a:pt x="1490" y="2906"/>
                      <a:pt x="1536" y="2905"/>
                      <a:pt x="1583" y="2903"/>
                    </a:cubicBezTo>
                    <a:cubicBezTo>
                      <a:pt x="2378" y="2866"/>
                      <a:pt x="2986" y="2582"/>
                      <a:pt x="2964" y="1775"/>
                    </a:cubicBezTo>
                    <a:cubicBezTo>
                      <a:pt x="2942" y="988"/>
                      <a:pt x="2540" y="1"/>
                      <a:pt x="1459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4"/>
              <p:cNvSpPr/>
              <p:nvPr/>
            </p:nvSpPr>
            <p:spPr>
              <a:xfrm>
                <a:off x="4028653" y="3584637"/>
                <a:ext cx="14144" cy="33788"/>
              </a:xfrm>
              <a:custGeom>
                <a:rect b="b" l="l" r="r" t="t"/>
                <a:pathLst>
                  <a:path extrusionOk="0" h="172" w="72">
                    <a:moveTo>
                      <a:pt x="1" y="1"/>
                    </a:moveTo>
                    <a:lnTo>
                      <a:pt x="1" y="1"/>
                    </a:lnTo>
                    <a:cubicBezTo>
                      <a:pt x="15" y="57"/>
                      <a:pt x="20" y="112"/>
                      <a:pt x="15" y="171"/>
                    </a:cubicBezTo>
                    <a:cubicBezTo>
                      <a:pt x="49" y="156"/>
                      <a:pt x="71" y="120"/>
                      <a:pt x="71" y="82"/>
                    </a:cubicBezTo>
                    <a:cubicBezTo>
                      <a:pt x="71" y="49"/>
                      <a:pt x="45" y="12"/>
                      <a:pt x="1" y="1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5" name="Google Shape;1045;p4"/>
              <p:cNvSpPr/>
              <p:nvPr/>
            </p:nvSpPr>
            <p:spPr>
              <a:xfrm>
                <a:off x="3930629" y="3652999"/>
                <a:ext cx="185442" cy="109026"/>
              </a:xfrm>
              <a:custGeom>
                <a:rect b="b" l="l" r="r" t="t"/>
                <a:pathLst>
                  <a:path extrusionOk="0" h="555" w="944">
                    <a:moveTo>
                      <a:pt x="881" y="1"/>
                    </a:moveTo>
                    <a:cubicBezTo>
                      <a:pt x="869" y="4"/>
                      <a:pt x="855" y="8"/>
                      <a:pt x="844" y="8"/>
                    </a:cubicBezTo>
                    <a:cubicBezTo>
                      <a:pt x="721" y="30"/>
                      <a:pt x="598" y="41"/>
                      <a:pt x="474" y="41"/>
                    </a:cubicBezTo>
                    <a:cubicBezTo>
                      <a:pt x="351" y="41"/>
                      <a:pt x="228" y="30"/>
                      <a:pt x="108" y="8"/>
                    </a:cubicBezTo>
                    <a:cubicBezTo>
                      <a:pt x="92" y="16"/>
                      <a:pt x="78" y="23"/>
                      <a:pt x="67" y="30"/>
                    </a:cubicBezTo>
                    <a:cubicBezTo>
                      <a:pt x="0" y="182"/>
                      <a:pt x="56" y="371"/>
                      <a:pt x="193" y="474"/>
                    </a:cubicBezTo>
                    <a:cubicBezTo>
                      <a:pt x="268" y="528"/>
                      <a:pt x="364" y="555"/>
                      <a:pt x="460" y="555"/>
                    </a:cubicBezTo>
                    <a:cubicBezTo>
                      <a:pt x="555" y="555"/>
                      <a:pt x="650" y="529"/>
                      <a:pt x="725" y="478"/>
                    </a:cubicBezTo>
                    <a:cubicBezTo>
                      <a:pt x="881" y="371"/>
                      <a:pt x="944" y="171"/>
                      <a:pt x="881" y="1"/>
                    </a:cubicBezTo>
                    <a:close/>
                  </a:path>
                </a:pathLst>
              </a:custGeom>
              <a:solidFill>
                <a:srgbClr val="4D22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4"/>
              <p:cNvSpPr/>
              <p:nvPr/>
            </p:nvSpPr>
            <p:spPr>
              <a:xfrm>
                <a:off x="3942219" y="3653785"/>
                <a:ext cx="154207" cy="35163"/>
              </a:xfrm>
              <a:custGeom>
                <a:rect b="b" l="l" r="r" t="t"/>
                <a:pathLst>
                  <a:path extrusionOk="0" h="179" w="785">
                    <a:moveTo>
                      <a:pt x="19" y="0"/>
                    </a:moveTo>
                    <a:cubicBezTo>
                      <a:pt x="11" y="15"/>
                      <a:pt x="11" y="12"/>
                      <a:pt x="1" y="26"/>
                    </a:cubicBezTo>
                    <a:cubicBezTo>
                      <a:pt x="60" y="89"/>
                      <a:pt x="134" y="130"/>
                      <a:pt x="207" y="152"/>
                    </a:cubicBezTo>
                    <a:cubicBezTo>
                      <a:pt x="272" y="172"/>
                      <a:pt x="338" y="178"/>
                      <a:pt x="404" y="178"/>
                    </a:cubicBezTo>
                    <a:cubicBezTo>
                      <a:pt x="436" y="178"/>
                      <a:pt x="468" y="177"/>
                      <a:pt x="500" y="174"/>
                    </a:cubicBezTo>
                    <a:cubicBezTo>
                      <a:pt x="574" y="167"/>
                      <a:pt x="644" y="156"/>
                      <a:pt x="707" y="115"/>
                    </a:cubicBezTo>
                    <a:cubicBezTo>
                      <a:pt x="740" y="89"/>
                      <a:pt x="770" y="48"/>
                      <a:pt x="785" y="4"/>
                    </a:cubicBezTo>
                    <a:lnTo>
                      <a:pt x="785" y="4"/>
                    </a:lnTo>
                    <a:cubicBezTo>
                      <a:pt x="660" y="26"/>
                      <a:pt x="534" y="37"/>
                      <a:pt x="408" y="37"/>
                    </a:cubicBezTo>
                    <a:cubicBezTo>
                      <a:pt x="277" y="37"/>
                      <a:pt x="147" y="25"/>
                      <a:pt x="1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4"/>
              <p:cNvSpPr/>
              <p:nvPr/>
            </p:nvSpPr>
            <p:spPr>
              <a:xfrm>
                <a:off x="4106444" y="3415305"/>
                <a:ext cx="126705" cy="69344"/>
              </a:xfrm>
              <a:custGeom>
                <a:rect b="b" l="l" r="r" t="t"/>
                <a:pathLst>
                  <a:path extrusionOk="0" h="353" w="645">
                    <a:moveTo>
                      <a:pt x="237" y="1"/>
                    </a:moveTo>
                    <a:cubicBezTo>
                      <a:pt x="141" y="5"/>
                      <a:pt x="45" y="57"/>
                      <a:pt x="1" y="142"/>
                    </a:cubicBezTo>
                    <a:cubicBezTo>
                      <a:pt x="43" y="132"/>
                      <a:pt x="88" y="128"/>
                      <a:pt x="134" y="128"/>
                    </a:cubicBezTo>
                    <a:cubicBezTo>
                      <a:pt x="319" y="128"/>
                      <a:pt x="520" y="204"/>
                      <a:pt x="645" y="352"/>
                    </a:cubicBezTo>
                    <a:cubicBezTo>
                      <a:pt x="618" y="260"/>
                      <a:pt x="566" y="175"/>
                      <a:pt x="496" y="108"/>
                    </a:cubicBezTo>
                    <a:cubicBezTo>
                      <a:pt x="426" y="45"/>
                      <a:pt x="334" y="1"/>
                      <a:pt x="237" y="1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Google Shape;1048;p4"/>
              <p:cNvSpPr/>
              <p:nvPr/>
            </p:nvSpPr>
            <p:spPr>
              <a:xfrm>
                <a:off x="3769940" y="3445753"/>
                <a:ext cx="132599" cy="70916"/>
              </a:xfrm>
              <a:custGeom>
                <a:rect b="b" l="l" r="r" t="t"/>
                <a:pathLst>
                  <a:path extrusionOk="0" h="361" w="675">
                    <a:moveTo>
                      <a:pt x="385" y="0"/>
                    </a:moveTo>
                    <a:cubicBezTo>
                      <a:pt x="353" y="0"/>
                      <a:pt x="320" y="4"/>
                      <a:pt x="289" y="13"/>
                    </a:cubicBezTo>
                    <a:cubicBezTo>
                      <a:pt x="152" y="50"/>
                      <a:pt x="41" y="168"/>
                      <a:pt x="0" y="361"/>
                    </a:cubicBezTo>
                    <a:cubicBezTo>
                      <a:pt x="159" y="208"/>
                      <a:pt x="381" y="124"/>
                      <a:pt x="599" y="124"/>
                    </a:cubicBezTo>
                    <a:cubicBezTo>
                      <a:pt x="624" y="124"/>
                      <a:pt x="649" y="125"/>
                      <a:pt x="674" y="127"/>
                    </a:cubicBezTo>
                    <a:cubicBezTo>
                      <a:pt x="603" y="47"/>
                      <a:pt x="494" y="0"/>
                      <a:pt x="385" y="0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4"/>
              <p:cNvSpPr/>
              <p:nvPr/>
            </p:nvSpPr>
            <p:spPr>
              <a:xfrm>
                <a:off x="3817282" y="3549278"/>
                <a:ext cx="124545" cy="79952"/>
              </a:xfrm>
              <a:custGeom>
                <a:rect b="b" l="l" r="r" t="t"/>
                <a:pathLst>
                  <a:path extrusionOk="0" h="407" w="634">
                    <a:moveTo>
                      <a:pt x="320" y="0"/>
                    </a:moveTo>
                    <a:cubicBezTo>
                      <a:pt x="199" y="0"/>
                      <a:pt x="83" y="70"/>
                      <a:pt x="34" y="189"/>
                    </a:cubicBezTo>
                    <a:cubicBezTo>
                      <a:pt x="0" y="262"/>
                      <a:pt x="0" y="336"/>
                      <a:pt x="19" y="406"/>
                    </a:cubicBezTo>
                    <a:cubicBezTo>
                      <a:pt x="35" y="200"/>
                      <a:pt x="174" y="99"/>
                      <a:pt x="323" y="99"/>
                    </a:cubicBezTo>
                    <a:cubicBezTo>
                      <a:pt x="438" y="99"/>
                      <a:pt x="559" y="159"/>
                      <a:pt x="633" y="278"/>
                    </a:cubicBezTo>
                    <a:cubicBezTo>
                      <a:pt x="618" y="170"/>
                      <a:pt x="551" y="73"/>
                      <a:pt x="444" y="25"/>
                    </a:cubicBezTo>
                    <a:cubicBezTo>
                      <a:pt x="403" y="8"/>
                      <a:pt x="361" y="0"/>
                      <a:pt x="320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4"/>
              <p:cNvSpPr/>
              <p:nvPr/>
            </p:nvSpPr>
            <p:spPr>
              <a:xfrm>
                <a:off x="3793906" y="3568725"/>
                <a:ext cx="33788" cy="27895"/>
              </a:xfrm>
              <a:custGeom>
                <a:rect b="b" l="l" r="r" t="t"/>
                <a:pathLst>
                  <a:path extrusionOk="0" h="142" w="172">
                    <a:moveTo>
                      <a:pt x="1" y="1"/>
                    </a:moveTo>
                    <a:lnTo>
                      <a:pt x="1" y="1"/>
                    </a:lnTo>
                    <a:cubicBezTo>
                      <a:pt x="8" y="71"/>
                      <a:pt x="68" y="134"/>
                      <a:pt x="138" y="141"/>
                    </a:cubicBezTo>
                    <a:cubicBezTo>
                      <a:pt x="153" y="123"/>
                      <a:pt x="163" y="104"/>
                      <a:pt x="171" y="93"/>
                    </a:cubicBezTo>
                    <a:lnTo>
                      <a:pt x="171" y="93"/>
                    </a:lnTo>
                    <a:cubicBezTo>
                      <a:pt x="169" y="93"/>
                      <a:pt x="166" y="94"/>
                      <a:pt x="163" y="94"/>
                    </a:cubicBezTo>
                    <a:cubicBezTo>
                      <a:pt x="99" y="94"/>
                      <a:pt x="32" y="57"/>
                      <a:pt x="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1" name="Google Shape;1051;p4"/>
              <p:cNvSpPr/>
              <p:nvPr/>
            </p:nvSpPr>
            <p:spPr>
              <a:xfrm>
                <a:off x="3787423" y="3595638"/>
                <a:ext cx="34967" cy="20037"/>
              </a:xfrm>
              <a:custGeom>
                <a:rect b="b" l="l" r="r" t="t"/>
                <a:pathLst>
                  <a:path extrusionOk="0" h="102" w="178">
                    <a:moveTo>
                      <a:pt x="0" y="1"/>
                    </a:moveTo>
                    <a:cubicBezTo>
                      <a:pt x="20" y="60"/>
                      <a:pt x="79" y="102"/>
                      <a:pt x="141" y="102"/>
                    </a:cubicBezTo>
                    <a:cubicBezTo>
                      <a:pt x="149" y="102"/>
                      <a:pt x="156" y="101"/>
                      <a:pt x="164" y="100"/>
                    </a:cubicBezTo>
                    <a:cubicBezTo>
                      <a:pt x="171" y="78"/>
                      <a:pt x="178" y="56"/>
                      <a:pt x="171" y="49"/>
                    </a:cubicBezTo>
                    <a:lnTo>
                      <a:pt x="171" y="49"/>
                    </a:lnTo>
                    <a:cubicBezTo>
                      <a:pt x="157" y="52"/>
                      <a:pt x="143" y="54"/>
                      <a:pt x="128" y="54"/>
                    </a:cubicBezTo>
                    <a:cubicBezTo>
                      <a:pt x="81" y="54"/>
                      <a:pt x="32" y="35"/>
                      <a:pt x="0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2" name="Google Shape;1052;p4"/>
              <p:cNvSpPr/>
              <p:nvPr/>
            </p:nvSpPr>
            <p:spPr>
              <a:xfrm>
                <a:off x="4087585" y="3518044"/>
                <a:ext cx="125920" cy="70523"/>
              </a:xfrm>
              <a:custGeom>
                <a:rect b="b" l="l" r="r" t="t"/>
                <a:pathLst>
                  <a:path extrusionOk="0" h="359" w="641">
                    <a:moveTo>
                      <a:pt x="326" y="0"/>
                    </a:moveTo>
                    <a:cubicBezTo>
                      <a:pt x="256" y="0"/>
                      <a:pt x="186" y="23"/>
                      <a:pt x="126" y="70"/>
                    </a:cubicBezTo>
                    <a:cubicBezTo>
                      <a:pt x="37" y="140"/>
                      <a:pt x="0" y="255"/>
                      <a:pt x="15" y="358"/>
                    </a:cubicBezTo>
                    <a:cubicBezTo>
                      <a:pt x="64" y="193"/>
                      <a:pt x="207" y="95"/>
                      <a:pt x="348" y="95"/>
                    </a:cubicBezTo>
                    <a:cubicBezTo>
                      <a:pt x="466" y="95"/>
                      <a:pt x="583" y="164"/>
                      <a:pt x="640" y="321"/>
                    </a:cubicBezTo>
                    <a:cubicBezTo>
                      <a:pt x="640" y="247"/>
                      <a:pt x="618" y="177"/>
                      <a:pt x="570" y="114"/>
                    </a:cubicBezTo>
                    <a:cubicBezTo>
                      <a:pt x="507" y="39"/>
                      <a:pt x="417" y="0"/>
                      <a:pt x="326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p4"/>
              <p:cNvSpPr/>
              <p:nvPr/>
            </p:nvSpPr>
            <p:spPr>
              <a:xfrm>
                <a:off x="4195039" y="3515686"/>
                <a:ext cx="30841" cy="33592"/>
              </a:xfrm>
              <a:custGeom>
                <a:rect b="b" l="l" r="r" t="t"/>
                <a:pathLst>
                  <a:path extrusionOk="0" h="171" w="157">
                    <a:moveTo>
                      <a:pt x="141" y="0"/>
                    </a:moveTo>
                    <a:cubicBezTo>
                      <a:pt x="123" y="67"/>
                      <a:pt x="68" y="119"/>
                      <a:pt x="1" y="133"/>
                    </a:cubicBezTo>
                    <a:cubicBezTo>
                      <a:pt x="12" y="141"/>
                      <a:pt x="30" y="156"/>
                      <a:pt x="49" y="171"/>
                    </a:cubicBezTo>
                    <a:cubicBezTo>
                      <a:pt x="115" y="145"/>
                      <a:pt x="156" y="71"/>
                      <a:pt x="141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p4"/>
              <p:cNvSpPr/>
              <p:nvPr/>
            </p:nvSpPr>
            <p:spPr>
              <a:xfrm>
                <a:off x="4205843" y="3539652"/>
                <a:ext cx="30841" cy="27698"/>
              </a:xfrm>
              <a:custGeom>
                <a:rect b="b" l="l" r="r" t="t"/>
                <a:pathLst>
                  <a:path extrusionOk="0" h="141" w="157">
                    <a:moveTo>
                      <a:pt x="156" y="1"/>
                    </a:moveTo>
                    <a:lnTo>
                      <a:pt x="156" y="1"/>
                    </a:lnTo>
                    <a:cubicBezTo>
                      <a:pt x="127" y="56"/>
                      <a:pt x="68" y="93"/>
                      <a:pt x="5" y="93"/>
                    </a:cubicBezTo>
                    <a:cubicBezTo>
                      <a:pt x="1" y="105"/>
                      <a:pt x="16" y="122"/>
                      <a:pt x="28" y="141"/>
                    </a:cubicBezTo>
                    <a:cubicBezTo>
                      <a:pt x="98" y="134"/>
                      <a:pt x="153" y="71"/>
                      <a:pt x="156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5" name="Google Shape;1055;p4"/>
              <p:cNvSpPr/>
              <p:nvPr/>
            </p:nvSpPr>
            <p:spPr>
              <a:xfrm>
                <a:off x="3679970" y="3155609"/>
                <a:ext cx="648260" cy="489535"/>
              </a:xfrm>
              <a:custGeom>
                <a:rect b="b" l="l" r="r" t="t"/>
                <a:pathLst>
                  <a:path extrusionOk="0" h="2492" w="3300">
                    <a:moveTo>
                      <a:pt x="1472" y="1"/>
                    </a:moveTo>
                    <a:cubicBezTo>
                      <a:pt x="1332" y="1"/>
                      <a:pt x="1195" y="20"/>
                      <a:pt x="1069" y="58"/>
                    </a:cubicBezTo>
                    <a:cubicBezTo>
                      <a:pt x="610" y="199"/>
                      <a:pt x="241" y="572"/>
                      <a:pt x="81" y="1031"/>
                    </a:cubicBezTo>
                    <a:cubicBezTo>
                      <a:pt x="26" y="1190"/>
                      <a:pt x="0" y="1364"/>
                      <a:pt x="0" y="1541"/>
                    </a:cubicBezTo>
                    <a:cubicBezTo>
                      <a:pt x="0" y="1878"/>
                      <a:pt x="81" y="2222"/>
                      <a:pt x="204" y="2492"/>
                    </a:cubicBezTo>
                    <a:cubicBezTo>
                      <a:pt x="222" y="2148"/>
                      <a:pt x="325" y="1752"/>
                      <a:pt x="489" y="1452"/>
                    </a:cubicBezTo>
                    <a:cubicBezTo>
                      <a:pt x="899" y="1319"/>
                      <a:pt x="1321" y="1097"/>
                      <a:pt x="1694" y="812"/>
                    </a:cubicBezTo>
                    <a:lnTo>
                      <a:pt x="1694" y="812"/>
                    </a:lnTo>
                    <a:cubicBezTo>
                      <a:pt x="1528" y="983"/>
                      <a:pt x="1413" y="1150"/>
                      <a:pt x="1302" y="1312"/>
                    </a:cubicBezTo>
                    <a:cubicBezTo>
                      <a:pt x="1337" y="1316"/>
                      <a:pt x="1372" y="1318"/>
                      <a:pt x="1407" y="1318"/>
                    </a:cubicBezTo>
                    <a:cubicBezTo>
                      <a:pt x="1783" y="1318"/>
                      <a:pt x="2153" y="1087"/>
                      <a:pt x="2312" y="742"/>
                    </a:cubicBezTo>
                    <a:cubicBezTo>
                      <a:pt x="2360" y="1109"/>
                      <a:pt x="2623" y="1438"/>
                      <a:pt x="2952" y="1563"/>
                    </a:cubicBezTo>
                    <a:cubicBezTo>
                      <a:pt x="3082" y="1826"/>
                      <a:pt x="3144" y="2118"/>
                      <a:pt x="3159" y="2407"/>
                    </a:cubicBezTo>
                    <a:cubicBezTo>
                      <a:pt x="3207" y="2118"/>
                      <a:pt x="3299" y="1815"/>
                      <a:pt x="3292" y="1522"/>
                    </a:cubicBezTo>
                    <a:cubicBezTo>
                      <a:pt x="3282" y="1175"/>
                      <a:pt x="3163" y="809"/>
                      <a:pt x="2967" y="590"/>
                    </a:cubicBezTo>
                    <a:cubicBezTo>
                      <a:pt x="2861" y="470"/>
                      <a:pt x="2729" y="397"/>
                      <a:pt x="2579" y="397"/>
                    </a:cubicBezTo>
                    <a:cubicBezTo>
                      <a:pt x="2530" y="397"/>
                      <a:pt x="2479" y="404"/>
                      <a:pt x="2427" y="421"/>
                    </a:cubicBezTo>
                    <a:cubicBezTo>
                      <a:pt x="2222" y="136"/>
                      <a:pt x="1841" y="1"/>
                      <a:pt x="1472" y="1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6" name="Google Shape;1056;p4"/>
              <p:cNvSpPr/>
              <p:nvPr/>
            </p:nvSpPr>
            <p:spPr>
              <a:xfrm>
                <a:off x="3679970" y="3155609"/>
                <a:ext cx="582845" cy="302914"/>
              </a:xfrm>
              <a:custGeom>
                <a:rect b="b" l="l" r="r" t="t"/>
                <a:pathLst>
                  <a:path extrusionOk="0" h="1542" w="2967">
                    <a:moveTo>
                      <a:pt x="1472" y="1"/>
                    </a:moveTo>
                    <a:cubicBezTo>
                      <a:pt x="1332" y="1"/>
                      <a:pt x="1195" y="20"/>
                      <a:pt x="1069" y="58"/>
                    </a:cubicBezTo>
                    <a:cubicBezTo>
                      <a:pt x="610" y="199"/>
                      <a:pt x="241" y="572"/>
                      <a:pt x="81" y="1031"/>
                    </a:cubicBezTo>
                    <a:cubicBezTo>
                      <a:pt x="26" y="1190"/>
                      <a:pt x="0" y="1364"/>
                      <a:pt x="0" y="1541"/>
                    </a:cubicBezTo>
                    <a:cubicBezTo>
                      <a:pt x="63" y="1327"/>
                      <a:pt x="159" y="1127"/>
                      <a:pt x="285" y="945"/>
                    </a:cubicBezTo>
                    <a:cubicBezTo>
                      <a:pt x="518" y="620"/>
                      <a:pt x="858" y="368"/>
                      <a:pt x="1247" y="276"/>
                    </a:cubicBezTo>
                    <a:cubicBezTo>
                      <a:pt x="1349" y="251"/>
                      <a:pt x="1455" y="239"/>
                      <a:pt x="1560" y="239"/>
                    </a:cubicBezTo>
                    <a:cubicBezTo>
                      <a:pt x="1852" y="239"/>
                      <a:pt x="2145" y="334"/>
                      <a:pt x="2367" y="535"/>
                    </a:cubicBezTo>
                    <a:cubicBezTo>
                      <a:pt x="2443" y="507"/>
                      <a:pt x="2524" y="493"/>
                      <a:pt x="2604" y="493"/>
                    </a:cubicBezTo>
                    <a:cubicBezTo>
                      <a:pt x="2731" y="493"/>
                      <a:pt x="2858" y="527"/>
                      <a:pt x="2967" y="590"/>
                    </a:cubicBezTo>
                    <a:cubicBezTo>
                      <a:pt x="2861" y="470"/>
                      <a:pt x="2729" y="397"/>
                      <a:pt x="2579" y="397"/>
                    </a:cubicBezTo>
                    <a:cubicBezTo>
                      <a:pt x="2530" y="397"/>
                      <a:pt x="2479" y="404"/>
                      <a:pt x="2427" y="421"/>
                    </a:cubicBezTo>
                    <a:cubicBezTo>
                      <a:pt x="2222" y="136"/>
                      <a:pt x="1841" y="1"/>
                      <a:pt x="1472" y="1"/>
                    </a:cubicBezTo>
                    <a:close/>
                  </a:path>
                </a:pathLst>
              </a:custGeom>
              <a:solidFill>
                <a:srgbClr val="3C272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Google Shape;1057;p4"/>
              <p:cNvSpPr/>
              <p:nvPr/>
            </p:nvSpPr>
            <p:spPr>
              <a:xfrm>
                <a:off x="4346299" y="3486416"/>
                <a:ext cx="271287" cy="219819"/>
              </a:xfrm>
              <a:custGeom>
                <a:rect b="b" l="l" r="r" t="t"/>
                <a:pathLst>
                  <a:path extrusionOk="0" h="1119" w="1381">
                    <a:moveTo>
                      <a:pt x="640" y="1"/>
                    </a:moveTo>
                    <a:cubicBezTo>
                      <a:pt x="604" y="1"/>
                      <a:pt x="573" y="34"/>
                      <a:pt x="551" y="65"/>
                    </a:cubicBezTo>
                    <a:cubicBezTo>
                      <a:pt x="459" y="198"/>
                      <a:pt x="392" y="353"/>
                      <a:pt x="363" y="512"/>
                    </a:cubicBezTo>
                    <a:cubicBezTo>
                      <a:pt x="303" y="424"/>
                      <a:pt x="226" y="353"/>
                      <a:pt x="134" y="297"/>
                    </a:cubicBezTo>
                    <a:cubicBezTo>
                      <a:pt x="114" y="285"/>
                      <a:pt x="88" y="274"/>
                      <a:pt x="64" y="274"/>
                    </a:cubicBezTo>
                    <a:cubicBezTo>
                      <a:pt x="46" y="274"/>
                      <a:pt x="30" y="280"/>
                      <a:pt x="18" y="294"/>
                    </a:cubicBezTo>
                    <a:cubicBezTo>
                      <a:pt x="1" y="320"/>
                      <a:pt x="11" y="357"/>
                      <a:pt x="26" y="390"/>
                    </a:cubicBezTo>
                    <a:cubicBezTo>
                      <a:pt x="100" y="549"/>
                      <a:pt x="196" y="701"/>
                      <a:pt x="315" y="834"/>
                    </a:cubicBezTo>
                    <a:cubicBezTo>
                      <a:pt x="385" y="915"/>
                      <a:pt x="851" y="1119"/>
                      <a:pt x="851" y="1119"/>
                    </a:cubicBezTo>
                    <a:cubicBezTo>
                      <a:pt x="851" y="1119"/>
                      <a:pt x="1213" y="890"/>
                      <a:pt x="1288" y="827"/>
                    </a:cubicBezTo>
                    <a:cubicBezTo>
                      <a:pt x="1317" y="801"/>
                      <a:pt x="1347" y="775"/>
                      <a:pt x="1365" y="741"/>
                    </a:cubicBezTo>
                    <a:cubicBezTo>
                      <a:pt x="1380" y="709"/>
                      <a:pt x="1380" y="664"/>
                      <a:pt x="1355" y="634"/>
                    </a:cubicBezTo>
                    <a:cubicBezTo>
                      <a:pt x="1339" y="617"/>
                      <a:pt x="1319" y="610"/>
                      <a:pt x="1297" y="610"/>
                    </a:cubicBezTo>
                    <a:cubicBezTo>
                      <a:pt x="1266" y="610"/>
                      <a:pt x="1231" y="624"/>
                      <a:pt x="1203" y="642"/>
                    </a:cubicBezTo>
                    <a:cubicBezTo>
                      <a:pt x="1155" y="675"/>
                      <a:pt x="1110" y="716"/>
                      <a:pt x="1055" y="719"/>
                    </a:cubicBezTo>
                    <a:cubicBezTo>
                      <a:pt x="1121" y="645"/>
                      <a:pt x="1184" y="571"/>
                      <a:pt x="1247" y="501"/>
                    </a:cubicBezTo>
                    <a:cubicBezTo>
                      <a:pt x="1273" y="471"/>
                      <a:pt x="1299" y="442"/>
                      <a:pt x="1295" y="405"/>
                    </a:cubicBezTo>
                    <a:cubicBezTo>
                      <a:pt x="1295" y="356"/>
                      <a:pt x="1242" y="325"/>
                      <a:pt x="1191" y="325"/>
                    </a:cubicBezTo>
                    <a:cubicBezTo>
                      <a:pt x="1183" y="325"/>
                      <a:pt x="1176" y="325"/>
                      <a:pt x="1169" y="327"/>
                    </a:cubicBezTo>
                    <a:cubicBezTo>
                      <a:pt x="1118" y="338"/>
                      <a:pt x="1073" y="379"/>
                      <a:pt x="1032" y="420"/>
                    </a:cubicBezTo>
                    <a:cubicBezTo>
                      <a:pt x="991" y="456"/>
                      <a:pt x="947" y="497"/>
                      <a:pt x="892" y="504"/>
                    </a:cubicBezTo>
                    <a:cubicBezTo>
                      <a:pt x="947" y="420"/>
                      <a:pt x="991" y="327"/>
                      <a:pt x="1029" y="231"/>
                    </a:cubicBezTo>
                    <a:cubicBezTo>
                      <a:pt x="1044" y="186"/>
                      <a:pt x="1055" y="127"/>
                      <a:pt x="1017" y="105"/>
                    </a:cubicBezTo>
                    <a:cubicBezTo>
                      <a:pt x="1009" y="100"/>
                      <a:pt x="1000" y="98"/>
                      <a:pt x="990" y="98"/>
                    </a:cubicBezTo>
                    <a:cubicBezTo>
                      <a:pt x="963" y="98"/>
                      <a:pt x="933" y="115"/>
                      <a:pt x="911" y="131"/>
                    </a:cubicBezTo>
                    <a:cubicBezTo>
                      <a:pt x="814" y="205"/>
                      <a:pt x="733" y="297"/>
                      <a:pt x="677" y="401"/>
                    </a:cubicBezTo>
                    <a:cubicBezTo>
                      <a:pt x="689" y="309"/>
                      <a:pt x="699" y="212"/>
                      <a:pt x="703" y="116"/>
                    </a:cubicBezTo>
                    <a:cubicBezTo>
                      <a:pt x="706" y="75"/>
                      <a:pt x="699" y="20"/>
                      <a:pt x="662" y="5"/>
                    </a:cubicBezTo>
                    <a:cubicBezTo>
                      <a:pt x="654" y="2"/>
                      <a:pt x="647" y="1"/>
                      <a:pt x="640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p4"/>
              <p:cNvSpPr/>
              <p:nvPr/>
            </p:nvSpPr>
            <p:spPr>
              <a:xfrm rot="-9000026">
                <a:off x="3351110" y="4205242"/>
                <a:ext cx="271287" cy="219819"/>
              </a:xfrm>
              <a:custGeom>
                <a:rect b="b" l="l" r="r" t="t"/>
                <a:pathLst>
                  <a:path extrusionOk="0" h="1119" w="1381">
                    <a:moveTo>
                      <a:pt x="640" y="1"/>
                    </a:moveTo>
                    <a:cubicBezTo>
                      <a:pt x="604" y="1"/>
                      <a:pt x="573" y="34"/>
                      <a:pt x="551" y="65"/>
                    </a:cubicBezTo>
                    <a:cubicBezTo>
                      <a:pt x="459" y="198"/>
                      <a:pt x="392" y="353"/>
                      <a:pt x="363" y="512"/>
                    </a:cubicBezTo>
                    <a:cubicBezTo>
                      <a:pt x="303" y="424"/>
                      <a:pt x="226" y="353"/>
                      <a:pt x="134" y="297"/>
                    </a:cubicBezTo>
                    <a:cubicBezTo>
                      <a:pt x="114" y="285"/>
                      <a:pt x="88" y="274"/>
                      <a:pt x="64" y="274"/>
                    </a:cubicBezTo>
                    <a:cubicBezTo>
                      <a:pt x="46" y="274"/>
                      <a:pt x="30" y="280"/>
                      <a:pt x="18" y="294"/>
                    </a:cubicBezTo>
                    <a:cubicBezTo>
                      <a:pt x="1" y="320"/>
                      <a:pt x="11" y="357"/>
                      <a:pt x="26" y="390"/>
                    </a:cubicBezTo>
                    <a:cubicBezTo>
                      <a:pt x="100" y="549"/>
                      <a:pt x="196" y="701"/>
                      <a:pt x="315" y="834"/>
                    </a:cubicBezTo>
                    <a:cubicBezTo>
                      <a:pt x="385" y="915"/>
                      <a:pt x="851" y="1119"/>
                      <a:pt x="851" y="1119"/>
                    </a:cubicBezTo>
                    <a:cubicBezTo>
                      <a:pt x="851" y="1119"/>
                      <a:pt x="1213" y="890"/>
                      <a:pt x="1288" y="827"/>
                    </a:cubicBezTo>
                    <a:cubicBezTo>
                      <a:pt x="1317" y="801"/>
                      <a:pt x="1347" y="775"/>
                      <a:pt x="1365" y="741"/>
                    </a:cubicBezTo>
                    <a:cubicBezTo>
                      <a:pt x="1380" y="709"/>
                      <a:pt x="1380" y="664"/>
                      <a:pt x="1355" y="634"/>
                    </a:cubicBezTo>
                    <a:cubicBezTo>
                      <a:pt x="1339" y="617"/>
                      <a:pt x="1319" y="610"/>
                      <a:pt x="1297" y="610"/>
                    </a:cubicBezTo>
                    <a:cubicBezTo>
                      <a:pt x="1266" y="610"/>
                      <a:pt x="1231" y="624"/>
                      <a:pt x="1203" y="642"/>
                    </a:cubicBezTo>
                    <a:cubicBezTo>
                      <a:pt x="1155" y="675"/>
                      <a:pt x="1110" y="716"/>
                      <a:pt x="1055" y="719"/>
                    </a:cubicBezTo>
                    <a:cubicBezTo>
                      <a:pt x="1121" y="645"/>
                      <a:pt x="1184" y="571"/>
                      <a:pt x="1247" y="501"/>
                    </a:cubicBezTo>
                    <a:cubicBezTo>
                      <a:pt x="1273" y="471"/>
                      <a:pt x="1299" y="442"/>
                      <a:pt x="1295" y="405"/>
                    </a:cubicBezTo>
                    <a:cubicBezTo>
                      <a:pt x="1295" y="356"/>
                      <a:pt x="1242" y="325"/>
                      <a:pt x="1191" y="325"/>
                    </a:cubicBezTo>
                    <a:cubicBezTo>
                      <a:pt x="1183" y="325"/>
                      <a:pt x="1176" y="325"/>
                      <a:pt x="1169" y="327"/>
                    </a:cubicBezTo>
                    <a:cubicBezTo>
                      <a:pt x="1118" y="338"/>
                      <a:pt x="1073" y="379"/>
                      <a:pt x="1032" y="420"/>
                    </a:cubicBezTo>
                    <a:cubicBezTo>
                      <a:pt x="991" y="456"/>
                      <a:pt x="947" y="497"/>
                      <a:pt x="892" y="504"/>
                    </a:cubicBezTo>
                    <a:cubicBezTo>
                      <a:pt x="947" y="420"/>
                      <a:pt x="991" y="327"/>
                      <a:pt x="1029" y="231"/>
                    </a:cubicBezTo>
                    <a:cubicBezTo>
                      <a:pt x="1044" y="186"/>
                      <a:pt x="1055" y="127"/>
                      <a:pt x="1017" y="105"/>
                    </a:cubicBezTo>
                    <a:cubicBezTo>
                      <a:pt x="1009" y="100"/>
                      <a:pt x="1000" y="98"/>
                      <a:pt x="990" y="98"/>
                    </a:cubicBezTo>
                    <a:cubicBezTo>
                      <a:pt x="963" y="98"/>
                      <a:pt x="933" y="115"/>
                      <a:pt x="911" y="131"/>
                    </a:cubicBezTo>
                    <a:cubicBezTo>
                      <a:pt x="814" y="205"/>
                      <a:pt x="733" y="297"/>
                      <a:pt x="677" y="401"/>
                    </a:cubicBezTo>
                    <a:cubicBezTo>
                      <a:pt x="689" y="309"/>
                      <a:pt x="699" y="212"/>
                      <a:pt x="703" y="116"/>
                    </a:cubicBezTo>
                    <a:cubicBezTo>
                      <a:pt x="706" y="75"/>
                      <a:pt x="699" y="20"/>
                      <a:pt x="662" y="5"/>
                    </a:cubicBezTo>
                    <a:cubicBezTo>
                      <a:pt x="654" y="2"/>
                      <a:pt x="647" y="1"/>
                      <a:pt x="640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59" name="Google Shape;1059;p4"/>
          <p:cNvSpPr txBox="1"/>
          <p:nvPr>
            <p:ph idx="1" type="subTitle"/>
          </p:nvPr>
        </p:nvSpPr>
        <p:spPr>
          <a:xfrm>
            <a:off x="5042400" y="1302875"/>
            <a:ext cx="2901600" cy="10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2 responsables de campamento: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- Salesiano: Segundo García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- Presidente: Pedro Baeza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5"/>
          <p:cNvSpPr txBox="1"/>
          <p:nvPr>
            <p:ph type="title"/>
          </p:nvPr>
        </p:nvSpPr>
        <p:spPr>
          <a:xfrm>
            <a:off x="241850" y="195750"/>
            <a:ext cx="4158900" cy="89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 sz="4300">
                <a:solidFill>
                  <a:schemeClr val="accent3"/>
                </a:solidFill>
              </a:rPr>
              <a:t>Sector Oratorio</a:t>
            </a:r>
            <a:endParaRPr/>
          </a:p>
        </p:txBody>
      </p:sp>
      <p:sp>
        <p:nvSpPr>
          <p:cNvPr id="1065" name="Google Shape;1065;p5"/>
          <p:cNvSpPr txBox="1"/>
          <p:nvPr>
            <p:ph idx="1" type="subTitle"/>
          </p:nvPr>
        </p:nvSpPr>
        <p:spPr>
          <a:xfrm>
            <a:off x="241850" y="1791225"/>
            <a:ext cx="41589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Responsable sector: Laura Izquierdo</a:t>
            </a:r>
            <a:endParaRPr/>
          </a:p>
        </p:txBody>
      </p:sp>
      <p:grpSp>
        <p:nvGrpSpPr>
          <p:cNvPr id="1066" name="Google Shape;1066;p5"/>
          <p:cNvGrpSpPr/>
          <p:nvPr/>
        </p:nvGrpSpPr>
        <p:grpSpPr>
          <a:xfrm>
            <a:off x="851296" y="3799499"/>
            <a:ext cx="2219842" cy="1228020"/>
            <a:chOff x="2781962" y="3910288"/>
            <a:chExt cx="1928453" cy="1066823"/>
          </a:xfrm>
        </p:grpSpPr>
        <p:sp>
          <p:nvSpPr>
            <p:cNvPr id="1067" name="Google Shape;1067;p5"/>
            <p:cNvSpPr/>
            <p:nvPr/>
          </p:nvSpPr>
          <p:spPr>
            <a:xfrm>
              <a:off x="2877661" y="4411947"/>
              <a:ext cx="199528" cy="213365"/>
            </a:xfrm>
            <a:custGeom>
              <a:rect b="b" l="l" r="r" t="t"/>
              <a:pathLst>
                <a:path extrusionOk="0" h="709" w="663">
                  <a:moveTo>
                    <a:pt x="401" y="0"/>
                  </a:moveTo>
                  <a:cubicBezTo>
                    <a:pt x="389" y="0"/>
                    <a:pt x="376" y="2"/>
                    <a:pt x="363" y="6"/>
                  </a:cubicBezTo>
                  <a:cubicBezTo>
                    <a:pt x="296" y="24"/>
                    <a:pt x="404" y="165"/>
                    <a:pt x="426" y="216"/>
                  </a:cubicBezTo>
                  <a:cubicBezTo>
                    <a:pt x="459" y="305"/>
                    <a:pt x="482" y="361"/>
                    <a:pt x="492" y="465"/>
                  </a:cubicBezTo>
                  <a:cubicBezTo>
                    <a:pt x="441" y="372"/>
                    <a:pt x="348" y="301"/>
                    <a:pt x="245" y="279"/>
                  </a:cubicBezTo>
                  <a:cubicBezTo>
                    <a:pt x="237" y="278"/>
                    <a:pt x="230" y="277"/>
                    <a:pt x="222" y="277"/>
                  </a:cubicBezTo>
                  <a:cubicBezTo>
                    <a:pt x="207" y="277"/>
                    <a:pt x="193" y="281"/>
                    <a:pt x="185" y="291"/>
                  </a:cubicBezTo>
                  <a:cubicBezTo>
                    <a:pt x="171" y="313"/>
                    <a:pt x="278" y="349"/>
                    <a:pt x="318" y="487"/>
                  </a:cubicBezTo>
                  <a:cubicBezTo>
                    <a:pt x="256" y="460"/>
                    <a:pt x="193" y="443"/>
                    <a:pt x="127" y="428"/>
                  </a:cubicBezTo>
                  <a:cubicBezTo>
                    <a:pt x="114" y="426"/>
                    <a:pt x="101" y="425"/>
                    <a:pt x="89" y="425"/>
                  </a:cubicBezTo>
                  <a:cubicBezTo>
                    <a:pt x="71" y="425"/>
                    <a:pt x="53" y="428"/>
                    <a:pt x="38" y="438"/>
                  </a:cubicBezTo>
                  <a:cubicBezTo>
                    <a:pt x="0" y="465"/>
                    <a:pt x="159" y="539"/>
                    <a:pt x="207" y="554"/>
                  </a:cubicBezTo>
                  <a:cubicBezTo>
                    <a:pt x="267" y="571"/>
                    <a:pt x="296" y="672"/>
                    <a:pt x="356" y="690"/>
                  </a:cubicBezTo>
                  <a:cubicBezTo>
                    <a:pt x="393" y="701"/>
                    <a:pt x="431" y="708"/>
                    <a:pt x="469" y="708"/>
                  </a:cubicBezTo>
                  <a:cubicBezTo>
                    <a:pt x="495" y="708"/>
                    <a:pt x="520" y="705"/>
                    <a:pt x="545" y="697"/>
                  </a:cubicBezTo>
                  <a:cubicBezTo>
                    <a:pt x="607" y="675"/>
                    <a:pt x="659" y="624"/>
                    <a:pt x="663" y="561"/>
                  </a:cubicBezTo>
                  <a:cubicBezTo>
                    <a:pt x="663" y="561"/>
                    <a:pt x="620" y="0"/>
                    <a:pt x="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5"/>
            <p:cNvSpPr/>
            <p:nvPr/>
          </p:nvSpPr>
          <p:spPr>
            <a:xfrm>
              <a:off x="2781962" y="4312338"/>
              <a:ext cx="1258261" cy="609097"/>
            </a:xfrm>
            <a:custGeom>
              <a:rect b="b" l="l" r="r" t="t"/>
              <a:pathLst>
                <a:path extrusionOk="0" h="2024" w="4181">
                  <a:moveTo>
                    <a:pt x="1872" y="0"/>
                  </a:moveTo>
                  <a:lnTo>
                    <a:pt x="1872" y="7"/>
                  </a:lnTo>
                  <a:lnTo>
                    <a:pt x="903" y="26"/>
                  </a:lnTo>
                  <a:cubicBezTo>
                    <a:pt x="911" y="248"/>
                    <a:pt x="981" y="755"/>
                    <a:pt x="851" y="925"/>
                  </a:cubicBezTo>
                  <a:cubicBezTo>
                    <a:pt x="766" y="984"/>
                    <a:pt x="644" y="984"/>
                    <a:pt x="578" y="1073"/>
                  </a:cubicBezTo>
                  <a:cubicBezTo>
                    <a:pt x="385" y="1247"/>
                    <a:pt x="192" y="1424"/>
                    <a:pt x="1" y="1602"/>
                  </a:cubicBezTo>
                  <a:cubicBezTo>
                    <a:pt x="82" y="1647"/>
                    <a:pt x="169" y="1666"/>
                    <a:pt x="258" y="1666"/>
                  </a:cubicBezTo>
                  <a:cubicBezTo>
                    <a:pt x="504" y="1666"/>
                    <a:pt x="769" y="1521"/>
                    <a:pt x="991" y="1391"/>
                  </a:cubicBezTo>
                  <a:cubicBezTo>
                    <a:pt x="1037" y="1366"/>
                    <a:pt x="1090" y="1340"/>
                    <a:pt x="1140" y="1340"/>
                  </a:cubicBezTo>
                  <a:cubicBezTo>
                    <a:pt x="1162" y="1340"/>
                    <a:pt x="1183" y="1345"/>
                    <a:pt x="1203" y="1358"/>
                  </a:cubicBezTo>
                  <a:cubicBezTo>
                    <a:pt x="1295" y="1417"/>
                    <a:pt x="1225" y="1528"/>
                    <a:pt x="1169" y="1624"/>
                  </a:cubicBezTo>
                  <a:cubicBezTo>
                    <a:pt x="1158" y="1643"/>
                    <a:pt x="1147" y="1661"/>
                    <a:pt x="1136" y="1676"/>
                  </a:cubicBezTo>
                  <a:cubicBezTo>
                    <a:pt x="1080" y="1783"/>
                    <a:pt x="1092" y="1923"/>
                    <a:pt x="1173" y="2020"/>
                  </a:cubicBezTo>
                  <a:cubicBezTo>
                    <a:pt x="1362" y="1830"/>
                    <a:pt x="1604" y="1631"/>
                    <a:pt x="1868" y="1631"/>
                  </a:cubicBezTo>
                  <a:cubicBezTo>
                    <a:pt x="1876" y="1631"/>
                    <a:pt x="1885" y="1631"/>
                    <a:pt x="1894" y="1631"/>
                  </a:cubicBezTo>
                  <a:cubicBezTo>
                    <a:pt x="1909" y="1701"/>
                    <a:pt x="1953" y="2024"/>
                    <a:pt x="2047" y="2024"/>
                  </a:cubicBezTo>
                  <a:cubicBezTo>
                    <a:pt x="2048" y="2024"/>
                    <a:pt x="2049" y="2024"/>
                    <a:pt x="2050" y="2024"/>
                  </a:cubicBezTo>
                  <a:cubicBezTo>
                    <a:pt x="2186" y="1931"/>
                    <a:pt x="2301" y="1787"/>
                    <a:pt x="2253" y="1631"/>
                  </a:cubicBezTo>
                  <a:cubicBezTo>
                    <a:pt x="2268" y="1630"/>
                    <a:pt x="2282" y="1630"/>
                    <a:pt x="2297" y="1630"/>
                  </a:cubicBezTo>
                  <a:cubicBezTo>
                    <a:pt x="2571" y="1630"/>
                    <a:pt x="2811" y="1823"/>
                    <a:pt x="3008" y="2020"/>
                  </a:cubicBezTo>
                  <a:cubicBezTo>
                    <a:pt x="3086" y="1923"/>
                    <a:pt x="3100" y="1783"/>
                    <a:pt x="3041" y="1676"/>
                  </a:cubicBezTo>
                  <a:cubicBezTo>
                    <a:pt x="2985" y="1568"/>
                    <a:pt x="2867" y="1424"/>
                    <a:pt x="2975" y="1358"/>
                  </a:cubicBezTo>
                  <a:cubicBezTo>
                    <a:pt x="2994" y="1345"/>
                    <a:pt x="3016" y="1340"/>
                    <a:pt x="3038" y="1340"/>
                  </a:cubicBezTo>
                  <a:cubicBezTo>
                    <a:pt x="3088" y="1340"/>
                    <a:pt x="3142" y="1366"/>
                    <a:pt x="3185" y="1391"/>
                  </a:cubicBezTo>
                  <a:cubicBezTo>
                    <a:pt x="3411" y="1521"/>
                    <a:pt x="3675" y="1666"/>
                    <a:pt x="3922" y="1666"/>
                  </a:cubicBezTo>
                  <a:cubicBezTo>
                    <a:pt x="4011" y="1666"/>
                    <a:pt x="4098" y="1647"/>
                    <a:pt x="4180" y="1602"/>
                  </a:cubicBezTo>
                  <a:cubicBezTo>
                    <a:pt x="3948" y="1406"/>
                    <a:pt x="3744" y="1173"/>
                    <a:pt x="3499" y="996"/>
                  </a:cubicBezTo>
                  <a:cubicBezTo>
                    <a:pt x="3352" y="951"/>
                    <a:pt x="3267" y="925"/>
                    <a:pt x="3267" y="766"/>
                  </a:cubicBezTo>
                  <a:cubicBezTo>
                    <a:pt x="3248" y="511"/>
                    <a:pt x="3252" y="274"/>
                    <a:pt x="3274" y="19"/>
                  </a:cubicBezTo>
                  <a:lnTo>
                    <a:pt x="2645" y="15"/>
                  </a:lnTo>
                  <a:lnTo>
                    <a:pt x="2309" y="7"/>
                  </a:lnTo>
                  <a:lnTo>
                    <a:pt x="2309" y="0"/>
                  </a:lnTo>
                  <a:cubicBezTo>
                    <a:pt x="2253" y="2"/>
                    <a:pt x="2171" y="3"/>
                    <a:pt x="2089" y="3"/>
                  </a:cubicBezTo>
                  <a:cubicBezTo>
                    <a:pt x="2007" y="3"/>
                    <a:pt x="1926" y="2"/>
                    <a:pt x="18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5"/>
            <p:cNvSpPr/>
            <p:nvPr/>
          </p:nvSpPr>
          <p:spPr>
            <a:xfrm>
              <a:off x="3106978" y="4316551"/>
              <a:ext cx="933238" cy="604884"/>
            </a:xfrm>
            <a:custGeom>
              <a:rect b="b" l="l" r="r" t="t"/>
              <a:pathLst>
                <a:path extrusionOk="0" h="2010" w="3101">
                  <a:moveTo>
                    <a:pt x="1565" y="1"/>
                  </a:moveTo>
                  <a:lnTo>
                    <a:pt x="1565" y="1"/>
                  </a:lnTo>
                  <a:cubicBezTo>
                    <a:pt x="1536" y="67"/>
                    <a:pt x="1543" y="149"/>
                    <a:pt x="1603" y="190"/>
                  </a:cubicBezTo>
                  <a:lnTo>
                    <a:pt x="1636" y="205"/>
                  </a:lnTo>
                  <a:cubicBezTo>
                    <a:pt x="1680" y="386"/>
                    <a:pt x="1680" y="578"/>
                    <a:pt x="1639" y="760"/>
                  </a:cubicBezTo>
                  <a:cubicBezTo>
                    <a:pt x="1628" y="826"/>
                    <a:pt x="1598" y="900"/>
                    <a:pt x="1536" y="926"/>
                  </a:cubicBezTo>
                  <a:cubicBezTo>
                    <a:pt x="1518" y="932"/>
                    <a:pt x="1498" y="934"/>
                    <a:pt x="1477" y="934"/>
                  </a:cubicBezTo>
                  <a:cubicBezTo>
                    <a:pt x="1440" y="934"/>
                    <a:pt x="1402" y="928"/>
                    <a:pt x="1368" y="928"/>
                  </a:cubicBezTo>
                  <a:cubicBezTo>
                    <a:pt x="1329" y="928"/>
                    <a:pt x="1296" y="936"/>
                    <a:pt x="1277" y="970"/>
                  </a:cubicBezTo>
                  <a:cubicBezTo>
                    <a:pt x="1262" y="996"/>
                    <a:pt x="1265" y="1026"/>
                    <a:pt x="1262" y="1052"/>
                  </a:cubicBezTo>
                  <a:cubicBezTo>
                    <a:pt x="1248" y="1144"/>
                    <a:pt x="1154" y="1207"/>
                    <a:pt x="1066" y="1214"/>
                  </a:cubicBezTo>
                  <a:cubicBezTo>
                    <a:pt x="1057" y="1215"/>
                    <a:pt x="1049" y="1215"/>
                    <a:pt x="1040" y="1215"/>
                  </a:cubicBezTo>
                  <a:cubicBezTo>
                    <a:pt x="957" y="1215"/>
                    <a:pt x="877" y="1185"/>
                    <a:pt x="804" y="1148"/>
                  </a:cubicBezTo>
                  <a:cubicBezTo>
                    <a:pt x="761" y="1128"/>
                    <a:pt x="719" y="1109"/>
                    <a:pt x="675" y="1109"/>
                  </a:cubicBezTo>
                  <a:cubicBezTo>
                    <a:pt x="669" y="1109"/>
                    <a:pt x="662" y="1109"/>
                    <a:pt x="655" y="1110"/>
                  </a:cubicBezTo>
                  <a:cubicBezTo>
                    <a:pt x="563" y="1122"/>
                    <a:pt x="522" y="1229"/>
                    <a:pt x="471" y="1307"/>
                  </a:cubicBezTo>
                  <a:cubicBezTo>
                    <a:pt x="386" y="1448"/>
                    <a:pt x="237" y="1528"/>
                    <a:pt x="89" y="1610"/>
                  </a:cubicBezTo>
                  <a:cubicBezTo>
                    <a:pt x="78" y="1629"/>
                    <a:pt x="67" y="1647"/>
                    <a:pt x="56" y="1662"/>
                  </a:cubicBezTo>
                  <a:cubicBezTo>
                    <a:pt x="0" y="1769"/>
                    <a:pt x="12" y="1909"/>
                    <a:pt x="93" y="2006"/>
                  </a:cubicBezTo>
                  <a:cubicBezTo>
                    <a:pt x="282" y="1816"/>
                    <a:pt x="524" y="1617"/>
                    <a:pt x="788" y="1617"/>
                  </a:cubicBezTo>
                  <a:cubicBezTo>
                    <a:pt x="796" y="1617"/>
                    <a:pt x="805" y="1617"/>
                    <a:pt x="814" y="1617"/>
                  </a:cubicBezTo>
                  <a:cubicBezTo>
                    <a:pt x="829" y="1687"/>
                    <a:pt x="873" y="2010"/>
                    <a:pt x="967" y="2010"/>
                  </a:cubicBezTo>
                  <a:cubicBezTo>
                    <a:pt x="968" y="2010"/>
                    <a:pt x="969" y="2010"/>
                    <a:pt x="970" y="2010"/>
                  </a:cubicBezTo>
                  <a:cubicBezTo>
                    <a:pt x="1106" y="1917"/>
                    <a:pt x="1221" y="1773"/>
                    <a:pt x="1173" y="1617"/>
                  </a:cubicBezTo>
                  <a:cubicBezTo>
                    <a:pt x="1188" y="1616"/>
                    <a:pt x="1202" y="1616"/>
                    <a:pt x="1217" y="1616"/>
                  </a:cubicBezTo>
                  <a:cubicBezTo>
                    <a:pt x="1491" y="1616"/>
                    <a:pt x="1731" y="1809"/>
                    <a:pt x="1928" y="2006"/>
                  </a:cubicBezTo>
                  <a:cubicBezTo>
                    <a:pt x="2006" y="1909"/>
                    <a:pt x="2020" y="1769"/>
                    <a:pt x="1961" y="1662"/>
                  </a:cubicBezTo>
                  <a:cubicBezTo>
                    <a:pt x="1905" y="1554"/>
                    <a:pt x="1787" y="1410"/>
                    <a:pt x="1895" y="1344"/>
                  </a:cubicBezTo>
                  <a:cubicBezTo>
                    <a:pt x="1914" y="1331"/>
                    <a:pt x="1936" y="1326"/>
                    <a:pt x="1958" y="1326"/>
                  </a:cubicBezTo>
                  <a:cubicBezTo>
                    <a:pt x="2008" y="1326"/>
                    <a:pt x="2062" y="1352"/>
                    <a:pt x="2105" y="1377"/>
                  </a:cubicBezTo>
                  <a:cubicBezTo>
                    <a:pt x="2331" y="1507"/>
                    <a:pt x="2595" y="1652"/>
                    <a:pt x="2842" y="1652"/>
                  </a:cubicBezTo>
                  <a:cubicBezTo>
                    <a:pt x="2931" y="1652"/>
                    <a:pt x="3018" y="1633"/>
                    <a:pt x="3100" y="1588"/>
                  </a:cubicBezTo>
                  <a:cubicBezTo>
                    <a:pt x="2868" y="1392"/>
                    <a:pt x="2664" y="1159"/>
                    <a:pt x="2419" y="982"/>
                  </a:cubicBezTo>
                  <a:cubicBezTo>
                    <a:pt x="2272" y="937"/>
                    <a:pt x="2187" y="911"/>
                    <a:pt x="2187" y="752"/>
                  </a:cubicBezTo>
                  <a:cubicBezTo>
                    <a:pt x="2168" y="497"/>
                    <a:pt x="2172" y="260"/>
                    <a:pt x="2194" y="5"/>
                  </a:cubicBezTo>
                  <a:lnTo>
                    <a:pt x="15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5"/>
            <p:cNvSpPr/>
            <p:nvPr/>
          </p:nvSpPr>
          <p:spPr>
            <a:xfrm>
              <a:off x="3053411" y="4178722"/>
              <a:ext cx="713847" cy="271747"/>
            </a:xfrm>
            <a:custGeom>
              <a:rect b="b" l="l" r="r" t="t"/>
              <a:pathLst>
                <a:path extrusionOk="0" h="903" w="2372">
                  <a:moveTo>
                    <a:pt x="1185" y="0"/>
                  </a:moveTo>
                  <a:cubicBezTo>
                    <a:pt x="530" y="0"/>
                    <a:pt x="1" y="200"/>
                    <a:pt x="1" y="451"/>
                  </a:cubicBezTo>
                  <a:cubicBezTo>
                    <a:pt x="1" y="703"/>
                    <a:pt x="530" y="902"/>
                    <a:pt x="1185" y="902"/>
                  </a:cubicBezTo>
                  <a:cubicBezTo>
                    <a:pt x="1839" y="902"/>
                    <a:pt x="2372" y="703"/>
                    <a:pt x="2372" y="451"/>
                  </a:cubicBezTo>
                  <a:cubicBezTo>
                    <a:pt x="2372" y="200"/>
                    <a:pt x="1839" y="0"/>
                    <a:pt x="1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5"/>
            <p:cNvSpPr/>
            <p:nvPr/>
          </p:nvSpPr>
          <p:spPr>
            <a:xfrm>
              <a:off x="3504520" y="4213029"/>
              <a:ext cx="280784" cy="200123"/>
            </a:xfrm>
            <a:custGeom>
              <a:rect b="b" l="l" r="r" t="t"/>
              <a:pathLst>
                <a:path extrusionOk="0" h="665" w="933">
                  <a:moveTo>
                    <a:pt x="123" y="0"/>
                  </a:moveTo>
                  <a:cubicBezTo>
                    <a:pt x="96" y="0"/>
                    <a:pt x="88" y="5"/>
                    <a:pt x="133" y="20"/>
                  </a:cubicBezTo>
                  <a:cubicBezTo>
                    <a:pt x="932" y="204"/>
                    <a:pt x="663" y="552"/>
                    <a:pt x="15" y="633"/>
                  </a:cubicBezTo>
                  <a:cubicBezTo>
                    <a:pt x="7" y="638"/>
                    <a:pt x="0" y="652"/>
                    <a:pt x="19" y="663"/>
                  </a:cubicBezTo>
                  <a:cubicBezTo>
                    <a:pt x="23" y="664"/>
                    <a:pt x="26" y="664"/>
                    <a:pt x="30" y="664"/>
                  </a:cubicBezTo>
                  <a:cubicBezTo>
                    <a:pt x="45" y="664"/>
                    <a:pt x="59" y="660"/>
                    <a:pt x="74" y="660"/>
                  </a:cubicBezTo>
                  <a:cubicBezTo>
                    <a:pt x="277" y="615"/>
                    <a:pt x="610" y="567"/>
                    <a:pt x="663" y="327"/>
                  </a:cubicBezTo>
                  <a:cubicBezTo>
                    <a:pt x="647" y="127"/>
                    <a:pt x="396" y="64"/>
                    <a:pt x="237" y="16"/>
                  </a:cubicBezTo>
                  <a:cubicBezTo>
                    <a:pt x="227" y="9"/>
                    <a:pt x="158" y="0"/>
                    <a:pt x="1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5"/>
            <p:cNvSpPr/>
            <p:nvPr/>
          </p:nvSpPr>
          <p:spPr>
            <a:xfrm>
              <a:off x="3057022" y="4199186"/>
              <a:ext cx="462255" cy="220587"/>
            </a:xfrm>
            <a:custGeom>
              <a:rect b="b" l="l" r="r" t="t"/>
              <a:pathLst>
                <a:path extrusionOk="0" h="733" w="1536">
                  <a:moveTo>
                    <a:pt x="1109" y="1"/>
                  </a:moveTo>
                  <a:cubicBezTo>
                    <a:pt x="799" y="1"/>
                    <a:pt x="469" y="54"/>
                    <a:pt x="248" y="243"/>
                  </a:cubicBezTo>
                  <a:cubicBezTo>
                    <a:pt x="0" y="594"/>
                    <a:pt x="745" y="732"/>
                    <a:pt x="1169" y="732"/>
                  </a:cubicBezTo>
                  <a:cubicBezTo>
                    <a:pt x="1271" y="732"/>
                    <a:pt x="1355" y="724"/>
                    <a:pt x="1402" y="709"/>
                  </a:cubicBezTo>
                  <a:cubicBezTo>
                    <a:pt x="1462" y="694"/>
                    <a:pt x="1436" y="691"/>
                    <a:pt x="1398" y="691"/>
                  </a:cubicBezTo>
                  <a:cubicBezTo>
                    <a:pt x="1311" y="694"/>
                    <a:pt x="1224" y="697"/>
                    <a:pt x="1137" y="697"/>
                  </a:cubicBezTo>
                  <a:cubicBezTo>
                    <a:pt x="1021" y="697"/>
                    <a:pt x="905" y="691"/>
                    <a:pt x="784" y="672"/>
                  </a:cubicBezTo>
                  <a:cubicBezTo>
                    <a:pt x="603" y="631"/>
                    <a:pt x="285" y="587"/>
                    <a:pt x="229" y="376"/>
                  </a:cubicBezTo>
                  <a:cubicBezTo>
                    <a:pt x="270" y="110"/>
                    <a:pt x="772" y="35"/>
                    <a:pt x="1155" y="35"/>
                  </a:cubicBezTo>
                  <a:cubicBezTo>
                    <a:pt x="1303" y="35"/>
                    <a:pt x="1434" y="46"/>
                    <a:pt x="1513" y="62"/>
                  </a:cubicBezTo>
                  <a:cubicBezTo>
                    <a:pt x="1525" y="62"/>
                    <a:pt x="1535" y="43"/>
                    <a:pt x="1517" y="28"/>
                  </a:cubicBezTo>
                  <a:cubicBezTo>
                    <a:pt x="1517" y="28"/>
                    <a:pt x="1498" y="25"/>
                    <a:pt x="1469" y="21"/>
                  </a:cubicBezTo>
                  <a:cubicBezTo>
                    <a:pt x="1358" y="9"/>
                    <a:pt x="1235" y="1"/>
                    <a:pt x="11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5"/>
            <p:cNvSpPr/>
            <p:nvPr/>
          </p:nvSpPr>
          <p:spPr>
            <a:xfrm>
              <a:off x="3123229" y="4243423"/>
              <a:ext cx="321412" cy="130306"/>
            </a:xfrm>
            <a:custGeom>
              <a:rect b="b" l="l" r="r" t="t"/>
              <a:pathLst>
                <a:path extrusionOk="0" h="433" w="1068">
                  <a:moveTo>
                    <a:pt x="618" y="1"/>
                  </a:moveTo>
                  <a:cubicBezTo>
                    <a:pt x="495" y="1"/>
                    <a:pt x="44" y="187"/>
                    <a:pt x="453" y="366"/>
                  </a:cubicBezTo>
                  <a:cubicBezTo>
                    <a:pt x="577" y="408"/>
                    <a:pt x="708" y="433"/>
                    <a:pt x="838" y="433"/>
                  </a:cubicBezTo>
                  <a:cubicBezTo>
                    <a:pt x="895" y="433"/>
                    <a:pt x="952" y="428"/>
                    <a:pt x="1008" y="418"/>
                  </a:cubicBezTo>
                  <a:cubicBezTo>
                    <a:pt x="1067" y="403"/>
                    <a:pt x="1045" y="399"/>
                    <a:pt x="1008" y="399"/>
                  </a:cubicBezTo>
                  <a:lnTo>
                    <a:pt x="868" y="399"/>
                  </a:lnTo>
                  <a:cubicBezTo>
                    <a:pt x="852" y="400"/>
                    <a:pt x="837" y="400"/>
                    <a:pt x="821" y="400"/>
                  </a:cubicBezTo>
                  <a:cubicBezTo>
                    <a:pt x="459" y="400"/>
                    <a:pt x="1" y="164"/>
                    <a:pt x="639" y="30"/>
                  </a:cubicBezTo>
                  <a:cubicBezTo>
                    <a:pt x="656" y="10"/>
                    <a:pt x="645" y="1"/>
                    <a:pt x="6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5"/>
            <p:cNvSpPr/>
            <p:nvPr/>
          </p:nvSpPr>
          <p:spPr>
            <a:xfrm>
              <a:off x="3329674" y="4235900"/>
              <a:ext cx="139640" cy="15649"/>
            </a:xfrm>
            <a:custGeom>
              <a:rect b="b" l="l" r="r" t="t"/>
              <a:pathLst>
                <a:path extrusionOk="0" h="52" w="464">
                  <a:moveTo>
                    <a:pt x="216" y="1"/>
                  </a:moveTo>
                  <a:cubicBezTo>
                    <a:pt x="195" y="1"/>
                    <a:pt x="174" y="1"/>
                    <a:pt x="152" y="2"/>
                  </a:cubicBezTo>
                  <a:lnTo>
                    <a:pt x="122" y="7"/>
                  </a:lnTo>
                  <a:cubicBezTo>
                    <a:pt x="122" y="7"/>
                    <a:pt x="112" y="7"/>
                    <a:pt x="93" y="10"/>
                  </a:cubicBezTo>
                  <a:cubicBezTo>
                    <a:pt x="78" y="14"/>
                    <a:pt x="56" y="17"/>
                    <a:pt x="37" y="21"/>
                  </a:cubicBezTo>
                  <a:cubicBezTo>
                    <a:pt x="8" y="29"/>
                    <a:pt x="1" y="36"/>
                    <a:pt x="4" y="36"/>
                  </a:cubicBezTo>
                  <a:cubicBezTo>
                    <a:pt x="8" y="40"/>
                    <a:pt x="23" y="40"/>
                    <a:pt x="41" y="40"/>
                  </a:cubicBezTo>
                  <a:lnTo>
                    <a:pt x="130" y="40"/>
                  </a:lnTo>
                  <a:lnTo>
                    <a:pt x="156" y="36"/>
                  </a:lnTo>
                  <a:cubicBezTo>
                    <a:pt x="177" y="35"/>
                    <a:pt x="197" y="35"/>
                    <a:pt x="218" y="35"/>
                  </a:cubicBezTo>
                  <a:cubicBezTo>
                    <a:pt x="275" y="35"/>
                    <a:pt x="332" y="38"/>
                    <a:pt x="389" y="43"/>
                  </a:cubicBezTo>
                  <a:cubicBezTo>
                    <a:pt x="407" y="47"/>
                    <a:pt x="422" y="47"/>
                    <a:pt x="441" y="51"/>
                  </a:cubicBezTo>
                  <a:lnTo>
                    <a:pt x="445" y="51"/>
                  </a:lnTo>
                  <a:cubicBezTo>
                    <a:pt x="452" y="47"/>
                    <a:pt x="463" y="36"/>
                    <a:pt x="448" y="21"/>
                  </a:cubicBezTo>
                  <a:lnTo>
                    <a:pt x="448" y="17"/>
                  </a:lnTo>
                  <a:cubicBezTo>
                    <a:pt x="429" y="17"/>
                    <a:pt x="411" y="14"/>
                    <a:pt x="392" y="10"/>
                  </a:cubicBezTo>
                  <a:cubicBezTo>
                    <a:pt x="333" y="4"/>
                    <a:pt x="275" y="1"/>
                    <a:pt x="2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5"/>
            <p:cNvSpPr/>
            <p:nvPr/>
          </p:nvSpPr>
          <p:spPr>
            <a:xfrm>
              <a:off x="3473223" y="4247336"/>
              <a:ext cx="176355" cy="127297"/>
            </a:xfrm>
            <a:custGeom>
              <a:rect b="b" l="l" r="r" t="t"/>
              <a:pathLst>
                <a:path extrusionOk="0" h="423" w="586">
                  <a:moveTo>
                    <a:pt x="87" y="0"/>
                  </a:moveTo>
                  <a:cubicBezTo>
                    <a:pt x="63" y="0"/>
                    <a:pt x="62" y="7"/>
                    <a:pt x="104" y="20"/>
                  </a:cubicBezTo>
                  <a:cubicBezTo>
                    <a:pt x="585" y="146"/>
                    <a:pt x="400" y="342"/>
                    <a:pt x="19" y="394"/>
                  </a:cubicBezTo>
                  <a:cubicBezTo>
                    <a:pt x="0" y="414"/>
                    <a:pt x="13" y="423"/>
                    <a:pt x="44" y="423"/>
                  </a:cubicBezTo>
                  <a:cubicBezTo>
                    <a:pt x="151" y="423"/>
                    <a:pt x="477" y="314"/>
                    <a:pt x="422" y="176"/>
                  </a:cubicBezTo>
                  <a:cubicBezTo>
                    <a:pt x="390" y="51"/>
                    <a:pt x="153" y="0"/>
                    <a:pt x="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5"/>
            <p:cNvSpPr/>
            <p:nvPr/>
          </p:nvSpPr>
          <p:spPr>
            <a:xfrm>
              <a:off x="3747079" y="3931654"/>
              <a:ext cx="557054" cy="201628"/>
            </a:xfrm>
            <a:custGeom>
              <a:rect b="b" l="l" r="r" t="t"/>
              <a:pathLst>
                <a:path extrusionOk="0" h="670" w="1851">
                  <a:moveTo>
                    <a:pt x="1640" y="0"/>
                  </a:moveTo>
                  <a:cubicBezTo>
                    <a:pt x="1567" y="0"/>
                    <a:pt x="1469" y="13"/>
                    <a:pt x="1340" y="45"/>
                  </a:cubicBezTo>
                  <a:cubicBezTo>
                    <a:pt x="799" y="166"/>
                    <a:pt x="482" y="289"/>
                    <a:pt x="297" y="392"/>
                  </a:cubicBezTo>
                  <a:cubicBezTo>
                    <a:pt x="0" y="555"/>
                    <a:pt x="34" y="670"/>
                    <a:pt x="34" y="670"/>
                  </a:cubicBezTo>
                  <a:lnTo>
                    <a:pt x="1851" y="130"/>
                  </a:lnTo>
                  <a:lnTo>
                    <a:pt x="1802" y="37"/>
                  </a:lnTo>
                  <a:cubicBezTo>
                    <a:pt x="1766" y="14"/>
                    <a:pt x="1716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5"/>
            <p:cNvSpPr/>
            <p:nvPr/>
          </p:nvSpPr>
          <p:spPr>
            <a:xfrm>
              <a:off x="3604734" y="3967165"/>
              <a:ext cx="1105681" cy="1009946"/>
            </a:xfrm>
            <a:custGeom>
              <a:rect b="b" l="l" r="r" t="t"/>
              <a:pathLst>
                <a:path extrusionOk="0" h="3356" w="3674">
                  <a:moveTo>
                    <a:pt x="599" y="1033"/>
                  </a:moveTo>
                  <a:lnTo>
                    <a:pt x="973" y="2971"/>
                  </a:lnTo>
                  <a:cubicBezTo>
                    <a:pt x="912" y="2979"/>
                    <a:pt x="847" y="2986"/>
                    <a:pt x="785" y="2986"/>
                  </a:cubicBezTo>
                  <a:cubicBezTo>
                    <a:pt x="705" y="2986"/>
                    <a:pt x="628" y="2975"/>
                    <a:pt x="566" y="2942"/>
                  </a:cubicBezTo>
                  <a:cubicBezTo>
                    <a:pt x="156" y="2493"/>
                    <a:pt x="381" y="1550"/>
                    <a:pt x="599" y="1033"/>
                  </a:cubicBezTo>
                  <a:close/>
                  <a:moveTo>
                    <a:pt x="2297" y="0"/>
                  </a:moveTo>
                  <a:lnTo>
                    <a:pt x="955" y="415"/>
                  </a:lnTo>
                  <a:lnTo>
                    <a:pt x="854" y="444"/>
                  </a:lnTo>
                  <a:lnTo>
                    <a:pt x="507" y="552"/>
                  </a:lnTo>
                  <a:lnTo>
                    <a:pt x="514" y="592"/>
                  </a:lnTo>
                  <a:cubicBezTo>
                    <a:pt x="514" y="592"/>
                    <a:pt x="0" y="2209"/>
                    <a:pt x="200" y="2927"/>
                  </a:cubicBezTo>
                  <a:cubicBezTo>
                    <a:pt x="269" y="3173"/>
                    <a:pt x="599" y="3217"/>
                    <a:pt x="895" y="3217"/>
                  </a:cubicBezTo>
                  <a:cubicBezTo>
                    <a:pt x="963" y="3217"/>
                    <a:pt x="1030" y="3214"/>
                    <a:pt x="1091" y="3212"/>
                  </a:cubicBezTo>
                  <a:cubicBezTo>
                    <a:pt x="1179" y="3301"/>
                    <a:pt x="1301" y="3356"/>
                    <a:pt x="1429" y="3356"/>
                  </a:cubicBezTo>
                  <a:cubicBezTo>
                    <a:pt x="1479" y="3356"/>
                    <a:pt x="1530" y="3347"/>
                    <a:pt x="1580" y="3330"/>
                  </a:cubicBezTo>
                  <a:lnTo>
                    <a:pt x="1624" y="3315"/>
                  </a:lnTo>
                  <a:lnTo>
                    <a:pt x="1868" y="3241"/>
                  </a:lnTo>
                  <a:lnTo>
                    <a:pt x="2908" y="2927"/>
                  </a:lnTo>
                  <a:cubicBezTo>
                    <a:pt x="3155" y="2838"/>
                    <a:pt x="3673" y="2653"/>
                    <a:pt x="2830" y="1399"/>
                  </a:cubicBezTo>
                  <a:cubicBezTo>
                    <a:pt x="2723" y="1040"/>
                    <a:pt x="2297" y="0"/>
                    <a:pt x="22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5"/>
            <p:cNvSpPr/>
            <p:nvPr/>
          </p:nvSpPr>
          <p:spPr>
            <a:xfrm>
              <a:off x="3891831" y="3967165"/>
              <a:ext cx="818577" cy="975338"/>
            </a:xfrm>
            <a:custGeom>
              <a:rect b="b" l="l" r="r" t="t"/>
              <a:pathLst>
                <a:path extrusionOk="0" h="3241" w="2720">
                  <a:moveTo>
                    <a:pt x="1343" y="0"/>
                  </a:moveTo>
                  <a:lnTo>
                    <a:pt x="1" y="415"/>
                  </a:lnTo>
                  <a:cubicBezTo>
                    <a:pt x="19" y="703"/>
                    <a:pt x="96" y="1499"/>
                    <a:pt x="437" y="2279"/>
                  </a:cubicBezTo>
                  <a:cubicBezTo>
                    <a:pt x="704" y="2715"/>
                    <a:pt x="851" y="3019"/>
                    <a:pt x="914" y="3241"/>
                  </a:cubicBezTo>
                  <a:lnTo>
                    <a:pt x="1954" y="2927"/>
                  </a:lnTo>
                  <a:cubicBezTo>
                    <a:pt x="2201" y="2838"/>
                    <a:pt x="2719" y="2653"/>
                    <a:pt x="1876" y="1399"/>
                  </a:cubicBezTo>
                  <a:cubicBezTo>
                    <a:pt x="1769" y="1040"/>
                    <a:pt x="1343" y="0"/>
                    <a:pt x="13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5"/>
            <p:cNvSpPr/>
            <p:nvPr/>
          </p:nvSpPr>
          <p:spPr>
            <a:xfrm>
              <a:off x="4131380" y="4486880"/>
              <a:ext cx="373175" cy="300035"/>
            </a:xfrm>
            <a:custGeom>
              <a:rect b="b" l="l" r="r" t="t"/>
              <a:pathLst>
                <a:path extrusionOk="0" h="997" w="1240">
                  <a:moveTo>
                    <a:pt x="840" y="1"/>
                  </a:moveTo>
                  <a:cubicBezTo>
                    <a:pt x="807" y="1"/>
                    <a:pt x="772" y="9"/>
                    <a:pt x="740" y="23"/>
                  </a:cubicBezTo>
                  <a:cubicBezTo>
                    <a:pt x="574" y="86"/>
                    <a:pt x="289" y="163"/>
                    <a:pt x="118" y="211"/>
                  </a:cubicBezTo>
                  <a:lnTo>
                    <a:pt x="115" y="211"/>
                  </a:lnTo>
                  <a:cubicBezTo>
                    <a:pt x="59" y="230"/>
                    <a:pt x="22" y="271"/>
                    <a:pt x="7" y="322"/>
                  </a:cubicBezTo>
                  <a:cubicBezTo>
                    <a:pt x="0" y="349"/>
                    <a:pt x="0" y="375"/>
                    <a:pt x="7" y="404"/>
                  </a:cubicBezTo>
                  <a:cubicBezTo>
                    <a:pt x="52" y="575"/>
                    <a:pt x="96" y="733"/>
                    <a:pt x="181" y="896"/>
                  </a:cubicBezTo>
                  <a:cubicBezTo>
                    <a:pt x="203" y="948"/>
                    <a:pt x="244" y="993"/>
                    <a:pt x="296" y="996"/>
                  </a:cubicBezTo>
                  <a:cubicBezTo>
                    <a:pt x="307" y="996"/>
                    <a:pt x="325" y="993"/>
                    <a:pt x="340" y="985"/>
                  </a:cubicBezTo>
                  <a:cubicBezTo>
                    <a:pt x="555" y="922"/>
                    <a:pt x="773" y="855"/>
                    <a:pt x="991" y="788"/>
                  </a:cubicBezTo>
                  <a:cubicBezTo>
                    <a:pt x="1095" y="766"/>
                    <a:pt x="1239" y="689"/>
                    <a:pt x="1202" y="563"/>
                  </a:cubicBezTo>
                  <a:cubicBezTo>
                    <a:pt x="1184" y="519"/>
                    <a:pt x="1139" y="489"/>
                    <a:pt x="1106" y="456"/>
                  </a:cubicBezTo>
                  <a:cubicBezTo>
                    <a:pt x="1076" y="423"/>
                    <a:pt x="1054" y="385"/>
                    <a:pt x="1040" y="345"/>
                  </a:cubicBezTo>
                  <a:cubicBezTo>
                    <a:pt x="1006" y="271"/>
                    <a:pt x="991" y="182"/>
                    <a:pt x="969" y="105"/>
                  </a:cubicBezTo>
                  <a:cubicBezTo>
                    <a:pt x="954" y="30"/>
                    <a:pt x="901" y="1"/>
                    <a:pt x="8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5"/>
            <p:cNvSpPr/>
            <p:nvPr/>
          </p:nvSpPr>
          <p:spPr>
            <a:xfrm>
              <a:off x="4126565" y="4550378"/>
              <a:ext cx="93896" cy="236537"/>
            </a:xfrm>
            <a:custGeom>
              <a:rect b="b" l="l" r="r" t="t"/>
              <a:pathLst>
                <a:path extrusionOk="0" h="786" w="312">
                  <a:moveTo>
                    <a:pt x="131" y="0"/>
                  </a:moveTo>
                  <a:cubicBezTo>
                    <a:pt x="49" y="27"/>
                    <a:pt x="1" y="108"/>
                    <a:pt x="23" y="193"/>
                  </a:cubicBezTo>
                  <a:cubicBezTo>
                    <a:pt x="68" y="364"/>
                    <a:pt x="112" y="522"/>
                    <a:pt x="197" y="685"/>
                  </a:cubicBezTo>
                  <a:cubicBezTo>
                    <a:pt x="219" y="737"/>
                    <a:pt x="260" y="782"/>
                    <a:pt x="312" y="785"/>
                  </a:cubicBezTo>
                  <a:cubicBezTo>
                    <a:pt x="238" y="538"/>
                    <a:pt x="297" y="205"/>
                    <a:pt x="297" y="205"/>
                  </a:cubicBezTo>
                  <a:cubicBezTo>
                    <a:pt x="297" y="205"/>
                    <a:pt x="234" y="86"/>
                    <a:pt x="1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5"/>
            <p:cNvSpPr/>
            <p:nvPr/>
          </p:nvSpPr>
          <p:spPr>
            <a:xfrm>
              <a:off x="4133486" y="4486880"/>
              <a:ext cx="310879" cy="165817"/>
            </a:xfrm>
            <a:custGeom>
              <a:rect b="b" l="l" r="r" t="t"/>
              <a:pathLst>
                <a:path extrusionOk="0" h="551" w="1033">
                  <a:moveTo>
                    <a:pt x="833" y="1"/>
                  </a:moveTo>
                  <a:cubicBezTo>
                    <a:pt x="800" y="1"/>
                    <a:pt x="765" y="9"/>
                    <a:pt x="733" y="23"/>
                  </a:cubicBezTo>
                  <a:cubicBezTo>
                    <a:pt x="567" y="86"/>
                    <a:pt x="282" y="163"/>
                    <a:pt x="111" y="211"/>
                  </a:cubicBezTo>
                  <a:lnTo>
                    <a:pt x="108" y="211"/>
                  </a:lnTo>
                  <a:cubicBezTo>
                    <a:pt x="52" y="230"/>
                    <a:pt x="15" y="271"/>
                    <a:pt x="0" y="322"/>
                  </a:cubicBezTo>
                  <a:cubicBezTo>
                    <a:pt x="96" y="382"/>
                    <a:pt x="226" y="467"/>
                    <a:pt x="256" y="544"/>
                  </a:cubicBezTo>
                  <a:cubicBezTo>
                    <a:pt x="256" y="544"/>
                    <a:pt x="308" y="550"/>
                    <a:pt x="388" y="550"/>
                  </a:cubicBezTo>
                  <a:cubicBezTo>
                    <a:pt x="561" y="550"/>
                    <a:pt x="862" y="522"/>
                    <a:pt x="1033" y="345"/>
                  </a:cubicBezTo>
                  <a:cubicBezTo>
                    <a:pt x="999" y="271"/>
                    <a:pt x="984" y="182"/>
                    <a:pt x="962" y="105"/>
                  </a:cubicBezTo>
                  <a:cubicBezTo>
                    <a:pt x="947" y="30"/>
                    <a:pt x="894" y="1"/>
                    <a:pt x="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5"/>
            <p:cNvSpPr/>
            <p:nvPr/>
          </p:nvSpPr>
          <p:spPr>
            <a:xfrm>
              <a:off x="4286063" y="4618991"/>
              <a:ext cx="121583" cy="53266"/>
            </a:xfrm>
            <a:custGeom>
              <a:rect b="b" l="l" r="r" t="t"/>
              <a:pathLst>
                <a:path extrusionOk="0" h="177" w="404">
                  <a:moveTo>
                    <a:pt x="337" y="0"/>
                  </a:moveTo>
                  <a:cubicBezTo>
                    <a:pt x="255" y="0"/>
                    <a:pt x="69" y="62"/>
                    <a:pt x="26" y="102"/>
                  </a:cubicBezTo>
                  <a:cubicBezTo>
                    <a:pt x="0" y="124"/>
                    <a:pt x="11" y="176"/>
                    <a:pt x="48" y="176"/>
                  </a:cubicBezTo>
                  <a:cubicBezTo>
                    <a:pt x="52" y="177"/>
                    <a:pt x="56" y="177"/>
                    <a:pt x="60" y="177"/>
                  </a:cubicBezTo>
                  <a:cubicBezTo>
                    <a:pt x="140" y="177"/>
                    <a:pt x="332" y="118"/>
                    <a:pt x="381" y="76"/>
                  </a:cubicBezTo>
                  <a:cubicBezTo>
                    <a:pt x="403" y="54"/>
                    <a:pt x="388" y="9"/>
                    <a:pt x="359" y="2"/>
                  </a:cubicBezTo>
                  <a:cubicBezTo>
                    <a:pt x="353" y="1"/>
                    <a:pt x="345" y="0"/>
                    <a:pt x="3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5"/>
            <p:cNvSpPr/>
            <p:nvPr/>
          </p:nvSpPr>
          <p:spPr>
            <a:xfrm>
              <a:off x="4027555" y="4370418"/>
              <a:ext cx="387319" cy="193503"/>
            </a:xfrm>
            <a:custGeom>
              <a:rect b="b" l="l" r="r" t="t"/>
              <a:pathLst>
                <a:path extrusionOk="0" h="643" w="1287">
                  <a:moveTo>
                    <a:pt x="1275" y="0"/>
                  </a:moveTo>
                  <a:cubicBezTo>
                    <a:pt x="1269" y="0"/>
                    <a:pt x="1256" y="4"/>
                    <a:pt x="1233" y="14"/>
                  </a:cubicBezTo>
                  <a:cubicBezTo>
                    <a:pt x="848" y="218"/>
                    <a:pt x="504" y="455"/>
                    <a:pt x="86" y="584"/>
                  </a:cubicBezTo>
                  <a:lnTo>
                    <a:pt x="23" y="603"/>
                  </a:lnTo>
                  <a:cubicBezTo>
                    <a:pt x="1" y="625"/>
                    <a:pt x="19" y="643"/>
                    <a:pt x="31" y="643"/>
                  </a:cubicBezTo>
                  <a:cubicBezTo>
                    <a:pt x="171" y="606"/>
                    <a:pt x="304" y="547"/>
                    <a:pt x="437" y="492"/>
                  </a:cubicBezTo>
                  <a:cubicBezTo>
                    <a:pt x="707" y="447"/>
                    <a:pt x="985" y="366"/>
                    <a:pt x="1214" y="218"/>
                  </a:cubicBezTo>
                  <a:cubicBezTo>
                    <a:pt x="1246" y="195"/>
                    <a:pt x="1252" y="187"/>
                    <a:pt x="1243" y="187"/>
                  </a:cubicBezTo>
                  <a:cubicBezTo>
                    <a:pt x="1213" y="187"/>
                    <a:pt x="1009" y="283"/>
                    <a:pt x="989" y="292"/>
                  </a:cubicBezTo>
                  <a:cubicBezTo>
                    <a:pt x="859" y="347"/>
                    <a:pt x="722" y="388"/>
                    <a:pt x="581" y="421"/>
                  </a:cubicBezTo>
                  <a:cubicBezTo>
                    <a:pt x="808" y="306"/>
                    <a:pt x="1040" y="181"/>
                    <a:pt x="1244" y="36"/>
                  </a:cubicBezTo>
                  <a:cubicBezTo>
                    <a:pt x="1268" y="17"/>
                    <a:pt x="1287" y="0"/>
                    <a:pt x="12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5"/>
            <p:cNvSpPr/>
            <p:nvPr/>
          </p:nvSpPr>
          <p:spPr>
            <a:xfrm>
              <a:off x="3637536" y="3910288"/>
              <a:ext cx="761096" cy="377376"/>
            </a:xfrm>
            <a:custGeom>
              <a:rect b="b" l="l" r="r" t="t"/>
              <a:pathLst>
                <a:path extrusionOk="0" h="1254" w="2529">
                  <a:moveTo>
                    <a:pt x="2244" y="0"/>
                  </a:moveTo>
                  <a:cubicBezTo>
                    <a:pt x="2221" y="0"/>
                    <a:pt x="2197" y="4"/>
                    <a:pt x="2174" y="12"/>
                  </a:cubicBezTo>
                  <a:cubicBezTo>
                    <a:pt x="1788" y="215"/>
                    <a:pt x="1855" y="241"/>
                    <a:pt x="1289" y="467"/>
                  </a:cubicBezTo>
                  <a:cubicBezTo>
                    <a:pt x="897" y="626"/>
                    <a:pt x="420" y="659"/>
                    <a:pt x="287" y="667"/>
                  </a:cubicBezTo>
                  <a:lnTo>
                    <a:pt x="250" y="667"/>
                  </a:lnTo>
                  <a:cubicBezTo>
                    <a:pt x="0" y="795"/>
                    <a:pt x="67" y="1253"/>
                    <a:pt x="376" y="1253"/>
                  </a:cubicBezTo>
                  <a:cubicBezTo>
                    <a:pt x="388" y="1253"/>
                    <a:pt x="400" y="1252"/>
                    <a:pt x="412" y="1251"/>
                  </a:cubicBezTo>
                  <a:cubicBezTo>
                    <a:pt x="424" y="1251"/>
                    <a:pt x="435" y="1248"/>
                    <a:pt x="443" y="1248"/>
                  </a:cubicBezTo>
                  <a:lnTo>
                    <a:pt x="2366" y="592"/>
                  </a:lnTo>
                  <a:cubicBezTo>
                    <a:pt x="2454" y="563"/>
                    <a:pt x="2510" y="478"/>
                    <a:pt x="2525" y="382"/>
                  </a:cubicBezTo>
                  <a:cubicBezTo>
                    <a:pt x="2529" y="338"/>
                    <a:pt x="2525" y="290"/>
                    <a:pt x="2510" y="241"/>
                  </a:cubicBezTo>
                  <a:lnTo>
                    <a:pt x="2495" y="204"/>
                  </a:lnTo>
                  <a:cubicBezTo>
                    <a:pt x="2456" y="80"/>
                    <a:pt x="2352" y="0"/>
                    <a:pt x="2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5"/>
            <p:cNvSpPr/>
            <p:nvPr/>
          </p:nvSpPr>
          <p:spPr>
            <a:xfrm>
              <a:off x="3637536" y="4110711"/>
              <a:ext cx="148668" cy="176951"/>
            </a:xfrm>
            <a:custGeom>
              <a:rect b="b" l="l" r="r" t="t"/>
              <a:pathLst>
                <a:path extrusionOk="0" h="588" w="494">
                  <a:moveTo>
                    <a:pt x="250" y="1"/>
                  </a:moveTo>
                  <a:cubicBezTo>
                    <a:pt x="0" y="129"/>
                    <a:pt x="67" y="587"/>
                    <a:pt x="376" y="587"/>
                  </a:cubicBezTo>
                  <a:cubicBezTo>
                    <a:pt x="388" y="587"/>
                    <a:pt x="400" y="586"/>
                    <a:pt x="412" y="585"/>
                  </a:cubicBezTo>
                  <a:cubicBezTo>
                    <a:pt x="494" y="282"/>
                    <a:pt x="372" y="93"/>
                    <a:pt x="2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5"/>
            <p:cNvSpPr/>
            <p:nvPr/>
          </p:nvSpPr>
          <p:spPr>
            <a:xfrm>
              <a:off x="3723906" y="3910288"/>
              <a:ext cx="674724" cy="337652"/>
            </a:xfrm>
            <a:custGeom>
              <a:rect b="b" l="l" r="r" t="t"/>
              <a:pathLst>
                <a:path extrusionOk="0" h="1122" w="2242">
                  <a:moveTo>
                    <a:pt x="1957" y="0"/>
                  </a:moveTo>
                  <a:cubicBezTo>
                    <a:pt x="1934" y="0"/>
                    <a:pt x="1910" y="4"/>
                    <a:pt x="1887" y="12"/>
                  </a:cubicBezTo>
                  <a:cubicBezTo>
                    <a:pt x="1501" y="215"/>
                    <a:pt x="133" y="659"/>
                    <a:pt x="0" y="667"/>
                  </a:cubicBezTo>
                  <a:lnTo>
                    <a:pt x="4" y="671"/>
                  </a:lnTo>
                  <a:cubicBezTo>
                    <a:pt x="81" y="778"/>
                    <a:pt x="148" y="907"/>
                    <a:pt x="152" y="1044"/>
                  </a:cubicBezTo>
                  <a:lnTo>
                    <a:pt x="152" y="1062"/>
                  </a:lnTo>
                  <a:cubicBezTo>
                    <a:pt x="152" y="1081"/>
                    <a:pt x="152" y="1099"/>
                    <a:pt x="148" y="1122"/>
                  </a:cubicBezTo>
                  <a:lnTo>
                    <a:pt x="2238" y="382"/>
                  </a:lnTo>
                  <a:cubicBezTo>
                    <a:pt x="2242" y="338"/>
                    <a:pt x="2238" y="290"/>
                    <a:pt x="2223" y="241"/>
                  </a:cubicBezTo>
                  <a:lnTo>
                    <a:pt x="2208" y="204"/>
                  </a:lnTo>
                  <a:cubicBezTo>
                    <a:pt x="2169" y="80"/>
                    <a:pt x="2065" y="0"/>
                    <a:pt x="19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5"/>
            <p:cNvSpPr/>
            <p:nvPr/>
          </p:nvSpPr>
          <p:spPr>
            <a:xfrm>
              <a:off x="3683580" y="4151939"/>
              <a:ext cx="71626" cy="104124"/>
            </a:xfrm>
            <a:custGeom>
              <a:rect b="b" l="l" r="r" t="t"/>
              <a:pathLst>
                <a:path extrusionOk="0" h="346" w="238">
                  <a:moveTo>
                    <a:pt x="72" y="1"/>
                  </a:moveTo>
                  <a:cubicBezTo>
                    <a:pt x="65" y="1"/>
                    <a:pt x="58" y="2"/>
                    <a:pt x="52" y="4"/>
                  </a:cubicBezTo>
                  <a:cubicBezTo>
                    <a:pt x="5" y="26"/>
                    <a:pt x="8" y="134"/>
                    <a:pt x="56" y="189"/>
                  </a:cubicBezTo>
                  <a:cubicBezTo>
                    <a:pt x="71" y="208"/>
                    <a:pt x="86" y="230"/>
                    <a:pt x="104" y="237"/>
                  </a:cubicBezTo>
                  <a:cubicBezTo>
                    <a:pt x="109" y="239"/>
                    <a:pt x="114" y="240"/>
                    <a:pt x="119" y="240"/>
                  </a:cubicBezTo>
                  <a:cubicBezTo>
                    <a:pt x="141" y="240"/>
                    <a:pt x="161" y="221"/>
                    <a:pt x="163" y="197"/>
                  </a:cubicBezTo>
                  <a:cubicBezTo>
                    <a:pt x="163" y="190"/>
                    <a:pt x="156" y="162"/>
                    <a:pt x="154" y="162"/>
                  </a:cubicBezTo>
                  <a:cubicBezTo>
                    <a:pt x="153" y="162"/>
                    <a:pt x="153" y="163"/>
                    <a:pt x="153" y="167"/>
                  </a:cubicBezTo>
                  <a:cubicBezTo>
                    <a:pt x="156" y="193"/>
                    <a:pt x="141" y="214"/>
                    <a:pt x="122" y="214"/>
                  </a:cubicBezTo>
                  <a:cubicBezTo>
                    <a:pt x="116" y="214"/>
                    <a:pt x="110" y="212"/>
                    <a:pt x="104" y="208"/>
                  </a:cubicBezTo>
                  <a:cubicBezTo>
                    <a:pt x="75" y="182"/>
                    <a:pt x="49" y="126"/>
                    <a:pt x="49" y="86"/>
                  </a:cubicBezTo>
                  <a:cubicBezTo>
                    <a:pt x="46" y="56"/>
                    <a:pt x="72" y="38"/>
                    <a:pt x="98" y="38"/>
                  </a:cubicBezTo>
                  <a:cubicBezTo>
                    <a:pt x="108" y="38"/>
                    <a:pt x="117" y="40"/>
                    <a:pt x="126" y="45"/>
                  </a:cubicBezTo>
                  <a:cubicBezTo>
                    <a:pt x="171" y="74"/>
                    <a:pt x="208" y="137"/>
                    <a:pt x="215" y="197"/>
                  </a:cubicBezTo>
                  <a:cubicBezTo>
                    <a:pt x="215" y="280"/>
                    <a:pt x="189" y="316"/>
                    <a:pt x="154" y="316"/>
                  </a:cubicBezTo>
                  <a:cubicBezTo>
                    <a:pt x="120" y="316"/>
                    <a:pt x="78" y="282"/>
                    <a:pt x="42" y="223"/>
                  </a:cubicBezTo>
                  <a:cubicBezTo>
                    <a:pt x="34" y="208"/>
                    <a:pt x="27" y="192"/>
                    <a:pt x="20" y="178"/>
                  </a:cubicBezTo>
                  <a:cubicBezTo>
                    <a:pt x="16" y="176"/>
                    <a:pt x="14" y="175"/>
                    <a:pt x="11" y="175"/>
                  </a:cubicBezTo>
                  <a:cubicBezTo>
                    <a:pt x="5" y="175"/>
                    <a:pt x="1" y="182"/>
                    <a:pt x="1" y="192"/>
                  </a:cubicBezTo>
                  <a:cubicBezTo>
                    <a:pt x="41" y="285"/>
                    <a:pt x="107" y="346"/>
                    <a:pt x="159" y="346"/>
                  </a:cubicBezTo>
                  <a:cubicBezTo>
                    <a:pt x="203" y="346"/>
                    <a:pt x="237" y="302"/>
                    <a:pt x="237" y="197"/>
                  </a:cubicBezTo>
                  <a:cubicBezTo>
                    <a:pt x="227" y="106"/>
                    <a:pt x="136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5"/>
            <p:cNvSpPr/>
            <p:nvPr/>
          </p:nvSpPr>
          <p:spPr>
            <a:xfrm>
              <a:off x="3819304" y="3921723"/>
              <a:ext cx="620554" cy="530854"/>
            </a:xfrm>
            <a:custGeom>
              <a:rect b="b" l="l" r="r" t="t"/>
              <a:pathLst>
                <a:path extrusionOk="0" h="1764" w="2062">
                  <a:moveTo>
                    <a:pt x="1396" y="0"/>
                  </a:moveTo>
                  <a:cubicBezTo>
                    <a:pt x="1320" y="0"/>
                    <a:pt x="1219" y="14"/>
                    <a:pt x="1085" y="47"/>
                  </a:cubicBezTo>
                  <a:cubicBezTo>
                    <a:pt x="527" y="177"/>
                    <a:pt x="197" y="303"/>
                    <a:pt x="1" y="411"/>
                  </a:cubicBezTo>
                  <a:cubicBezTo>
                    <a:pt x="1" y="411"/>
                    <a:pt x="230" y="865"/>
                    <a:pt x="375" y="1479"/>
                  </a:cubicBezTo>
                  <a:cubicBezTo>
                    <a:pt x="417" y="1651"/>
                    <a:pt x="572" y="1764"/>
                    <a:pt x="746" y="1764"/>
                  </a:cubicBezTo>
                  <a:cubicBezTo>
                    <a:pt x="786" y="1764"/>
                    <a:pt x="826" y="1758"/>
                    <a:pt x="867" y="1746"/>
                  </a:cubicBezTo>
                  <a:lnTo>
                    <a:pt x="1659" y="1509"/>
                  </a:lnTo>
                  <a:cubicBezTo>
                    <a:pt x="1925" y="1428"/>
                    <a:pt x="2062" y="1095"/>
                    <a:pt x="1966" y="766"/>
                  </a:cubicBezTo>
                  <a:lnTo>
                    <a:pt x="1611" y="126"/>
                  </a:lnTo>
                  <a:lnTo>
                    <a:pt x="1562" y="37"/>
                  </a:lnTo>
                  <a:cubicBezTo>
                    <a:pt x="1525" y="14"/>
                    <a:pt x="1473" y="0"/>
                    <a:pt x="1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5"/>
            <p:cNvSpPr/>
            <p:nvPr/>
          </p:nvSpPr>
          <p:spPr>
            <a:xfrm>
              <a:off x="3874978" y="4078511"/>
              <a:ext cx="503184" cy="332235"/>
            </a:xfrm>
            <a:custGeom>
              <a:rect b="b" l="l" r="r" t="t"/>
              <a:pathLst>
                <a:path extrusionOk="0" h="1104" w="1672">
                  <a:moveTo>
                    <a:pt x="26" y="0"/>
                  </a:moveTo>
                  <a:cubicBezTo>
                    <a:pt x="1" y="0"/>
                    <a:pt x="1" y="27"/>
                    <a:pt x="9" y="33"/>
                  </a:cubicBezTo>
                  <a:cubicBezTo>
                    <a:pt x="267" y="241"/>
                    <a:pt x="286" y="626"/>
                    <a:pt x="371" y="925"/>
                  </a:cubicBezTo>
                  <a:cubicBezTo>
                    <a:pt x="382" y="958"/>
                    <a:pt x="393" y="1032"/>
                    <a:pt x="408" y="1069"/>
                  </a:cubicBezTo>
                  <a:cubicBezTo>
                    <a:pt x="437" y="1097"/>
                    <a:pt x="479" y="1103"/>
                    <a:pt x="522" y="1103"/>
                  </a:cubicBezTo>
                  <a:cubicBezTo>
                    <a:pt x="561" y="1103"/>
                    <a:pt x="600" y="1098"/>
                    <a:pt x="635" y="1098"/>
                  </a:cubicBezTo>
                  <a:cubicBezTo>
                    <a:pt x="640" y="1098"/>
                    <a:pt x="644" y="1099"/>
                    <a:pt x="649" y="1099"/>
                  </a:cubicBezTo>
                  <a:cubicBezTo>
                    <a:pt x="992" y="1058"/>
                    <a:pt x="1332" y="929"/>
                    <a:pt x="1625" y="747"/>
                  </a:cubicBezTo>
                  <a:cubicBezTo>
                    <a:pt x="1653" y="730"/>
                    <a:pt x="1672" y="714"/>
                    <a:pt x="1658" y="714"/>
                  </a:cubicBezTo>
                  <a:cubicBezTo>
                    <a:pt x="1652" y="714"/>
                    <a:pt x="1639" y="717"/>
                    <a:pt x="1617" y="725"/>
                  </a:cubicBezTo>
                  <a:cubicBezTo>
                    <a:pt x="1290" y="867"/>
                    <a:pt x="947" y="1057"/>
                    <a:pt x="585" y="1057"/>
                  </a:cubicBezTo>
                  <a:cubicBezTo>
                    <a:pt x="538" y="1057"/>
                    <a:pt x="492" y="1054"/>
                    <a:pt x="445" y="1047"/>
                  </a:cubicBezTo>
                  <a:cubicBezTo>
                    <a:pt x="345" y="721"/>
                    <a:pt x="319" y="219"/>
                    <a:pt x="31" y="1"/>
                  </a:cubicBezTo>
                  <a:cubicBezTo>
                    <a:pt x="29" y="0"/>
                    <a:pt x="28" y="0"/>
                    <a:pt x="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0" name="Google Shape;1090;p5"/>
          <p:cNvGrpSpPr/>
          <p:nvPr/>
        </p:nvGrpSpPr>
        <p:grpSpPr>
          <a:xfrm>
            <a:off x="5369205" y="968553"/>
            <a:ext cx="3582084" cy="3854617"/>
            <a:chOff x="5369205" y="968553"/>
            <a:chExt cx="3582084" cy="3854617"/>
          </a:xfrm>
        </p:grpSpPr>
        <p:grpSp>
          <p:nvGrpSpPr>
            <p:cNvPr id="1091" name="Google Shape;1091;p5"/>
            <p:cNvGrpSpPr/>
            <p:nvPr/>
          </p:nvGrpSpPr>
          <p:grpSpPr>
            <a:xfrm>
              <a:off x="7129771" y="2406895"/>
              <a:ext cx="1821518" cy="1935898"/>
              <a:chOff x="7652764" y="3066440"/>
              <a:chExt cx="1268378" cy="1348024"/>
            </a:xfrm>
          </p:grpSpPr>
          <p:grpSp>
            <p:nvGrpSpPr>
              <p:cNvPr id="1092" name="Google Shape;1092;p5"/>
              <p:cNvGrpSpPr/>
              <p:nvPr/>
            </p:nvGrpSpPr>
            <p:grpSpPr>
              <a:xfrm>
                <a:off x="8271813" y="3411279"/>
                <a:ext cx="649329" cy="948694"/>
                <a:chOff x="7224532" y="2036448"/>
                <a:chExt cx="1668368" cy="2437549"/>
              </a:xfrm>
            </p:grpSpPr>
            <p:sp>
              <p:nvSpPr>
                <p:cNvPr id="1093" name="Google Shape;1093;p5"/>
                <p:cNvSpPr/>
                <p:nvPr/>
              </p:nvSpPr>
              <p:spPr>
                <a:xfrm>
                  <a:off x="7224532" y="2036448"/>
                  <a:ext cx="1668368" cy="1961512"/>
                </a:xfrm>
                <a:custGeom>
                  <a:rect b="b" l="l" r="r" t="t"/>
                  <a:pathLst>
                    <a:path extrusionOk="0" h="5233" w="4451">
                      <a:moveTo>
                        <a:pt x="2307" y="1"/>
                      </a:moveTo>
                      <a:cubicBezTo>
                        <a:pt x="1217" y="1"/>
                        <a:pt x="125" y="1230"/>
                        <a:pt x="63" y="2385"/>
                      </a:cubicBezTo>
                      <a:cubicBezTo>
                        <a:pt x="0" y="3561"/>
                        <a:pt x="596" y="5159"/>
                        <a:pt x="1953" y="5229"/>
                      </a:cubicBezTo>
                      <a:cubicBezTo>
                        <a:pt x="1992" y="5231"/>
                        <a:pt x="2031" y="5232"/>
                        <a:pt x="2069" y="5232"/>
                      </a:cubicBezTo>
                      <a:cubicBezTo>
                        <a:pt x="3524" y="5232"/>
                        <a:pt x="4330" y="3739"/>
                        <a:pt x="4391" y="2588"/>
                      </a:cubicBezTo>
                      <a:cubicBezTo>
                        <a:pt x="4451" y="1412"/>
                        <a:pt x="3493" y="62"/>
                        <a:pt x="2379" y="3"/>
                      </a:cubicBezTo>
                      <a:cubicBezTo>
                        <a:pt x="2355" y="1"/>
                        <a:pt x="2331" y="1"/>
                        <a:pt x="23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4" name="Google Shape;1094;p5"/>
                <p:cNvSpPr/>
                <p:nvPr/>
              </p:nvSpPr>
              <p:spPr>
                <a:xfrm>
                  <a:off x="7883108" y="2036823"/>
                  <a:ext cx="1009792" cy="1961137"/>
                </a:xfrm>
                <a:custGeom>
                  <a:rect b="b" l="l" r="r" t="t"/>
                  <a:pathLst>
                    <a:path extrusionOk="0" h="5232" w="2694">
                      <a:moveTo>
                        <a:pt x="565" y="1"/>
                      </a:moveTo>
                      <a:cubicBezTo>
                        <a:pt x="388" y="1"/>
                        <a:pt x="212" y="30"/>
                        <a:pt x="41" y="87"/>
                      </a:cubicBezTo>
                      <a:cubicBezTo>
                        <a:pt x="1040" y="316"/>
                        <a:pt x="2154" y="1600"/>
                        <a:pt x="2076" y="2684"/>
                      </a:cubicBezTo>
                      <a:cubicBezTo>
                        <a:pt x="1976" y="4070"/>
                        <a:pt x="1121" y="4900"/>
                        <a:pt x="1" y="5206"/>
                      </a:cubicBezTo>
                      <a:cubicBezTo>
                        <a:pt x="63" y="5218"/>
                        <a:pt x="130" y="5225"/>
                        <a:pt x="196" y="5228"/>
                      </a:cubicBezTo>
                      <a:cubicBezTo>
                        <a:pt x="235" y="5230"/>
                        <a:pt x="274" y="5231"/>
                        <a:pt x="312" y="5231"/>
                      </a:cubicBezTo>
                      <a:cubicBezTo>
                        <a:pt x="1767" y="5231"/>
                        <a:pt x="2573" y="3738"/>
                        <a:pt x="2634" y="2587"/>
                      </a:cubicBezTo>
                      <a:cubicBezTo>
                        <a:pt x="2694" y="1411"/>
                        <a:pt x="1736" y="61"/>
                        <a:pt x="622" y="2"/>
                      </a:cubicBezTo>
                      <a:cubicBezTo>
                        <a:pt x="603" y="1"/>
                        <a:pt x="584" y="1"/>
                        <a:pt x="56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5" name="Google Shape;1095;p5"/>
                <p:cNvSpPr/>
                <p:nvPr/>
              </p:nvSpPr>
              <p:spPr>
                <a:xfrm>
                  <a:off x="7439684" y="2251600"/>
                  <a:ext cx="1169844" cy="2222397"/>
                </a:xfrm>
                <a:custGeom>
                  <a:rect b="b" l="l" r="r" t="t"/>
                  <a:pathLst>
                    <a:path extrusionOk="0" h="5929" w="3121">
                      <a:moveTo>
                        <a:pt x="1674" y="0"/>
                      </a:moveTo>
                      <a:cubicBezTo>
                        <a:pt x="1660" y="0"/>
                        <a:pt x="1617" y="160"/>
                        <a:pt x="1531" y="553"/>
                      </a:cubicBezTo>
                      <a:cubicBezTo>
                        <a:pt x="1490" y="834"/>
                        <a:pt x="1446" y="1115"/>
                        <a:pt x="1409" y="1400"/>
                      </a:cubicBezTo>
                      <a:cubicBezTo>
                        <a:pt x="1302" y="1271"/>
                        <a:pt x="1206" y="1138"/>
                        <a:pt x="1106" y="1001"/>
                      </a:cubicBezTo>
                      <a:cubicBezTo>
                        <a:pt x="1095" y="716"/>
                        <a:pt x="1132" y="409"/>
                        <a:pt x="1188" y="127"/>
                      </a:cubicBezTo>
                      <a:cubicBezTo>
                        <a:pt x="1198" y="61"/>
                        <a:pt x="1197" y="35"/>
                        <a:pt x="1189" y="35"/>
                      </a:cubicBezTo>
                      <a:cubicBezTo>
                        <a:pt x="1165" y="35"/>
                        <a:pt x="1076" y="281"/>
                        <a:pt x="1073" y="320"/>
                      </a:cubicBezTo>
                      <a:cubicBezTo>
                        <a:pt x="1036" y="505"/>
                        <a:pt x="1017" y="694"/>
                        <a:pt x="1024" y="882"/>
                      </a:cubicBezTo>
                      <a:cubicBezTo>
                        <a:pt x="865" y="664"/>
                        <a:pt x="710" y="409"/>
                        <a:pt x="544" y="194"/>
                      </a:cubicBezTo>
                      <a:cubicBezTo>
                        <a:pt x="506" y="146"/>
                        <a:pt x="485" y="127"/>
                        <a:pt x="477" y="127"/>
                      </a:cubicBezTo>
                      <a:cubicBezTo>
                        <a:pt x="447" y="127"/>
                        <a:pt x="599" y="409"/>
                        <a:pt x="599" y="409"/>
                      </a:cubicBezTo>
                      <a:cubicBezTo>
                        <a:pt x="599" y="409"/>
                        <a:pt x="599" y="409"/>
                        <a:pt x="599" y="409"/>
                      </a:cubicBezTo>
                      <a:lnTo>
                        <a:pt x="599" y="409"/>
                      </a:lnTo>
                      <a:cubicBezTo>
                        <a:pt x="851" y="783"/>
                        <a:pt x="1099" y="1163"/>
                        <a:pt x="1394" y="1508"/>
                      </a:cubicBezTo>
                      <a:cubicBezTo>
                        <a:pt x="1306" y="2188"/>
                        <a:pt x="1261" y="2565"/>
                        <a:pt x="1213" y="3306"/>
                      </a:cubicBezTo>
                      <a:cubicBezTo>
                        <a:pt x="1039" y="3146"/>
                        <a:pt x="877" y="2973"/>
                        <a:pt x="729" y="2784"/>
                      </a:cubicBezTo>
                      <a:cubicBezTo>
                        <a:pt x="754" y="2499"/>
                        <a:pt x="858" y="2214"/>
                        <a:pt x="954" y="1947"/>
                      </a:cubicBezTo>
                      <a:cubicBezTo>
                        <a:pt x="977" y="1881"/>
                        <a:pt x="980" y="1856"/>
                        <a:pt x="972" y="1856"/>
                      </a:cubicBezTo>
                      <a:cubicBezTo>
                        <a:pt x="946" y="1856"/>
                        <a:pt x="817" y="2078"/>
                        <a:pt x="807" y="2114"/>
                      </a:cubicBezTo>
                      <a:cubicBezTo>
                        <a:pt x="736" y="2299"/>
                        <a:pt x="684" y="2495"/>
                        <a:pt x="658" y="2691"/>
                      </a:cubicBezTo>
                      <a:cubicBezTo>
                        <a:pt x="418" y="2388"/>
                        <a:pt x="233" y="2010"/>
                        <a:pt x="63" y="1670"/>
                      </a:cubicBezTo>
                      <a:cubicBezTo>
                        <a:pt x="41" y="1625"/>
                        <a:pt x="19" y="1590"/>
                        <a:pt x="9" y="1590"/>
                      </a:cubicBezTo>
                      <a:cubicBezTo>
                        <a:pt x="0" y="1590"/>
                        <a:pt x="1" y="1616"/>
                        <a:pt x="18" y="1685"/>
                      </a:cubicBezTo>
                      <a:cubicBezTo>
                        <a:pt x="233" y="2358"/>
                        <a:pt x="696" y="2939"/>
                        <a:pt x="1210" y="3417"/>
                      </a:cubicBezTo>
                      <a:cubicBezTo>
                        <a:pt x="1236" y="3959"/>
                        <a:pt x="1049" y="5929"/>
                        <a:pt x="1473" y="5929"/>
                      </a:cubicBezTo>
                      <a:cubicBezTo>
                        <a:pt x="1515" y="5929"/>
                        <a:pt x="1562" y="5910"/>
                        <a:pt x="1616" y="5869"/>
                      </a:cubicBezTo>
                      <a:cubicBezTo>
                        <a:pt x="1495" y="5273"/>
                        <a:pt x="1409" y="4663"/>
                        <a:pt x="1369" y="4052"/>
                      </a:cubicBezTo>
                      <a:cubicBezTo>
                        <a:pt x="1765" y="3938"/>
                        <a:pt x="2171" y="3801"/>
                        <a:pt x="2523" y="3576"/>
                      </a:cubicBezTo>
                      <a:cubicBezTo>
                        <a:pt x="2584" y="3531"/>
                        <a:pt x="2596" y="3513"/>
                        <a:pt x="2576" y="3513"/>
                      </a:cubicBezTo>
                      <a:cubicBezTo>
                        <a:pt x="2511" y="3513"/>
                        <a:pt x="2092" y="3712"/>
                        <a:pt x="2060" y="3723"/>
                      </a:cubicBezTo>
                      <a:cubicBezTo>
                        <a:pt x="1975" y="3298"/>
                        <a:pt x="2364" y="3028"/>
                        <a:pt x="2627" y="2758"/>
                      </a:cubicBezTo>
                      <a:cubicBezTo>
                        <a:pt x="2683" y="2703"/>
                        <a:pt x="2694" y="2682"/>
                        <a:pt x="2680" y="2682"/>
                      </a:cubicBezTo>
                      <a:cubicBezTo>
                        <a:pt x="2645" y="2682"/>
                        <a:pt x="2447" y="2816"/>
                        <a:pt x="2422" y="2843"/>
                      </a:cubicBezTo>
                      <a:cubicBezTo>
                        <a:pt x="2297" y="2954"/>
                        <a:pt x="2186" y="3079"/>
                        <a:pt x="2086" y="3217"/>
                      </a:cubicBezTo>
                      <a:cubicBezTo>
                        <a:pt x="2098" y="3157"/>
                        <a:pt x="2127" y="2965"/>
                        <a:pt x="2138" y="2906"/>
                      </a:cubicBezTo>
                      <a:cubicBezTo>
                        <a:pt x="2149" y="2839"/>
                        <a:pt x="2148" y="2813"/>
                        <a:pt x="2141" y="2813"/>
                      </a:cubicBezTo>
                      <a:cubicBezTo>
                        <a:pt x="2117" y="2813"/>
                        <a:pt x="2029" y="3059"/>
                        <a:pt x="2023" y="3098"/>
                      </a:cubicBezTo>
                      <a:cubicBezTo>
                        <a:pt x="1983" y="3313"/>
                        <a:pt x="1964" y="3535"/>
                        <a:pt x="1979" y="3757"/>
                      </a:cubicBezTo>
                      <a:cubicBezTo>
                        <a:pt x="1779" y="3838"/>
                        <a:pt x="1572" y="3909"/>
                        <a:pt x="1365" y="3967"/>
                      </a:cubicBezTo>
                      <a:cubicBezTo>
                        <a:pt x="1346" y="3671"/>
                        <a:pt x="1343" y="3376"/>
                        <a:pt x="1350" y="3079"/>
                      </a:cubicBezTo>
                      <a:cubicBezTo>
                        <a:pt x="1531" y="2813"/>
                        <a:pt x="1676" y="2495"/>
                        <a:pt x="1872" y="2229"/>
                      </a:cubicBezTo>
                      <a:cubicBezTo>
                        <a:pt x="2267" y="2111"/>
                        <a:pt x="2682" y="1974"/>
                        <a:pt x="3033" y="1748"/>
                      </a:cubicBezTo>
                      <a:cubicBezTo>
                        <a:pt x="3085" y="1713"/>
                        <a:pt x="3121" y="1682"/>
                        <a:pt x="3096" y="1682"/>
                      </a:cubicBezTo>
                      <a:cubicBezTo>
                        <a:pt x="3084" y="1682"/>
                        <a:pt x="3057" y="1689"/>
                        <a:pt x="3011" y="1708"/>
                      </a:cubicBezTo>
                      <a:cubicBezTo>
                        <a:pt x="2619" y="1863"/>
                        <a:pt x="2338" y="2010"/>
                        <a:pt x="1946" y="2121"/>
                      </a:cubicBezTo>
                      <a:cubicBezTo>
                        <a:pt x="2145" y="1826"/>
                        <a:pt x="2412" y="1541"/>
                        <a:pt x="2671" y="1308"/>
                      </a:cubicBezTo>
                      <a:cubicBezTo>
                        <a:pt x="2714" y="1265"/>
                        <a:pt x="2746" y="1228"/>
                        <a:pt x="2727" y="1228"/>
                      </a:cubicBezTo>
                      <a:cubicBezTo>
                        <a:pt x="2717" y="1228"/>
                        <a:pt x="2692" y="1240"/>
                        <a:pt x="2644" y="1267"/>
                      </a:cubicBezTo>
                      <a:cubicBezTo>
                        <a:pt x="2057" y="1663"/>
                        <a:pt x="1705" y="2325"/>
                        <a:pt x="1354" y="2920"/>
                      </a:cubicBezTo>
                      <a:cubicBezTo>
                        <a:pt x="1303" y="2630"/>
                        <a:pt x="1729" y="0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96" name="Google Shape;1096;p5"/>
              <p:cNvGrpSpPr/>
              <p:nvPr/>
            </p:nvGrpSpPr>
            <p:grpSpPr>
              <a:xfrm>
                <a:off x="7652764" y="3066440"/>
                <a:ext cx="834366" cy="1348024"/>
                <a:chOff x="4727415" y="1707723"/>
                <a:chExt cx="1642130" cy="2653070"/>
              </a:xfrm>
            </p:grpSpPr>
            <p:sp>
              <p:nvSpPr>
                <p:cNvPr id="1097" name="Google Shape;1097;p5"/>
                <p:cNvSpPr/>
                <p:nvPr/>
              </p:nvSpPr>
              <p:spPr>
                <a:xfrm>
                  <a:off x="4940693" y="2185256"/>
                  <a:ext cx="748161" cy="757542"/>
                </a:xfrm>
                <a:custGeom>
                  <a:rect b="b" l="l" r="r" t="t"/>
                  <a:pathLst>
                    <a:path extrusionOk="0" h="2021" w="1996">
                      <a:moveTo>
                        <a:pt x="1169" y="1"/>
                      </a:moveTo>
                      <a:cubicBezTo>
                        <a:pt x="1011" y="1"/>
                        <a:pt x="819" y="51"/>
                        <a:pt x="585" y="171"/>
                      </a:cubicBezTo>
                      <a:cubicBezTo>
                        <a:pt x="330" y="304"/>
                        <a:pt x="1" y="486"/>
                        <a:pt x="156" y="1245"/>
                      </a:cubicBezTo>
                      <a:cubicBezTo>
                        <a:pt x="211" y="1513"/>
                        <a:pt x="496" y="2020"/>
                        <a:pt x="948" y="2020"/>
                      </a:cubicBezTo>
                      <a:cubicBezTo>
                        <a:pt x="1206" y="2020"/>
                        <a:pt x="1518" y="1856"/>
                        <a:pt x="1872" y="1388"/>
                      </a:cubicBezTo>
                      <a:cubicBezTo>
                        <a:pt x="1872" y="1388"/>
                        <a:pt x="1995" y="1"/>
                        <a:pt x="116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8" name="Google Shape;1098;p5"/>
                <p:cNvSpPr/>
                <p:nvPr/>
              </p:nvSpPr>
              <p:spPr>
                <a:xfrm>
                  <a:off x="4727415" y="1707723"/>
                  <a:ext cx="1642130" cy="1004558"/>
                </a:xfrm>
                <a:custGeom>
                  <a:rect b="b" l="l" r="r" t="t"/>
                  <a:pathLst>
                    <a:path extrusionOk="0" h="2680" w="4381">
                      <a:moveTo>
                        <a:pt x="2114" y="0"/>
                      </a:moveTo>
                      <a:cubicBezTo>
                        <a:pt x="1962" y="0"/>
                        <a:pt x="1789" y="33"/>
                        <a:pt x="1594" y="106"/>
                      </a:cubicBezTo>
                      <a:cubicBezTo>
                        <a:pt x="1373" y="195"/>
                        <a:pt x="1221" y="414"/>
                        <a:pt x="1221" y="887"/>
                      </a:cubicBezTo>
                      <a:cubicBezTo>
                        <a:pt x="1176" y="876"/>
                        <a:pt x="1128" y="873"/>
                        <a:pt x="1077" y="868"/>
                      </a:cubicBezTo>
                      <a:cubicBezTo>
                        <a:pt x="1050" y="867"/>
                        <a:pt x="1024" y="866"/>
                        <a:pt x="998" y="866"/>
                      </a:cubicBezTo>
                      <a:cubicBezTo>
                        <a:pt x="398" y="866"/>
                        <a:pt x="33" y="1265"/>
                        <a:pt x="15" y="1712"/>
                      </a:cubicBezTo>
                      <a:cubicBezTo>
                        <a:pt x="1" y="2059"/>
                        <a:pt x="100" y="2680"/>
                        <a:pt x="773" y="2680"/>
                      </a:cubicBezTo>
                      <a:cubicBezTo>
                        <a:pt x="810" y="2680"/>
                        <a:pt x="848" y="2678"/>
                        <a:pt x="888" y="2674"/>
                      </a:cubicBezTo>
                      <a:cubicBezTo>
                        <a:pt x="1021" y="2662"/>
                        <a:pt x="1143" y="2626"/>
                        <a:pt x="1251" y="2566"/>
                      </a:cubicBezTo>
                      <a:cubicBezTo>
                        <a:pt x="1495" y="2433"/>
                        <a:pt x="1668" y="2196"/>
                        <a:pt x="1698" y="1897"/>
                      </a:cubicBezTo>
                      <a:cubicBezTo>
                        <a:pt x="1801" y="1967"/>
                        <a:pt x="1921" y="2012"/>
                        <a:pt x="2056" y="2012"/>
                      </a:cubicBezTo>
                      <a:cubicBezTo>
                        <a:pt x="2173" y="2012"/>
                        <a:pt x="2301" y="1978"/>
                        <a:pt x="2438" y="1897"/>
                      </a:cubicBezTo>
                      <a:cubicBezTo>
                        <a:pt x="2497" y="1860"/>
                        <a:pt x="2549" y="1822"/>
                        <a:pt x="2600" y="1778"/>
                      </a:cubicBezTo>
                      <a:cubicBezTo>
                        <a:pt x="2690" y="2057"/>
                        <a:pt x="2961" y="2467"/>
                        <a:pt x="3367" y="2467"/>
                      </a:cubicBezTo>
                      <a:cubicBezTo>
                        <a:pt x="3484" y="2467"/>
                        <a:pt x="3613" y="2433"/>
                        <a:pt x="3751" y="2352"/>
                      </a:cubicBezTo>
                      <a:cubicBezTo>
                        <a:pt x="4140" y="2126"/>
                        <a:pt x="4380" y="1672"/>
                        <a:pt x="4269" y="1238"/>
                      </a:cubicBezTo>
                      <a:cubicBezTo>
                        <a:pt x="4127" y="683"/>
                        <a:pt x="3760" y="552"/>
                        <a:pt x="3446" y="552"/>
                      </a:cubicBezTo>
                      <a:cubicBezTo>
                        <a:pt x="3174" y="552"/>
                        <a:pt x="2942" y="651"/>
                        <a:pt x="2930" y="658"/>
                      </a:cubicBezTo>
                      <a:cubicBezTo>
                        <a:pt x="2852" y="304"/>
                        <a:pt x="2581" y="0"/>
                        <a:pt x="211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9" name="Google Shape;1099;p5"/>
                <p:cNvSpPr/>
                <p:nvPr/>
              </p:nvSpPr>
              <p:spPr>
                <a:xfrm>
                  <a:off x="5516057" y="2144399"/>
                  <a:ext cx="746661" cy="751544"/>
                </a:xfrm>
                <a:custGeom>
                  <a:rect b="b" l="l" r="r" t="t"/>
                  <a:pathLst>
                    <a:path extrusionOk="0" h="2005" w="1992">
                      <a:moveTo>
                        <a:pt x="1118" y="1"/>
                      </a:moveTo>
                      <a:cubicBezTo>
                        <a:pt x="957" y="1"/>
                        <a:pt x="766" y="55"/>
                        <a:pt x="541" y="184"/>
                      </a:cubicBezTo>
                      <a:cubicBezTo>
                        <a:pt x="1" y="491"/>
                        <a:pt x="112" y="1257"/>
                        <a:pt x="112" y="1257"/>
                      </a:cubicBezTo>
                      <a:cubicBezTo>
                        <a:pt x="112" y="1257"/>
                        <a:pt x="201" y="1409"/>
                        <a:pt x="353" y="1579"/>
                      </a:cubicBezTo>
                      <a:cubicBezTo>
                        <a:pt x="537" y="1781"/>
                        <a:pt x="813" y="2005"/>
                        <a:pt x="1138" y="2005"/>
                      </a:cubicBezTo>
                      <a:cubicBezTo>
                        <a:pt x="1230" y="2005"/>
                        <a:pt x="1326" y="1987"/>
                        <a:pt x="1425" y="1945"/>
                      </a:cubicBezTo>
                      <a:cubicBezTo>
                        <a:pt x="1784" y="1797"/>
                        <a:pt x="1991" y="1417"/>
                        <a:pt x="1928" y="1031"/>
                      </a:cubicBezTo>
                      <a:cubicBezTo>
                        <a:pt x="1925" y="1013"/>
                        <a:pt x="1925" y="995"/>
                        <a:pt x="1921" y="980"/>
                      </a:cubicBezTo>
                      <a:cubicBezTo>
                        <a:pt x="1845" y="557"/>
                        <a:pt x="1633" y="1"/>
                        <a:pt x="111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0" name="Google Shape;1100;p5"/>
                <p:cNvSpPr/>
                <p:nvPr/>
              </p:nvSpPr>
              <p:spPr>
                <a:xfrm>
                  <a:off x="5337638" y="2489242"/>
                  <a:ext cx="837370" cy="1871551"/>
                </a:xfrm>
                <a:custGeom>
                  <a:rect b="b" l="l" r="r" t="t"/>
                  <a:pathLst>
                    <a:path extrusionOk="0" h="4993" w="2234">
                      <a:moveTo>
                        <a:pt x="1993" y="0"/>
                      </a:moveTo>
                      <a:lnTo>
                        <a:pt x="1683" y="670"/>
                      </a:lnTo>
                      <a:lnTo>
                        <a:pt x="1039" y="811"/>
                      </a:lnTo>
                      <a:lnTo>
                        <a:pt x="662" y="1284"/>
                      </a:lnTo>
                      <a:cubicBezTo>
                        <a:pt x="777" y="799"/>
                        <a:pt x="1102" y="426"/>
                        <a:pt x="1209" y="123"/>
                      </a:cubicBezTo>
                      <a:lnTo>
                        <a:pt x="921" y="86"/>
                      </a:lnTo>
                      <a:cubicBezTo>
                        <a:pt x="921" y="86"/>
                        <a:pt x="740" y="359"/>
                        <a:pt x="588" y="814"/>
                      </a:cubicBezTo>
                      <a:cubicBezTo>
                        <a:pt x="525" y="1007"/>
                        <a:pt x="466" y="1233"/>
                        <a:pt x="429" y="1480"/>
                      </a:cubicBezTo>
                      <a:lnTo>
                        <a:pt x="207" y="371"/>
                      </a:lnTo>
                      <a:lnTo>
                        <a:pt x="30" y="371"/>
                      </a:lnTo>
                      <a:cubicBezTo>
                        <a:pt x="0" y="736"/>
                        <a:pt x="251" y="1502"/>
                        <a:pt x="359" y="1791"/>
                      </a:cubicBezTo>
                      <a:cubicBezTo>
                        <a:pt x="277" y="2708"/>
                        <a:pt x="267" y="3915"/>
                        <a:pt x="196" y="4902"/>
                      </a:cubicBezTo>
                      <a:cubicBezTo>
                        <a:pt x="265" y="4973"/>
                        <a:pt x="435" y="4992"/>
                        <a:pt x="594" y="4992"/>
                      </a:cubicBezTo>
                      <a:cubicBezTo>
                        <a:pt x="773" y="4992"/>
                        <a:pt x="940" y="4968"/>
                        <a:pt x="940" y="4968"/>
                      </a:cubicBezTo>
                      <a:cubicBezTo>
                        <a:pt x="940" y="4968"/>
                        <a:pt x="636" y="1943"/>
                        <a:pt x="625" y="1562"/>
                      </a:cubicBezTo>
                      <a:lnTo>
                        <a:pt x="1161" y="1003"/>
                      </a:lnTo>
                      <a:lnTo>
                        <a:pt x="1827" y="766"/>
                      </a:lnTo>
                      <a:lnTo>
                        <a:pt x="2234" y="75"/>
                      </a:lnTo>
                      <a:lnTo>
                        <a:pt x="199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1" name="Google Shape;1101;p5"/>
                <p:cNvSpPr/>
                <p:nvPr/>
              </p:nvSpPr>
              <p:spPr>
                <a:xfrm>
                  <a:off x="5524303" y="3255394"/>
                  <a:ext cx="94832" cy="1025549"/>
                </a:xfrm>
                <a:custGeom>
                  <a:rect b="b" l="l" r="r" t="t"/>
                  <a:pathLst>
                    <a:path extrusionOk="0" h="2736" w="253">
                      <a:moveTo>
                        <a:pt x="40" y="1"/>
                      </a:moveTo>
                      <a:cubicBezTo>
                        <a:pt x="0" y="1"/>
                        <a:pt x="115" y="1230"/>
                        <a:pt x="105" y="1260"/>
                      </a:cubicBezTo>
                      <a:cubicBezTo>
                        <a:pt x="134" y="1700"/>
                        <a:pt x="164" y="2292"/>
                        <a:pt x="208" y="2721"/>
                      </a:cubicBezTo>
                      <a:cubicBezTo>
                        <a:pt x="215" y="2731"/>
                        <a:pt x="224" y="2735"/>
                        <a:pt x="231" y="2735"/>
                      </a:cubicBezTo>
                      <a:cubicBezTo>
                        <a:pt x="243" y="2735"/>
                        <a:pt x="252" y="2726"/>
                        <a:pt x="252" y="2718"/>
                      </a:cubicBezTo>
                      <a:cubicBezTo>
                        <a:pt x="164" y="1859"/>
                        <a:pt x="160" y="898"/>
                        <a:pt x="57" y="43"/>
                      </a:cubicBezTo>
                      <a:cubicBezTo>
                        <a:pt x="49" y="14"/>
                        <a:pt x="44" y="1"/>
                        <a:pt x="4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2" name="Google Shape;1102;p5"/>
                <p:cNvSpPr/>
                <p:nvPr/>
              </p:nvSpPr>
              <p:spPr>
                <a:xfrm>
                  <a:off x="5473326" y="3506529"/>
                  <a:ext cx="52851" cy="778907"/>
                </a:xfrm>
                <a:custGeom>
                  <a:rect b="b" l="l" r="r" t="t"/>
                  <a:pathLst>
                    <a:path extrusionOk="0" h="2078" w="141">
                      <a:moveTo>
                        <a:pt x="18" y="1"/>
                      </a:moveTo>
                      <a:cubicBezTo>
                        <a:pt x="0" y="1"/>
                        <a:pt x="13" y="201"/>
                        <a:pt x="19" y="228"/>
                      </a:cubicBezTo>
                      <a:cubicBezTo>
                        <a:pt x="41" y="475"/>
                        <a:pt x="48" y="727"/>
                        <a:pt x="52" y="979"/>
                      </a:cubicBezTo>
                      <a:cubicBezTo>
                        <a:pt x="55" y="1337"/>
                        <a:pt x="52" y="1700"/>
                        <a:pt x="41" y="2058"/>
                      </a:cubicBezTo>
                      <a:cubicBezTo>
                        <a:pt x="50" y="2072"/>
                        <a:pt x="60" y="2077"/>
                        <a:pt x="69" y="2077"/>
                      </a:cubicBezTo>
                      <a:cubicBezTo>
                        <a:pt x="79" y="2077"/>
                        <a:pt x="87" y="2070"/>
                        <a:pt x="89" y="2062"/>
                      </a:cubicBezTo>
                      <a:cubicBezTo>
                        <a:pt x="93" y="1392"/>
                        <a:pt x="141" y="712"/>
                        <a:pt x="38" y="46"/>
                      </a:cubicBezTo>
                      <a:cubicBezTo>
                        <a:pt x="29" y="14"/>
                        <a:pt x="22" y="1"/>
                        <a:pt x="1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103" name="Google Shape;1103;p5"/>
            <p:cNvGrpSpPr/>
            <p:nvPr/>
          </p:nvGrpSpPr>
          <p:grpSpPr>
            <a:xfrm>
              <a:off x="5369205" y="2660071"/>
              <a:ext cx="1444087" cy="2163099"/>
              <a:chOff x="4606432" y="2391144"/>
              <a:chExt cx="1357607" cy="2033562"/>
            </a:xfrm>
          </p:grpSpPr>
          <p:sp>
            <p:nvSpPr>
              <p:cNvPr id="1104" name="Google Shape;1104;p5"/>
              <p:cNvSpPr/>
              <p:nvPr/>
            </p:nvSpPr>
            <p:spPr>
              <a:xfrm>
                <a:off x="4748066" y="4311162"/>
                <a:ext cx="997928" cy="113544"/>
              </a:xfrm>
              <a:custGeom>
                <a:rect b="b" l="l" r="r" t="t"/>
                <a:pathLst>
                  <a:path extrusionOk="0" h="578" w="5080">
                    <a:moveTo>
                      <a:pt x="2538" y="0"/>
                    </a:moveTo>
                    <a:cubicBezTo>
                      <a:pt x="1136" y="0"/>
                      <a:pt x="0" y="129"/>
                      <a:pt x="0" y="289"/>
                    </a:cubicBezTo>
                    <a:cubicBezTo>
                      <a:pt x="0" y="448"/>
                      <a:pt x="1136" y="577"/>
                      <a:pt x="2538" y="577"/>
                    </a:cubicBezTo>
                    <a:cubicBezTo>
                      <a:pt x="3944" y="577"/>
                      <a:pt x="5079" y="448"/>
                      <a:pt x="5079" y="289"/>
                    </a:cubicBezTo>
                    <a:cubicBezTo>
                      <a:pt x="5079" y="129"/>
                      <a:pt x="3944" y="0"/>
                      <a:pt x="2538" y="0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5"/>
              <p:cNvSpPr/>
              <p:nvPr/>
            </p:nvSpPr>
            <p:spPr>
              <a:xfrm>
                <a:off x="5497882" y="3147640"/>
                <a:ext cx="365776" cy="319416"/>
              </a:xfrm>
              <a:custGeom>
                <a:rect b="b" l="l" r="r" t="t"/>
                <a:pathLst>
                  <a:path extrusionOk="0" h="1626" w="1862">
                    <a:moveTo>
                      <a:pt x="1388" y="1"/>
                    </a:moveTo>
                    <a:lnTo>
                      <a:pt x="822" y="781"/>
                    </a:lnTo>
                    <a:lnTo>
                      <a:pt x="9" y="692"/>
                    </a:lnTo>
                    <a:lnTo>
                      <a:pt x="1" y="1532"/>
                    </a:lnTo>
                    <a:lnTo>
                      <a:pt x="793" y="1621"/>
                    </a:lnTo>
                    <a:cubicBezTo>
                      <a:pt x="818" y="1624"/>
                      <a:pt x="843" y="1625"/>
                      <a:pt x="867" y="1625"/>
                    </a:cubicBezTo>
                    <a:cubicBezTo>
                      <a:pt x="1132" y="1625"/>
                      <a:pt x="1376" y="1468"/>
                      <a:pt x="1481" y="1221"/>
                    </a:cubicBezTo>
                    <a:lnTo>
                      <a:pt x="1862" y="267"/>
                    </a:lnTo>
                    <a:lnTo>
                      <a:pt x="1388" y="1"/>
                    </a:ln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5"/>
              <p:cNvSpPr/>
              <p:nvPr/>
            </p:nvSpPr>
            <p:spPr>
              <a:xfrm>
                <a:off x="5421074" y="3266880"/>
                <a:ext cx="210193" cy="236910"/>
              </a:xfrm>
              <a:custGeom>
                <a:rect b="b" l="l" r="r" t="t"/>
                <a:pathLst>
                  <a:path extrusionOk="0" h="1206" w="1070">
                    <a:moveTo>
                      <a:pt x="148" y="0"/>
                    </a:moveTo>
                    <a:lnTo>
                      <a:pt x="148" y="0"/>
                    </a:lnTo>
                    <a:cubicBezTo>
                      <a:pt x="0" y="348"/>
                      <a:pt x="204" y="1180"/>
                      <a:pt x="204" y="1180"/>
                    </a:cubicBezTo>
                    <a:lnTo>
                      <a:pt x="965" y="1206"/>
                    </a:lnTo>
                    <a:lnTo>
                      <a:pt x="1069" y="11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5"/>
              <p:cNvSpPr/>
              <p:nvPr/>
            </p:nvSpPr>
            <p:spPr>
              <a:xfrm>
                <a:off x="5691377" y="2945305"/>
                <a:ext cx="272662" cy="256947"/>
              </a:xfrm>
              <a:custGeom>
                <a:rect b="b" l="l" r="r" t="t"/>
                <a:pathLst>
                  <a:path extrusionOk="0" h="1308" w="1388">
                    <a:moveTo>
                      <a:pt x="634" y="1"/>
                    </a:moveTo>
                    <a:cubicBezTo>
                      <a:pt x="589" y="1"/>
                      <a:pt x="540" y="15"/>
                      <a:pt x="496" y="42"/>
                    </a:cubicBezTo>
                    <a:cubicBezTo>
                      <a:pt x="385" y="113"/>
                      <a:pt x="329" y="242"/>
                      <a:pt x="277" y="361"/>
                    </a:cubicBezTo>
                    <a:cubicBezTo>
                      <a:pt x="263" y="355"/>
                      <a:pt x="245" y="353"/>
                      <a:pt x="226" y="353"/>
                    </a:cubicBezTo>
                    <a:cubicBezTo>
                      <a:pt x="144" y="353"/>
                      <a:pt x="36" y="405"/>
                      <a:pt x="18" y="517"/>
                    </a:cubicBezTo>
                    <a:cubicBezTo>
                      <a:pt x="0" y="653"/>
                      <a:pt x="67" y="723"/>
                      <a:pt x="178" y="853"/>
                    </a:cubicBezTo>
                    <a:cubicBezTo>
                      <a:pt x="351" y="1056"/>
                      <a:pt x="595" y="1193"/>
                      <a:pt x="836" y="1308"/>
                    </a:cubicBezTo>
                    <a:cubicBezTo>
                      <a:pt x="1073" y="1263"/>
                      <a:pt x="1265" y="1041"/>
                      <a:pt x="1350" y="816"/>
                    </a:cubicBezTo>
                    <a:cubicBezTo>
                      <a:pt x="1387" y="723"/>
                      <a:pt x="1354" y="594"/>
                      <a:pt x="1265" y="546"/>
                    </a:cubicBezTo>
                    <a:cubicBezTo>
                      <a:pt x="1250" y="320"/>
                      <a:pt x="1132" y="276"/>
                      <a:pt x="1035" y="272"/>
                    </a:cubicBezTo>
                    <a:cubicBezTo>
                      <a:pt x="1045" y="197"/>
                      <a:pt x="973" y="95"/>
                      <a:pt x="867" y="95"/>
                    </a:cubicBezTo>
                    <a:cubicBezTo>
                      <a:pt x="842" y="95"/>
                      <a:pt x="816" y="100"/>
                      <a:pt x="788" y="113"/>
                    </a:cubicBezTo>
                    <a:cubicBezTo>
                      <a:pt x="765" y="36"/>
                      <a:pt x="704" y="1"/>
                      <a:pt x="634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5"/>
              <p:cNvSpPr/>
              <p:nvPr/>
            </p:nvSpPr>
            <p:spPr>
              <a:xfrm>
                <a:off x="5788616" y="2968289"/>
                <a:ext cx="99203" cy="119241"/>
              </a:xfrm>
              <a:custGeom>
                <a:rect b="b" l="l" r="r" t="t"/>
                <a:pathLst>
                  <a:path extrusionOk="0" h="607" w="505">
                    <a:moveTo>
                      <a:pt x="300" y="0"/>
                    </a:moveTo>
                    <a:cubicBezTo>
                      <a:pt x="300" y="0"/>
                      <a:pt x="226" y="26"/>
                      <a:pt x="171" y="122"/>
                    </a:cubicBezTo>
                    <a:cubicBezTo>
                      <a:pt x="86" y="274"/>
                      <a:pt x="1" y="506"/>
                      <a:pt x="97" y="584"/>
                    </a:cubicBezTo>
                    <a:cubicBezTo>
                      <a:pt x="116" y="600"/>
                      <a:pt x="137" y="607"/>
                      <a:pt x="159" y="607"/>
                    </a:cubicBezTo>
                    <a:cubicBezTo>
                      <a:pt x="316" y="607"/>
                      <a:pt x="504" y="244"/>
                      <a:pt x="504" y="244"/>
                    </a:cubicBezTo>
                    <a:lnTo>
                      <a:pt x="300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5"/>
              <p:cNvSpPr/>
              <p:nvPr/>
            </p:nvSpPr>
            <p:spPr>
              <a:xfrm>
                <a:off x="5784294" y="2965931"/>
                <a:ext cx="106275" cy="123759"/>
              </a:xfrm>
              <a:custGeom>
                <a:rect b="b" l="l" r="r" t="t"/>
                <a:pathLst>
                  <a:path extrusionOk="0" h="630" w="541">
                    <a:moveTo>
                      <a:pt x="318" y="1"/>
                    </a:moveTo>
                    <a:cubicBezTo>
                      <a:pt x="315" y="1"/>
                      <a:pt x="238" y="30"/>
                      <a:pt x="182" y="130"/>
                    </a:cubicBezTo>
                    <a:cubicBezTo>
                      <a:pt x="104" y="263"/>
                      <a:pt x="1" y="518"/>
                      <a:pt x="111" y="607"/>
                    </a:cubicBezTo>
                    <a:cubicBezTo>
                      <a:pt x="130" y="622"/>
                      <a:pt x="156" y="629"/>
                      <a:pt x="182" y="629"/>
                    </a:cubicBezTo>
                    <a:lnTo>
                      <a:pt x="204" y="629"/>
                    </a:lnTo>
                    <a:cubicBezTo>
                      <a:pt x="359" y="596"/>
                      <a:pt x="533" y="274"/>
                      <a:pt x="540" y="260"/>
                    </a:cubicBezTo>
                    <a:lnTo>
                      <a:pt x="515" y="248"/>
                    </a:lnTo>
                    <a:cubicBezTo>
                      <a:pt x="515" y="252"/>
                      <a:pt x="344" y="574"/>
                      <a:pt x="200" y="603"/>
                    </a:cubicBezTo>
                    <a:cubicBezTo>
                      <a:pt x="195" y="604"/>
                      <a:pt x="189" y="605"/>
                      <a:pt x="183" y="605"/>
                    </a:cubicBezTo>
                    <a:cubicBezTo>
                      <a:pt x="163" y="605"/>
                      <a:pt x="144" y="599"/>
                      <a:pt x="127" y="585"/>
                    </a:cubicBezTo>
                    <a:cubicBezTo>
                      <a:pt x="45" y="518"/>
                      <a:pt x="111" y="308"/>
                      <a:pt x="204" y="141"/>
                    </a:cubicBezTo>
                    <a:cubicBezTo>
                      <a:pt x="255" y="52"/>
                      <a:pt x="326" y="23"/>
                      <a:pt x="326" y="23"/>
                    </a:cubicBezTo>
                    <a:lnTo>
                      <a:pt x="318" y="1"/>
                    </a:ln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5"/>
              <p:cNvSpPr/>
              <p:nvPr/>
            </p:nvSpPr>
            <p:spPr>
              <a:xfrm>
                <a:off x="5745006" y="3019560"/>
                <a:ext cx="91149" cy="91542"/>
              </a:xfrm>
              <a:custGeom>
                <a:rect b="b" l="l" r="r" t="t"/>
                <a:pathLst>
                  <a:path extrusionOk="0" h="466" w="464">
                    <a:moveTo>
                      <a:pt x="19" y="1"/>
                    </a:moveTo>
                    <a:lnTo>
                      <a:pt x="1" y="393"/>
                    </a:lnTo>
                    <a:cubicBezTo>
                      <a:pt x="1" y="393"/>
                      <a:pt x="134" y="466"/>
                      <a:pt x="247" y="466"/>
                    </a:cubicBezTo>
                    <a:cubicBezTo>
                      <a:pt x="299" y="466"/>
                      <a:pt x="346" y="450"/>
                      <a:pt x="375" y="405"/>
                    </a:cubicBezTo>
                    <a:cubicBezTo>
                      <a:pt x="463" y="260"/>
                      <a:pt x="19" y="1"/>
                      <a:pt x="19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5"/>
              <p:cNvSpPr/>
              <p:nvPr/>
            </p:nvSpPr>
            <p:spPr>
              <a:xfrm>
                <a:off x="5743630" y="3017595"/>
                <a:ext cx="80738" cy="96060"/>
              </a:xfrm>
              <a:custGeom>
                <a:rect b="b" l="l" r="r" t="t"/>
                <a:pathLst>
                  <a:path extrusionOk="0" h="489" w="411">
                    <a:moveTo>
                      <a:pt x="33" y="0"/>
                    </a:moveTo>
                    <a:lnTo>
                      <a:pt x="18" y="23"/>
                    </a:lnTo>
                    <a:cubicBezTo>
                      <a:pt x="23" y="26"/>
                      <a:pt x="341" y="215"/>
                      <a:pt x="378" y="352"/>
                    </a:cubicBezTo>
                    <a:cubicBezTo>
                      <a:pt x="382" y="374"/>
                      <a:pt x="378" y="393"/>
                      <a:pt x="370" y="407"/>
                    </a:cubicBezTo>
                    <a:cubicBezTo>
                      <a:pt x="345" y="448"/>
                      <a:pt x="301" y="463"/>
                      <a:pt x="253" y="463"/>
                    </a:cubicBezTo>
                    <a:cubicBezTo>
                      <a:pt x="147" y="463"/>
                      <a:pt x="17" y="393"/>
                      <a:pt x="15" y="393"/>
                    </a:cubicBezTo>
                    <a:lnTo>
                      <a:pt x="1" y="415"/>
                    </a:lnTo>
                    <a:cubicBezTo>
                      <a:pt x="11" y="418"/>
                      <a:pt x="141" y="489"/>
                      <a:pt x="255" y="489"/>
                    </a:cubicBezTo>
                    <a:cubicBezTo>
                      <a:pt x="311" y="489"/>
                      <a:pt x="363" y="474"/>
                      <a:pt x="392" y="422"/>
                    </a:cubicBezTo>
                    <a:cubicBezTo>
                      <a:pt x="407" y="400"/>
                      <a:pt x="411" y="374"/>
                      <a:pt x="404" y="344"/>
                    </a:cubicBezTo>
                    <a:cubicBezTo>
                      <a:pt x="366" y="197"/>
                      <a:pt x="49" y="7"/>
                      <a:pt x="33" y="0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5"/>
              <p:cNvSpPr/>
              <p:nvPr/>
            </p:nvSpPr>
            <p:spPr>
              <a:xfrm>
                <a:off x="5825546" y="3001487"/>
                <a:ext cx="94882" cy="120026"/>
              </a:xfrm>
              <a:custGeom>
                <a:rect b="b" l="l" r="r" t="t"/>
                <a:pathLst>
                  <a:path extrusionOk="0" h="611" w="483">
                    <a:moveTo>
                      <a:pt x="297" y="1"/>
                    </a:moveTo>
                    <a:cubicBezTo>
                      <a:pt x="297" y="1"/>
                      <a:pt x="227" y="26"/>
                      <a:pt x="171" y="127"/>
                    </a:cubicBezTo>
                    <a:cubicBezTo>
                      <a:pt x="83" y="275"/>
                      <a:pt x="1" y="508"/>
                      <a:pt x="94" y="586"/>
                    </a:cubicBezTo>
                    <a:cubicBezTo>
                      <a:pt x="116" y="603"/>
                      <a:pt x="139" y="610"/>
                      <a:pt x="162" y="610"/>
                    </a:cubicBezTo>
                    <a:cubicBezTo>
                      <a:pt x="313" y="610"/>
                      <a:pt x="482" y="297"/>
                      <a:pt x="482" y="297"/>
                    </a:cubicBezTo>
                    <a:lnTo>
                      <a:pt x="297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5"/>
              <p:cNvSpPr/>
              <p:nvPr/>
            </p:nvSpPr>
            <p:spPr>
              <a:xfrm>
                <a:off x="5821225" y="2999326"/>
                <a:ext cx="101364" cy="124545"/>
              </a:xfrm>
              <a:custGeom>
                <a:rect b="b" l="l" r="r" t="t"/>
                <a:pathLst>
                  <a:path extrusionOk="0" h="634" w="516">
                    <a:moveTo>
                      <a:pt x="316" y="1"/>
                    </a:moveTo>
                    <a:cubicBezTo>
                      <a:pt x="311" y="1"/>
                      <a:pt x="238" y="30"/>
                      <a:pt x="178" y="131"/>
                    </a:cubicBezTo>
                    <a:cubicBezTo>
                      <a:pt x="101" y="264"/>
                      <a:pt x="1" y="519"/>
                      <a:pt x="108" y="607"/>
                    </a:cubicBezTo>
                    <a:cubicBezTo>
                      <a:pt x="130" y="626"/>
                      <a:pt x="156" y="633"/>
                      <a:pt x="186" y="633"/>
                    </a:cubicBezTo>
                    <a:lnTo>
                      <a:pt x="212" y="633"/>
                    </a:lnTo>
                    <a:cubicBezTo>
                      <a:pt x="360" y="604"/>
                      <a:pt x="508" y="326"/>
                      <a:pt x="516" y="315"/>
                    </a:cubicBezTo>
                    <a:lnTo>
                      <a:pt x="493" y="304"/>
                    </a:lnTo>
                    <a:cubicBezTo>
                      <a:pt x="489" y="304"/>
                      <a:pt x="342" y="578"/>
                      <a:pt x="205" y="604"/>
                    </a:cubicBezTo>
                    <a:cubicBezTo>
                      <a:pt x="197" y="606"/>
                      <a:pt x="190" y="607"/>
                      <a:pt x="183" y="607"/>
                    </a:cubicBezTo>
                    <a:cubicBezTo>
                      <a:pt x="162" y="607"/>
                      <a:pt x="143" y="599"/>
                      <a:pt x="127" y="585"/>
                    </a:cubicBezTo>
                    <a:cubicBezTo>
                      <a:pt x="45" y="519"/>
                      <a:pt x="108" y="308"/>
                      <a:pt x="205" y="141"/>
                    </a:cubicBezTo>
                    <a:cubicBezTo>
                      <a:pt x="256" y="52"/>
                      <a:pt x="327" y="27"/>
                      <a:pt x="327" y="27"/>
                    </a:cubicBezTo>
                    <a:lnTo>
                      <a:pt x="316" y="1"/>
                    </a:ln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5"/>
              <p:cNvSpPr/>
              <p:nvPr/>
            </p:nvSpPr>
            <p:spPr>
              <a:xfrm>
                <a:off x="5853441" y="3054919"/>
                <a:ext cx="84274" cy="92524"/>
              </a:xfrm>
              <a:custGeom>
                <a:rect b="b" l="l" r="r" t="t"/>
                <a:pathLst>
                  <a:path extrusionOk="0" h="471" w="429">
                    <a:moveTo>
                      <a:pt x="370" y="1"/>
                    </a:moveTo>
                    <a:cubicBezTo>
                      <a:pt x="338" y="1"/>
                      <a:pt x="294" y="13"/>
                      <a:pt x="244" y="62"/>
                    </a:cubicBezTo>
                    <a:cubicBezTo>
                      <a:pt x="174" y="125"/>
                      <a:pt x="0" y="376"/>
                      <a:pt x="92" y="450"/>
                    </a:cubicBezTo>
                    <a:cubicBezTo>
                      <a:pt x="110" y="465"/>
                      <a:pt x="130" y="471"/>
                      <a:pt x="151" y="471"/>
                    </a:cubicBezTo>
                    <a:cubicBezTo>
                      <a:pt x="267" y="471"/>
                      <a:pt x="410" y="287"/>
                      <a:pt x="410" y="287"/>
                    </a:cubicBezTo>
                    <a:lnTo>
                      <a:pt x="429" y="17"/>
                    </a:lnTo>
                    <a:cubicBezTo>
                      <a:pt x="429" y="17"/>
                      <a:pt x="407" y="1"/>
                      <a:pt x="370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5"/>
              <p:cNvSpPr/>
              <p:nvPr/>
            </p:nvSpPr>
            <p:spPr>
              <a:xfrm>
                <a:off x="5862870" y="3052169"/>
                <a:ext cx="77202" cy="97828"/>
              </a:xfrm>
              <a:custGeom>
                <a:rect b="b" l="l" r="r" t="t"/>
                <a:pathLst>
                  <a:path extrusionOk="0" h="498" w="393">
                    <a:moveTo>
                      <a:pt x="321" y="1"/>
                    </a:moveTo>
                    <a:cubicBezTo>
                      <a:pt x="286" y="1"/>
                      <a:pt x="239" y="14"/>
                      <a:pt x="185" y="65"/>
                    </a:cubicBezTo>
                    <a:cubicBezTo>
                      <a:pt x="133" y="113"/>
                      <a:pt x="0" y="294"/>
                      <a:pt x="4" y="405"/>
                    </a:cubicBezTo>
                    <a:cubicBezTo>
                      <a:pt x="4" y="434"/>
                      <a:pt x="15" y="456"/>
                      <a:pt x="37" y="472"/>
                    </a:cubicBezTo>
                    <a:cubicBezTo>
                      <a:pt x="55" y="490"/>
                      <a:pt x="77" y="497"/>
                      <a:pt x="104" y="497"/>
                    </a:cubicBezTo>
                    <a:lnTo>
                      <a:pt x="122" y="497"/>
                    </a:lnTo>
                    <a:cubicBezTo>
                      <a:pt x="237" y="483"/>
                      <a:pt x="366" y="316"/>
                      <a:pt x="374" y="313"/>
                    </a:cubicBezTo>
                    <a:lnTo>
                      <a:pt x="352" y="294"/>
                    </a:lnTo>
                    <a:cubicBezTo>
                      <a:pt x="352" y="294"/>
                      <a:pt x="226" y="456"/>
                      <a:pt x="118" y="468"/>
                    </a:cubicBezTo>
                    <a:cubicBezTo>
                      <a:pt x="112" y="469"/>
                      <a:pt x="106" y="469"/>
                      <a:pt x="101" y="469"/>
                    </a:cubicBezTo>
                    <a:cubicBezTo>
                      <a:pt x="82" y="469"/>
                      <a:pt x="66" y="464"/>
                      <a:pt x="52" y="453"/>
                    </a:cubicBezTo>
                    <a:cubicBezTo>
                      <a:pt x="41" y="442"/>
                      <a:pt x="33" y="427"/>
                      <a:pt x="29" y="405"/>
                    </a:cubicBezTo>
                    <a:cubicBezTo>
                      <a:pt x="26" y="306"/>
                      <a:pt x="152" y="135"/>
                      <a:pt x="203" y="84"/>
                    </a:cubicBezTo>
                    <a:cubicBezTo>
                      <a:pt x="251" y="40"/>
                      <a:pt x="290" y="28"/>
                      <a:pt x="320" y="28"/>
                    </a:cubicBezTo>
                    <a:cubicBezTo>
                      <a:pt x="352" y="28"/>
                      <a:pt x="372" y="43"/>
                      <a:pt x="374" y="43"/>
                    </a:cubicBezTo>
                    <a:lnTo>
                      <a:pt x="392" y="21"/>
                    </a:lnTo>
                    <a:cubicBezTo>
                      <a:pt x="390" y="21"/>
                      <a:pt x="364" y="1"/>
                      <a:pt x="321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5"/>
              <p:cNvSpPr/>
              <p:nvPr/>
            </p:nvSpPr>
            <p:spPr>
              <a:xfrm>
                <a:off x="4778514" y="2577959"/>
                <a:ext cx="373044" cy="659261"/>
              </a:xfrm>
              <a:custGeom>
                <a:rect b="b" l="l" r="r" t="t"/>
                <a:pathLst>
                  <a:path extrusionOk="0" h="3356" w="1899">
                    <a:moveTo>
                      <a:pt x="519" y="0"/>
                    </a:moveTo>
                    <a:cubicBezTo>
                      <a:pt x="0" y="1103"/>
                      <a:pt x="275" y="2223"/>
                      <a:pt x="966" y="3355"/>
                    </a:cubicBezTo>
                    <a:lnTo>
                      <a:pt x="1899" y="2911"/>
                    </a:lnTo>
                    <a:cubicBezTo>
                      <a:pt x="1247" y="2013"/>
                      <a:pt x="922" y="1277"/>
                      <a:pt x="1163" y="111"/>
                    </a:cubicBezTo>
                    <a:lnTo>
                      <a:pt x="519" y="0"/>
                    </a:ln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5"/>
              <p:cNvSpPr/>
              <p:nvPr/>
            </p:nvSpPr>
            <p:spPr>
              <a:xfrm>
                <a:off x="4936257" y="3084385"/>
                <a:ext cx="321380" cy="367151"/>
              </a:xfrm>
              <a:custGeom>
                <a:rect b="b" l="l" r="r" t="t"/>
                <a:pathLst>
                  <a:path extrusionOk="0" h="1869" w="1636">
                    <a:moveTo>
                      <a:pt x="977" y="0"/>
                    </a:moveTo>
                    <a:lnTo>
                      <a:pt x="0" y="719"/>
                    </a:lnTo>
                    <a:lnTo>
                      <a:pt x="870" y="1868"/>
                    </a:lnTo>
                    <a:lnTo>
                      <a:pt x="1635" y="941"/>
                    </a:lnTo>
                    <a:lnTo>
                      <a:pt x="9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5"/>
              <p:cNvSpPr/>
              <p:nvPr/>
            </p:nvSpPr>
            <p:spPr>
              <a:xfrm>
                <a:off x="4849823" y="2391144"/>
                <a:ext cx="268930" cy="212158"/>
              </a:xfrm>
              <a:custGeom>
                <a:rect b="b" l="l" r="r" t="t"/>
                <a:pathLst>
                  <a:path extrusionOk="0" h="1080" w="1369">
                    <a:moveTo>
                      <a:pt x="796" y="1"/>
                    </a:moveTo>
                    <a:cubicBezTo>
                      <a:pt x="738" y="1"/>
                      <a:pt x="683" y="30"/>
                      <a:pt x="658" y="70"/>
                    </a:cubicBezTo>
                    <a:cubicBezTo>
                      <a:pt x="623" y="43"/>
                      <a:pt x="578" y="21"/>
                      <a:pt x="524" y="21"/>
                    </a:cubicBezTo>
                    <a:cubicBezTo>
                      <a:pt x="462" y="21"/>
                      <a:pt x="389" y="52"/>
                      <a:pt x="307" y="141"/>
                    </a:cubicBezTo>
                    <a:cubicBezTo>
                      <a:pt x="297" y="140"/>
                      <a:pt x="287" y="139"/>
                      <a:pt x="278" y="139"/>
                    </a:cubicBezTo>
                    <a:cubicBezTo>
                      <a:pt x="188" y="139"/>
                      <a:pt x="100" y="213"/>
                      <a:pt x="71" y="300"/>
                    </a:cubicBezTo>
                    <a:cubicBezTo>
                      <a:pt x="1" y="529"/>
                      <a:pt x="11" y="822"/>
                      <a:pt x="167" y="1007"/>
                    </a:cubicBezTo>
                    <a:cubicBezTo>
                      <a:pt x="349" y="1048"/>
                      <a:pt x="535" y="1080"/>
                      <a:pt x="722" y="1080"/>
                    </a:cubicBezTo>
                    <a:cubicBezTo>
                      <a:pt x="805" y="1080"/>
                      <a:pt x="887" y="1073"/>
                      <a:pt x="969" y="1059"/>
                    </a:cubicBezTo>
                    <a:cubicBezTo>
                      <a:pt x="1136" y="1029"/>
                      <a:pt x="1232" y="1014"/>
                      <a:pt x="1299" y="896"/>
                    </a:cubicBezTo>
                    <a:cubicBezTo>
                      <a:pt x="1369" y="774"/>
                      <a:pt x="1276" y="637"/>
                      <a:pt x="1195" y="615"/>
                    </a:cubicBezTo>
                    <a:cubicBezTo>
                      <a:pt x="1232" y="489"/>
                      <a:pt x="1266" y="352"/>
                      <a:pt x="1221" y="226"/>
                    </a:cubicBezTo>
                    <a:cubicBezTo>
                      <a:pt x="1189" y="137"/>
                      <a:pt x="1117" y="71"/>
                      <a:pt x="1039" y="71"/>
                    </a:cubicBezTo>
                    <a:cubicBezTo>
                      <a:pt x="1009" y="71"/>
                      <a:pt x="980" y="80"/>
                      <a:pt x="951" y="101"/>
                    </a:cubicBezTo>
                    <a:cubicBezTo>
                      <a:pt x="914" y="29"/>
                      <a:pt x="854" y="1"/>
                      <a:pt x="796" y="1"/>
                    </a:cubicBez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5"/>
              <p:cNvSpPr/>
              <p:nvPr/>
            </p:nvSpPr>
            <p:spPr>
              <a:xfrm>
                <a:off x="4953544" y="2410198"/>
                <a:ext cx="89774" cy="114919"/>
              </a:xfrm>
              <a:custGeom>
                <a:rect b="b" l="l" r="r" t="t"/>
                <a:pathLst>
                  <a:path extrusionOk="0" h="585" w="457">
                    <a:moveTo>
                      <a:pt x="415" y="0"/>
                    </a:moveTo>
                    <a:lnTo>
                      <a:pt x="105" y="62"/>
                    </a:lnTo>
                    <a:cubicBezTo>
                      <a:pt x="105" y="62"/>
                      <a:pt x="1" y="584"/>
                      <a:pt x="209" y="584"/>
                    </a:cubicBezTo>
                    <a:cubicBezTo>
                      <a:pt x="334" y="584"/>
                      <a:pt x="412" y="347"/>
                      <a:pt x="438" y="178"/>
                    </a:cubicBezTo>
                    <a:cubicBezTo>
                      <a:pt x="456" y="67"/>
                      <a:pt x="415" y="0"/>
                      <a:pt x="415" y="0"/>
                    </a:cubicBez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5"/>
              <p:cNvSpPr/>
              <p:nvPr/>
            </p:nvSpPr>
            <p:spPr>
              <a:xfrm>
                <a:off x="4957276" y="2408627"/>
                <a:ext cx="88988" cy="119437"/>
              </a:xfrm>
              <a:custGeom>
                <a:rect b="b" l="l" r="r" t="t"/>
                <a:pathLst>
                  <a:path extrusionOk="0" h="608" w="453">
                    <a:moveTo>
                      <a:pt x="408" y="0"/>
                    </a:moveTo>
                    <a:lnTo>
                      <a:pt x="386" y="15"/>
                    </a:lnTo>
                    <a:cubicBezTo>
                      <a:pt x="386" y="15"/>
                      <a:pt x="422" y="82"/>
                      <a:pt x="408" y="186"/>
                    </a:cubicBezTo>
                    <a:cubicBezTo>
                      <a:pt x="378" y="374"/>
                      <a:pt x="297" y="577"/>
                      <a:pt x="190" y="577"/>
                    </a:cubicBezTo>
                    <a:cubicBezTo>
                      <a:pt x="164" y="577"/>
                      <a:pt x="142" y="566"/>
                      <a:pt x="123" y="548"/>
                    </a:cubicBezTo>
                    <a:cubicBezTo>
                      <a:pt x="31" y="433"/>
                      <a:pt x="97" y="78"/>
                      <a:pt x="97" y="75"/>
                    </a:cubicBezTo>
                    <a:lnTo>
                      <a:pt x="71" y="67"/>
                    </a:lnTo>
                    <a:lnTo>
                      <a:pt x="71" y="67"/>
                    </a:lnTo>
                    <a:cubicBezTo>
                      <a:pt x="67" y="82"/>
                      <a:pt x="1" y="440"/>
                      <a:pt x="101" y="563"/>
                    </a:cubicBezTo>
                    <a:cubicBezTo>
                      <a:pt x="127" y="592"/>
                      <a:pt x="156" y="607"/>
                      <a:pt x="190" y="607"/>
                    </a:cubicBezTo>
                    <a:cubicBezTo>
                      <a:pt x="330" y="603"/>
                      <a:pt x="408" y="341"/>
                      <a:pt x="434" y="189"/>
                    </a:cubicBezTo>
                    <a:cubicBezTo>
                      <a:pt x="452" y="75"/>
                      <a:pt x="408" y="4"/>
                      <a:pt x="408" y="0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5"/>
              <p:cNvSpPr/>
              <p:nvPr/>
            </p:nvSpPr>
            <p:spPr>
              <a:xfrm>
                <a:off x="4972009" y="2509205"/>
                <a:ext cx="108240" cy="66005"/>
              </a:xfrm>
              <a:custGeom>
                <a:rect b="b" l="l" r="r" t="t"/>
                <a:pathLst>
                  <a:path extrusionOk="0" h="336" w="551">
                    <a:moveTo>
                      <a:pt x="316" y="1"/>
                    </a:moveTo>
                    <a:cubicBezTo>
                      <a:pt x="179" y="1"/>
                      <a:pt x="32" y="22"/>
                      <a:pt x="22" y="110"/>
                    </a:cubicBezTo>
                    <a:cubicBezTo>
                      <a:pt x="0" y="280"/>
                      <a:pt x="321" y="335"/>
                      <a:pt x="321" y="335"/>
                    </a:cubicBezTo>
                    <a:lnTo>
                      <a:pt x="551" y="17"/>
                    </a:lnTo>
                    <a:cubicBezTo>
                      <a:pt x="551" y="17"/>
                      <a:pt x="438" y="1"/>
                      <a:pt x="316" y="1"/>
                    </a:cubicBez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5"/>
              <p:cNvSpPr/>
              <p:nvPr/>
            </p:nvSpPr>
            <p:spPr>
              <a:xfrm>
                <a:off x="4968866" y="2506651"/>
                <a:ext cx="111383" cy="70719"/>
              </a:xfrm>
              <a:custGeom>
                <a:rect b="b" l="l" r="r" t="t"/>
                <a:pathLst>
                  <a:path extrusionOk="0" h="360" w="567">
                    <a:moveTo>
                      <a:pt x="338" y="1"/>
                    </a:moveTo>
                    <a:cubicBezTo>
                      <a:pt x="234" y="1"/>
                      <a:pt x="122" y="12"/>
                      <a:pt x="64" y="56"/>
                    </a:cubicBezTo>
                    <a:cubicBezTo>
                      <a:pt x="42" y="75"/>
                      <a:pt x="27" y="97"/>
                      <a:pt x="23" y="123"/>
                    </a:cubicBezTo>
                    <a:cubicBezTo>
                      <a:pt x="1" y="300"/>
                      <a:pt x="319" y="360"/>
                      <a:pt x="334" y="360"/>
                    </a:cubicBezTo>
                    <a:lnTo>
                      <a:pt x="337" y="334"/>
                    </a:lnTo>
                    <a:cubicBezTo>
                      <a:pt x="334" y="334"/>
                      <a:pt x="30" y="278"/>
                      <a:pt x="52" y="126"/>
                    </a:cubicBezTo>
                    <a:cubicBezTo>
                      <a:pt x="52" y="108"/>
                      <a:pt x="64" y="93"/>
                      <a:pt x="83" y="78"/>
                    </a:cubicBezTo>
                    <a:cubicBezTo>
                      <a:pt x="132" y="40"/>
                      <a:pt x="234" y="29"/>
                      <a:pt x="330" y="29"/>
                    </a:cubicBezTo>
                    <a:cubicBezTo>
                      <a:pt x="449" y="29"/>
                      <a:pt x="561" y="45"/>
                      <a:pt x="563" y="45"/>
                    </a:cubicBezTo>
                    <a:lnTo>
                      <a:pt x="567" y="15"/>
                    </a:lnTo>
                    <a:cubicBezTo>
                      <a:pt x="559" y="15"/>
                      <a:pt x="454" y="1"/>
                      <a:pt x="338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5"/>
              <p:cNvSpPr/>
              <p:nvPr/>
            </p:nvSpPr>
            <p:spPr>
              <a:xfrm>
                <a:off x="4904237" y="2413538"/>
                <a:ext cx="89774" cy="115115"/>
              </a:xfrm>
              <a:custGeom>
                <a:rect b="b" l="l" r="r" t="t"/>
                <a:pathLst>
                  <a:path extrusionOk="0" h="586" w="457">
                    <a:moveTo>
                      <a:pt x="415" y="1"/>
                    </a:moveTo>
                    <a:lnTo>
                      <a:pt x="86" y="120"/>
                    </a:lnTo>
                    <a:cubicBezTo>
                      <a:pt x="86" y="120"/>
                      <a:pt x="1" y="586"/>
                      <a:pt x="207" y="586"/>
                    </a:cubicBezTo>
                    <a:cubicBezTo>
                      <a:pt x="334" y="582"/>
                      <a:pt x="412" y="349"/>
                      <a:pt x="437" y="178"/>
                    </a:cubicBezTo>
                    <a:cubicBezTo>
                      <a:pt x="456" y="67"/>
                      <a:pt x="415" y="1"/>
                      <a:pt x="415" y="1"/>
                    </a:cubicBez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5"/>
              <p:cNvSpPr/>
              <p:nvPr/>
            </p:nvSpPr>
            <p:spPr>
              <a:xfrm>
                <a:off x="4907183" y="2412163"/>
                <a:ext cx="88792" cy="118651"/>
              </a:xfrm>
              <a:custGeom>
                <a:rect b="b" l="l" r="r" t="t"/>
                <a:pathLst>
                  <a:path extrusionOk="0" h="604" w="452">
                    <a:moveTo>
                      <a:pt x="411" y="1"/>
                    </a:moveTo>
                    <a:lnTo>
                      <a:pt x="385" y="16"/>
                    </a:lnTo>
                    <a:cubicBezTo>
                      <a:pt x="389" y="16"/>
                      <a:pt x="426" y="79"/>
                      <a:pt x="407" y="182"/>
                    </a:cubicBezTo>
                    <a:cubicBezTo>
                      <a:pt x="378" y="371"/>
                      <a:pt x="300" y="578"/>
                      <a:pt x="192" y="578"/>
                    </a:cubicBezTo>
                    <a:cubicBezTo>
                      <a:pt x="163" y="578"/>
                      <a:pt x="137" y="567"/>
                      <a:pt x="119" y="545"/>
                    </a:cubicBezTo>
                    <a:cubicBezTo>
                      <a:pt x="30" y="438"/>
                      <a:pt x="81" y="130"/>
                      <a:pt x="86" y="130"/>
                    </a:cubicBezTo>
                    <a:lnTo>
                      <a:pt x="56" y="123"/>
                    </a:lnTo>
                    <a:lnTo>
                      <a:pt x="56" y="123"/>
                    </a:lnTo>
                    <a:cubicBezTo>
                      <a:pt x="56" y="137"/>
                      <a:pt x="1" y="445"/>
                      <a:pt x="97" y="559"/>
                    </a:cubicBezTo>
                    <a:cubicBezTo>
                      <a:pt x="122" y="589"/>
                      <a:pt x="156" y="604"/>
                      <a:pt x="192" y="604"/>
                    </a:cubicBezTo>
                    <a:cubicBezTo>
                      <a:pt x="334" y="604"/>
                      <a:pt x="411" y="341"/>
                      <a:pt x="437" y="185"/>
                    </a:cubicBezTo>
                    <a:cubicBezTo>
                      <a:pt x="452" y="74"/>
                      <a:pt x="411" y="4"/>
                      <a:pt x="411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5"/>
              <p:cNvSpPr/>
              <p:nvPr/>
            </p:nvSpPr>
            <p:spPr>
              <a:xfrm>
                <a:off x="4877324" y="2424539"/>
                <a:ext cx="56968" cy="107847"/>
              </a:xfrm>
              <a:custGeom>
                <a:rect b="b" l="l" r="r" t="t"/>
                <a:pathLst>
                  <a:path extrusionOk="0" h="549" w="290">
                    <a:moveTo>
                      <a:pt x="156" y="1"/>
                    </a:moveTo>
                    <a:lnTo>
                      <a:pt x="4" y="223"/>
                    </a:lnTo>
                    <a:cubicBezTo>
                      <a:pt x="4" y="223"/>
                      <a:pt x="1" y="549"/>
                      <a:pt x="153" y="549"/>
                    </a:cubicBezTo>
                    <a:cubicBezTo>
                      <a:pt x="271" y="549"/>
                      <a:pt x="289" y="241"/>
                      <a:pt x="278" y="149"/>
                    </a:cubicBezTo>
                    <a:cubicBezTo>
                      <a:pt x="256" y="1"/>
                      <a:pt x="156" y="1"/>
                      <a:pt x="156" y="1"/>
                    </a:cubicBez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5"/>
              <p:cNvSpPr/>
              <p:nvPr/>
            </p:nvSpPr>
            <p:spPr>
              <a:xfrm>
                <a:off x="4875164" y="2421592"/>
                <a:ext cx="61290" cy="112954"/>
              </a:xfrm>
              <a:custGeom>
                <a:rect b="b" l="l" r="r" t="t"/>
                <a:pathLst>
                  <a:path extrusionOk="0" h="575" w="312">
                    <a:moveTo>
                      <a:pt x="167" y="1"/>
                    </a:moveTo>
                    <a:lnTo>
                      <a:pt x="167" y="31"/>
                    </a:lnTo>
                    <a:cubicBezTo>
                      <a:pt x="171" y="31"/>
                      <a:pt x="256" y="34"/>
                      <a:pt x="275" y="168"/>
                    </a:cubicBezTo>
                    <a:cubicBezTo>
                      <a:pt x="285" y="238"/>
                      <a:pt x="275" y="453"/>
                      <a:pt x="212" y="526"/>
                    </a:cubicBezTo>
                    <a:cubicBezTo>
                      <a:pt x="197" y="541"/>
                      <a:pt x="182" y="548"/>
                      <a:pt x="164" y="548"/>
                    </a:cubicBezTo>
                    <a:cubicBezTo>
                      <a:pt x="142" y="548"/>
                      <a:pt x="119" y="541"/>
                      <a:pt x="101" y="523"/>
                    </a:cubicBezTo>
                    <a:cubicBezTo>
                      <a:pt x="27" y="445"/>
                      <a:pt x="27" y="241"/>
                      <a:pt x="27" y="238"/>
                    </a:cubicBezTo>
                    <a:lnTo>
                      <a:pt x="0" y="238"/>
                    </a:lnTo>
                    <a:cubicBezTo>
                      <a:pt x="0" y="248"/>
                      <a:pt x="0" y="456"/>
                      <a:pt x="82" y="541"/>
                    </a:cubicBezTo>
                    <a:cubicBezTo>
                      <a:pt x="104" y="564"/>
                      <a:pt x="134" y="574"/>
                      <a:pt x="164" y="574"/>
                    </a:cubicBezTo>
                    <a:cubicBezTo>
                      <a:pt x="189" y="574"/>
                      <a:pt x="212" y="564"/>
                      <a:pt x="230" y="545"/>
                    </a:cubicBezTo>
                    <a:cubicBezTo>
                      <a:pt x="304" y="460"/>
                      <a:pt x="311" y="234"/>
                      <a:pt x="300" y="164"/>
                    </a:cubicBezTo>
                    <a:cubicBezTo>
                      <a:pt x="278" y="4"/>
                      <a:pt x="167" y="1"/>
                      <a:pt x="167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5"/>
              <p:cNvSpPr/>
              <p:nvPr/>
            </p:nvSpPr>
            <p:spPr>
              <a:xfrm>
                <a:off x="4606432" y="4029072"/>
                <a:ext cx="247125" cy="256161"/>
              </a:xfrm>
              <a:custGeom>
                <a:rect b="b" l="l" r="r" t="t"/>
                <a:pathLst>
                  <a:path extrusionOk="0" h="1304" w="1258">
                    <a:moveTo>
                      <a:pt x="253" y="1"/>
                    </a:moveTo>
                    <a:cubicBezTo>
                      <a:pt x="203" y="1"/>
                      <a:pt x="161" y="9"/>
                      <a:pt x="125" y="19"/>
                    </a:cubicBezTo>
                    <a:cubicBezTo>
                      <a:pt x="45" y="45"/>
                      <a:pt x="0" y="89"/>
                      <a:pt x="0" y="89"/>
                    </a:cubicBezTo>
                    <a:lnTo>
                      <a:pt x="914" y="1303"/>
                    </a:lnTo>
                    <a:lnTo>
                      <a:pt x="991" y="1218"/>
                    </a:lnTo>
                    <a:lnTo>
                      <a:pt x="1184" y="1015"/>
                    </a:lnTo>
                    <a:lnTo>
                      <a:pt x="1257" y="866"/>
                    </a:lnTo>
                    <a:lnTo>
                      <a:pt x="677" y="152"/>
                    </a:lnTo>
                    <a:cubicBezTo>
                      <a:pt x="501" y="36"/>
                      <a:pt x="360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5"/>
              <p:cNvSpPr/>
              <p:nvPr/>
            </p:nvSpPr>
            <p:spPr>
              <a:xfrm>
                <a:off x="4606432" y="4032805"/>
                <a:ext cx="194871" cy="252429"/>
              </a:xfrm>
              <a:custGeom>
                <a:rect b="b" l="l" r="r" t="t"/>
                <a:pathLst>
                  <a:path extrusionOk="0" h="1285" w="992">
                    <a:moveTo>
                      <a:pt x="125" y="0"/>
                    </a:moveTo>
                    <a:cubicBezTo>
                      <a:pt x="45" y="26"/>
                      <a:pt x="0" y="70"/>
                      <a:pt x="0" y="70"/>
                    </a:cubicBezTo>
                    <a:lnTo>
                      <a:pt x="914" y="1284"/>
                    </a:lnTo>
                    <a:lnTo>
                      <a:pt x="991" y="1199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5"/>
              <p:cNvSpPr/>
              <p:nvPr/>
            </p:nvSpPr>
            <p:spPr>
              <a:xfrm>
                <a:off x="5613586" y="4035162"/>
                <a:ext cx="289949" cy="179352"/>
              </a:xfrm>
              <a:custGeom>
                <a:rect b="b" l="l" r="r" t="t"/>
                <a:pathLst>
                  <a:path extrusionOk="0" h="913" w="1476">
                    <a:moveTo>
                      <a:pt x="969" y="1"/>
                    </a:moveTo>
                    <a:cubicBezTo>
                      <a:pt x="932" y="1"/>
                      <a:pt x="893" y="3"/>
                      <a:pt x="851" y="7"/>
                    </a:cubicBezTo>
                    <a:lnTo>
                      <a:pt x="4" y="369"/>
                    </a:lnTo>
                    <a:lnTo>
                      <a:pt x="0" y="532"/>
                    </a:lnTo>
                    <a:lnTo>
                      <a:pt x="70" y="802"/>
                    </a:lnTo>
                    <a:lnTo>
                      <a:pt x="100" y="913"/>
                    </a:lnTo>
                    <a:lnTo>
                      <a:pt x="1476" y="269"/>
                    </a:lnTo>
                    <a:cubicBezTo>
                      <a:pt x="1476" y="269"/>
                      <a:pt x="1457" y="210"/>
                      <a:pt x="1399" y="147"/>
                    </a:cubicBezTo>
                    <a:cubicBezTo>
                      <a:pt x="1328" y="77"/>
                      <a:pt x="1200" y="1"/>
                      <a:pt x="9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5"/>
              <p:cNvSpPr/>
              <p:nvPr/>
            </p:nvSpPr>
            <p:spPr>
              <a:xfrm>
                <a:off x="5627337" y="4064039"/>
                <a:ext cx="276198" cy="150475"/>
              </a:xfrm>
              <a:custGeom>
                <a:rect b="b" l="l" r="r" t="t"/>
                <a:pathLst>
                  <a:path extrusionOk="0" h="766" w="1406">
                    <a:moveTo>
                      <a:pt x="1329" y="0"/>
                    </a:moveTo>
                    <a:lnTo>
                      <a:pt x="0" y="655"/>
                    </a:lnTo>
                    <a:lnTo>
                      <a:pt x="30" y="766"/>
                    </a:lnTo>
                    <a:lnTo>
                      <a:pt x="1406" y="122"/>
                    </a:lnTo>
                    <a:cubicBezTo>
                      <a:pt x="1406" y="122"/>
                      <a:pt x="1387" y="63"/>
                      <a:pt x="13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5"/>
              <p:cNvSpPr/>
              <p:nvPr/>
            </p:nvSpPr>
            <p:spPr>
              <a:xfrm>
                <a:off x="4734119" y="3587276"/>
                <a:ext cx="1056861" cy="643349"/>
              </a:xfrm>
              <a:custGeom>
                <a:rect b="b" l="l" r="r" t="t"/>
                <a:pathLst>
                  <a:path extrusionOk="0" h="3275" w="5380">
                    <a:moveTo>
                      <a:pt x="3885" y="1"/>
                    </a:moveTo>
                    <a:lnTo>
                      <a:pt x="3160" y="196"/>
                    </a:lnTo>
                    <a:lnTo>
                      <a:pt x="1840" y="556"/>
                    </a:lnTo>
                    <a:lnTo>
                      <a:pt x="1773" y="618"/>
                    </a:lnTo>
                    <a:lnTo>
                      <a:pt x="1" y="2368"/>
                    </a:lnTo>
                    <a:lnTo>
                      <a:pt x="563" y="3274"/>
                    </a:lnTo>
                    <a:lnTo>
                      <a:pt x="2975" y="1203"/>
                    </a:lnTo>
                    <a:cubicBezTo>
                      <a:pt x="4215" y="1469"/>
                      <a:pt x="4326" y="1743"/>
                      <a:pt x="4447" y="2801"/>
                    </a:cubicBezTo>
                    <a:lnTo>
                      <a:pt x="5379" y="2275"/>
                    </a:lnTo>
                    <a:cubicBezTo>
                      <a:pt x="5347" y="1280"/>
                      <a:pt x="5106" y="1048"/>
                      <a:pt x="4237" y="337"/>
                    </a:cubicBezTo>
                    <a:cubicBezTo>
                      <a:pt x="4192" y="300"/>
                      <a:pt x="4144" y="263"/>
                      <a:pt x="4096" y="223"/>
                    </a:cubicBezTo>
                    <a:lnTo>
                      <a:pt x="3952" y="71"/>
                    </a:lnTo>
                    <a:lnTo>
                      <a:pt x="388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5"/>
              <p:cNvSpPr/>
              <p:nvPr/>
            </p:nvSpPr>
            <p:spPr>
              <a:xfrm>
                <a:off x="5082409" y="3601027"/>
                <a:ext cx="509572" cy="107650"/>
              </a:xfrm>
              <a:custGeom>
                <a:rect b="b" l="l" r="r" t="t"/>
                <a:pathLst>
                  <a:path extrusionOk="0" h="548" w="2594">
                    <a:moveTo>
                      <a:pt x="2179" y="1"/>
                    </a:moveTo>
                    <a:lnTo>
                      <a:pt x="1387" y="126"/>
                    </a:lnTo>
                    <a:lnTo>
                      <a:pt x="67" y="486"/>
                    </a:lnTo>
                    <a:lnTo>
                      <a:pt x="0" y="548"/>
                    </a:lnTo>
                    <a:lnTo>
                      <a:pt x="2593" y="375"/>
                    </a:lnTo>
                    <a:cubicBezTo>
                      <a:pt x="2549" y="337"/>
                      <a:pt x="2371" y="193"/>
                      <a:pt x="2323" y="153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5"/>
              <p:cNvSpPr/>
              <p:nvPr/>
            </p:nvSpPr>
            <p:spPr>
              <a:xfrm>
                <a:off x="5042335" y="3252932"/>
                <a:ext cx="497982" cy="454372"/>
              </a:xfrm>
              <a:custGeom>
                <a:rect b="b" l="l" r="r" t="t"/>
                <a:pathLst>
                  <a:path extrusionOk="0" h="2313" w="2535">
                    <a:moveTo>
                      <a:pt x="644" y="1"/>
                    </a:moveTo>
                    <a:cubicBezTo>
                      <a:pt x="644" y="1"/>
                      <a:pt x="1" y="1081"/>
                      <a:pt x="215" y="2313"/>
                    </a:cubicBezTo>
                    <a:lnTo>
                      <a:pt x="2535" y="1913"/>
                    </a:lnTo>
                    <a:cubicBezTo>
                      <a:pt x="2535" y="1913"/>
                      <a:pt x="2028" y="1155"/>
                      <a:pt x="2109" y="64"/>
                    </a:cubicBezTo>
                    <a:lnTo>
                      <a:pt x="64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5"/>
              <p:cNvSpPr/>
              <p:nvPr/>
            </p:nvSpPr>
            <p:spPr>
              <a:xfrm>
                <a:off x="5153521" y="3380816"/>
                <a:ext cx="110794" cy="101168"/>
              </a:xfrm>
              <a:custGeom>
                <a:rect b="b" l="l" r="r" t="t"/>
                <a:pathLst>
                  <a:path extrusionOk="0" h="515" w="564">
                    <a:moveTo>
                      <a:pt x="41" y="1"/>
                    </a:moveTo>
                    <a:lnTo>
                      <a:pt x="41" y="1"/>
                    </a:lnTo>
                    <a:cubicBezTo>
                      <a:pt x="0" y="279"/>
                      <a:pt x="152" y="515"/>
                      <a:pt x="152" y="515"/>
                    </a:cubicBezTo>
                    <a:lnTo>
                      <a:pt x="481" y="492"/>
                    </a:lnTo>
                    <a:cubicBezTo>
                      <a:pt x="456" y="248"/>
                      <a:pt x="563" y="75"/>
                      <a:pt x="563" y="75"/>
                    </a:cubicBezTo>
                    <a:lnTo>
                      <a:pt x="4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5"/>
              <p:cNvSpPr/>
              <p:nvPr/>
            </p:nvSpPr>
            <p:spPr>
              <a:xfrm>
                <a:off x="5218150" y="3260397"/>
                <a:ext cx="179745" cy="84470"/>
              </a:xfrm>
              <a:custGeom>
                <a:rect b="b" l="l" r="r" t="t"/>
                <a:pathLst>
                  <a:path extrusionOk="0" h="430" w="915">
                    <a:moveTo>
                      <a:pt x="1" y="0"/>
                    </a:moveTo>
                    <a:cubicBezTo>
                      <a:pt x="1" y="0"/>
                      <a:pt x="208" y="410"/>
                      <a:pt x="426" y="429"/>
                    </a:cubicBezTo>
                    <a:cubicBezTo>
                      <a:pt x="431" y="429"/>
                      <a:pt x="436" y="430"/>
                      <a:pt x="441" y="430"/>
                    </a:cubicBezTo>
                    <a:cubicBezTo>
                      <a:pt x="657" y="430"/>
                      <a:pt x="914" y="52"/>
                      <a:pt x="914" y="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5"/>
              <p:cNvSpPr/>
              <p:nvPr/>
            </p:nvSpPr>
            <p:spPr>
              <a:xfrm>
                <a:off x="4937828" y="3014059"/>
                <a:ext cx="204300" cy="166190"/>
              </a:xfrm>
              <a:custGeom>
                <a:rect b="b" l="l" r="r" t="t"/>
                <a:pathLst>
                  <a:path extrusionOk="0" h="846" w="1040">
                    <a:moveTo>
                      <a:pt x="491" y="0"/>
                    </a:moveTo>
                    <a:cubicBezTo>
                      <a:pt x="272" y="0"/>
                      <a:pt x="83" y="135"/>
                      <a:pt x="44" y="329"/>
                    </a:cubicBezTo>
                    <a:cubicBezTo>
                      <a:pt x="0" y="558"/>
                      <a:pt x="178" y="784"/>
                      <a:pt x="440" y="836"/>
                    </a:cubicBezTo>
                    <a:cubicBezTo>
                      <a:pt x="475" y="842"/>
                      <a:pt x="509" y="845"/>
                      <a:pt x="543" y="845"/>
                    </a:cubicBezTo>
                    <a:cubicBezTo>
                      <a:pt x="764" y="845"/>
                      <a:pt x="957" y="714"/>
                      <a:pt x="995" y="517"/>
                    </a:cubicBezTo>
                    <a:cubicBezTo>
                      <a:pt x="1040" y="288"/>
                      <a:pt x="862" y="63"/>
                      <a:pt x="599" y="11"/>
                    </a:cubicBezTo>
                    <a:cubicBezTo>
                      <a:pt x="563" y="4"/>
                      <a:pt x="527" y="0"/>
                      <a:pt x="491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5"/>
              <p:cNvSpPr/>
              <p:nvPr/>
            </p:nvSpPr>
            <p:spPr>
              <a:xfrm>
                <a:off x="4971027" y="3070242"/>
                <a:ext cx="140653" cy="98221"/>
              </a:xfrm>
              <a:custGeom>
                <a:rect b="b" l="l" r="r" t="t"/>
                <a:pathLst>
                  <a:path extrusionOk="0" h="500" w="716">
                    <a:moveTo>
                      <a:pt x="315" y="0"/>
                    </a:moveTo>
                    <a:cubicBezTo>
                      <a:pt x="170" y="0"/>
                      <a:pt x="49" y="72"/>
                      <a:pt x="27" y="183"/>
                    </a:cubicBezTo>
                    <a:cubicBezTo>
                      <a:pt x="1" y="316"/>
                      <a:pt x="127" y="453"/>
                      <a:pt x="308" y="491"/>
                    </a:cubicBezTo>
                    <a:cubicBezTo>
                      <a:pt x="339" y="497"/>
                      <a:pt x="370" y="500"/>
                      <a:pt x="400" y="500"/>
                    </a:cubicBezTo>
                    <a:cubicBezTo>
                      <a:pt x="546" y="500"/>
                      <a:pt x="664" y="427"/>
                      <a:pt x="689" y="316"/>
                    </a:cubicBezTo>
                    <a:cubicBezTo>
                      <a:pt x="715" y="183"/>
                      <a:pt x="589" y="47"/>
                      <a:pt x="405" y="9"/>
                    </a:cubicBezTo>
                    <a:cubicBezTo>
                      <a:pt x="374" y="3"/>
                      <a:pt x="344" y="0"/>
                      <a:pt x="315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5"/>
              <p:cNvSpPr/>
              <p:nvPr/>
            </p:nvSpPr>
            <p:spPr>
              <a:xfrm>
                <a:off x="5525581" y="3070438"/>
                <a:ext cx="202925" cy="165405"/>
              </a:xfrm>
              <a:custGeom>
                <a:rect b="b" l="l" r="r" t="t"/>
                <a:pathLst>
                  <a:path extrusionOk="0" h="842" w="1033">
                    <a:moveTo>
                      <a:pt x="543" y="1"/>
                    </a:moveTo>
                    <a:cubicBezTo>
                      <a:pt x="513" y="1"/>
                      <a:pt x="483" y="3"/>
                      <a:pt x="452" y="8"/>
                    </a:cubicBezTo>
                    <a:cubicBezTo>
                      <a:pt x="186" y="49"/>
                      <a:pt x="1" y="271"/>
                      <a:pt x="37" y="497"/>
                    </a:cubicBezTo>
                    <a:cubicBezTo>
                      <a:pt x="70" y="700"/>
                      <a:pt x="264" y="842"/>
                      <a:pt x="493" y="842"/>
                    </a:cubicBezTo>
                    <a:cubicBezTo>
                      <a:pt x="523" y="842"/>
                      <a:pt x="554" y="839"/>
                      <a:pt x="585" y="834"/>
                    </a:cubicBezTo>
                    <a:cubicBezTo>
                      <a:pt x="851" y="793"/>
                      <a:pt x="1033" y="571"/>
                      <a:pt x="995" y="341"/>
                    </a:cubicBezTo>
                    <a:cubicBezTo>
                      <a:pt x="963" y="142"/>
                      <a:pt x="769" y="1"/>
                      <a:pt x="543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5"/>
              <p:cNvSpPr/>
              <p:nvPr/>
            </p:nvSpPr>
            <p:spPr>
              <a:xfrm>
                <a:off x="5555243" y="3126031"/>
                <a:ext cx="139867" cy="97828"/>
              </a:xfrm>
              <a:custGeom>
                <a:rect b="b" l="l" r="r" t="t"/>
                <a:pathLst>
                  <a:path extrusionOk="0" h="498" w="712">
                    <a:moveTo>
                      <a:pt x="391" y="1"/>
                    </a:moveTo>
                    <a:cubicBezTo>
                      <a:pt x="367" y="1"/>
                      <a:pt x="341" y="3"/>
                      <a:pt x="316" y="7"/>
                    </a:cubicBezTo>
                    <a:cubicBezTo>
                      <a:pt x="130" y="36"/>
                      <a:pt x="1" y="169"/>
                      <a:pt x="23" y="302"/>
                    </a:cubicBezTo>
                    <a:cubicBezTo>
                      <a:pt x="42" y="421"/>
                      <a:pt x="169" y="497"/>
                      <a:pt x="322" y="497"/>
                    </a:cubicBezTo>
                    <a:cubicBezTo>
                      <a:pt x="346" y="497"/>
                      <a:pt x="371" y="496"/>
                      <a:pt x="397" y="491"/>
                    </a:cubicBezTo>
                    <a:cubicBezTo>
                      <a:pt x="582" y="458"/>
                      <a:pt x="711" y="325"/>
                      <a:pt x="689" y="191"/>
                    </a:cubicBezTo>
                    <a:cubicBezTo>
                      <a:pt x="670" y="77"/>
                      <a:pt x="544" y="1"/>
                      <a:pt x="391" y="1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p5"/>
              <p:cNvSpPr/>
              <p:nvPr/>
            </p:nvSpPr>
            <p:spPr>
              <a:xfrm>
                <a:off x="5021905" y="2722540"/>
                <a:ext cx="633920" cy="569683"/>
              </a:xfrm>
              <a:custGeom>
                <a:rect b="b" l="l" r="r" t="t"/>
                <a:pathLst>
                  <a:path extrusionOk="0" h="2900" w="3227">
                    <a:moveTo>
                      <a:pt x="1731" y="1"/>
                    </a:moveTo>
                    <a:cubicBezTo>
                      <a:pt x="832" y="1"/>
                      <a:pt x="183" y="832"/>
                      <a:pt x="97" y="1610"/>
                    </a:cubicBezTo>
                    <a:cubicBezTo>
                      <a:pt x="1" y="2442"/>
                      <a:pt x="582" y="2875"/>
                      <a:pt x="1406" y="2897"/>
                    </a:cubicBezTo>
                    <a:cubicBezTo>
                      <a:pt x="1462" y="2899"/>
                      <a:pt x="1517" y="2900"/>
                      <a:pt x="1573" y="2900"/>
                    </a:cubicBezTo>
                    <a:cubicBezTo>
                      <a:pt x="2326" y="2900"/>
                      <a:pt x="3048" y="2721"/>
                      <a:pt x="3134" y="1946"/>
                    </a:cubicBezTo>
                    <a:cubicBezTo>
                      <a:pt x="3226" y="1113"/>
                      <a:pt x="2775" y="133"/>
                      <a:pt x="1939" y="15"/>
                    </a:cubicBezTo>
                    <a:cubicBezTo>
                      <a:pt x="1868" y="5"/>
                      <a:pt x="1799" y="1"/>
                      <a:pt x="1731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5"/>
              <p:cNvSpPr/>
              <p:nvPr/>
            </p:nvSpPr>
            <p:spPr>
              <a:xfrm>
                <a:off x="5075730" y="2726076"/>
                <a:ext cx="564183" cy="352811"/>
              </a:xfrm>
              <a:custGeom>
                <a:rect b="b" l="l" r="r" t="t"/>
                <a:pathLst>
                  <a:path extrusionOk="0" h="1796" w="2872">
                    <a:moveTo>
                      <a:pt x="1428" y="0"/>
                    </a:moveTo>
                    <a:cubicBezTo>
                      <a:pt x="1139" y="0"/>
                      <a:pt x="849" y="49"/>
                      <a:pt x="592" y="182"/>
                    </a:cubicBezTo>
                    <a:cubicBezTo>
                      <a:pt x="293" y="341"/>
                      <a:pt x="49" y="626"/>
                      <a:pt x="0" y="959"/>
                    </a:cubicBezTo>
                    <a:cubicBezTo>
                      <a:pt x="160" y="696"/>
                      <a:pt x="396" y="486"/>
                      <a:pt x="674" y="356"/>
                    </a:cubicBezTo>
                    <a:lnTo>
                      <a:pt x="674" y="356"/>
                    </a:lnTo>
                    <a:cubicBezTo>
                      <a:pt x="648" y="371"/>
                      <a:pt x="637" y="415"/>
                      <a:pt x="640" y="460"/>
                    </a:cubicBezTo>
                    <a:cubicBezTo>
                      <a:pt x="910" y="367"/>
                      <a:pt x="1195" y="319"/>
                      <a:pt x="1480" y="308"/>
                    </a:cubicBezTo>
                    <a:lnTo>
                      <a:pt x="1480" y="308"/>
                    </a:lnTo>
                    <a:cubicBezTo>
                      <a:pt x="1421" y="363"/>
                      <a:pt x="1373" y="426"/>
                      <a:pt x="1336" y="496"/>
                    </a:cubicBezTo>
                    <a:cubicBezTo>
                      <a:pt x="1497" y="552"/>
                      <a:pt x="1666" y="580"/>
                      <a:pt x="1836" y="580"/>
                    </a:cubicBezTo>
                    <a:cubicBezTo>
                      <a:pt x="1990" y="580"/>
                      <a:pt x="2144" y="557"/>
                      <a:pt x="2291" y="511"/>
                    </a:cubicBezTo>
                    <a:cubicBezTo>
                      <a:pt x="2602" y="885"/>
                      <a:pt x="2790" y="1333"/>
                      <a:pt x="2853" y="1795"/>
                    </a:cubicBezTo>
                    <a:lnTo>
                      <a:pt x="2872" y="1466"/>
                    </a:lnTo>
                    <a:cubicBezTo>
                      <a:pt x="2846" y="1233"/>
                      <a:pt x="2812" y="1000"/>
                      <a:pt x="2730" y="781"/>
                    </a:cubicBezTo>
                    <a:cubicBezTo>
                      <a:pt x="2650" y="563"/>
                      <a:pt x="2516" y="359"/>
                      <a:pt x="2324" y="226"/>
                    </a:cubicBezTo>
                    <a:cubicBezTo>
                      <a:pt x="2109" y="74"/>
                      <a:pt x="1839" y="19"/>
                      <a:pt x="1576" y="4"/>
                    </a:cubicBezTo>
                    <a:cubicBezTo>
                      <a:pt x="1527" y="2"/>
                      <a:pt x="1477" y="0"/>
                      <a:pt x="1428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5"/>
              <p:cNvSpPr/>
              <p:nvPr/>
            </p:nvSpPr>
            <p:spPr>
              <a:xfrm>
                <a:off x="5135252" y="2817225"/>
                <a:ext cx="135349" cy="55200"/>
              </a:xfrm>
              <a:custGeom>
                <a:rect b="b" l="l" r="r" t="t"/>
                <a:pathLst>
                  <a:path extrusionOk="0" h="281" w="689">
                    <a:moveTo>
                      <a:pt x="408" y="0"/>
                    </a:moveTo>
                    <a:cubicBezTo>
                      <a:pt x="332" y="0"/>
                      <a:pt x="257" y="26"/>
                      <a:pt x="194" y="66"/>
                    </a:cubicBezTo>
                    <a:cubicBezTo>
                      <a:pt x="112" y="117"/>
                      <a:pt x="45" y="192"/>
                      <a:pt x="1" y="281"/>
                    </a:cubicBezTo>
                    <a:cubicBezTo>
                      <a:pt x="122" y="183"/>
                      <a:pt x="281" y="136"/>
                      <a:pt x="434" y="136"/>
                    </a:cubicBezTo>
                    <a:cubicBezTo>
                      <a:pt x="524" y="136"/>
                      <a:pt x="612" y="152"/>
                      <a:pt x="689" y="184"/>
                    </a:cubicBezTo>
                    <a:cubicBezTo>
                      <a:pt x="660" y="92"/>
                      <a:pt x="571" y="25"/>
                      <a:pt x="471" y="6"/>
                    </a:cubicBezTo>
                    <a:cubicBezTo>
                      <a:pt x="450" y="2"/>
                      <a:pt x="429" y="0"/>
                      <a:pt x="408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5"/>
              <p:cNvSpPr/>
              <p:nvPr/>
            </p:nvSpPr>
            <p:spPr>
              <a:xfrm>
                <a:off x="5441307" y="2843352"/>
                <a:ext cx="127295" cy="74059"/>
              </a:xfrm>
              <a:custGeom>
                <a:rect b="b" l="l" r="r" t="t"/>
                <a:pathLst>
                  <a:path extrusionOk="0" h="377" w="648">
                    <a:moveTo>
                      <a:pt x="283" y="0"/>
                    </a:moveTo>
                    <a:cubicBezTo>
                      <a:pt x="179" y="0"/>
                      <a:pt x="74" y="47"/>
                      <a:pt x="0" y="129"/>
                    </a:cubicBezTo>
                    <a:cubicBezTo>
                      <a:pt x="38" y="126"/>
                      <a:pt x="77" y="124"/>
                      <a:pt x="116" y="124"/>
                    </a:cubicBezTo>
                    <a:cubicBezTo>
                      <a:pt x="321" y="124"/>
                      <a:pt x="532" y="181"/>
                      <a:pt x="647" y="377"/>
                    </a:cubicBezTo>
                    <a:cubicBezTo>
                      <a:pt x="615" y="177"/>
                      <a:pt x="511" y="55"/>
                      <a:pt x="381" y="15"/>
                    </a:cubicBezTo>
                    <a:cubicBezTo>
                      <a:pt x="349" y="5"/>
                      <a:pt x="316" y="0"/>
                      <a:pt x="283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5"/>
              <p:cNvSpPr/>
              <p:nvPr/>
            </p:nvSpPr>
            <p:spPr>
              <a:xfrm>
                <a:off x="5107750" y="2918589"/>
                <a:ext cx="162851" cy="133581"/>
              </a:xfrm>
              <a:custGeom>
                <a:rect b="b" l="l" r="r" t="t"/>
                <a:pathLst>
                  <a:path extrusionOk="0" h="680" w="829">
                    <a:moveTo>
                      <a:pt x="415" y="1"/>
                    </a:moveTo>
                    <a:cubicBezTo>
                      <a:pt x="193" y="1"/>
                      <a:pt x="8" y="158"/>
                      <a:pt x="4" y="356"/>
                    </a:cubicBezTo>
                    <a:cubicBezTo>
                      <a:pt x="1" y="559"/>
                      <a:pt x="160" y="653"/>
                      <a:pt x="392" y="675"/>
                    </a:cubicBezTo>
                    <a:cubicBezTo>
                      <a:pt x="422" y="678"/>
                      <a:pt x="450" y="680"/>
                      <a:pt x="477" y="680"/>
                    </a:cubicBezTo>
                    <a:cubicBezTo>
                      <a:pt x="706" y="680"/>
                      <a:pt x="822" y="557"/>
                      <a:pt x="825" y="375"/>
                    </a:cubicBezTo>
                    <a:cubicBezTo>
                      <a:pt x="829" y="175"/>
                      <a:pt x="651" y="4"/>
                      <a:pt x="422" y="1"/>
                    </a:cubicBezTo>
                    <a:cubicBezTo>
                      <a:pt x="420" y="1"/>
                      <a:pt x="417" y="1"/>
                      <a:pt x="41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5"/>
              <p:cNvSpPr/>
              <p:nvPr/>
            </p:nvSpPr>
            <p:spPr>
              <a:xfrm>
                <a:off x="5108536" y="2907588"/>
                <a:ext cx="165208" cy="92721"/>
              </a:xfrm>
              <a:custGeom>
                <a:rect b="b" l="l" r="r" t="t"/>
                <a:pathLst>
                  <a:path extrusionOk="0" h="472" w="841">
                    <a:moveTo>
                      <a:pt x="410" y="0"/>
                    </a:moveTo>
                    <a:cubicBezTo>
                      <a:pt x="297" y="0"/>
                      <a:pt x="186" y="46"/>
                      <a:pt x="108" y="135"/>
                    </a:cubicBezTo>
                    <a:cubicBezTo>
                      <a:pt x="33" y="212"/>
                      <a:pt x="0" y="316"/>
                      <a:pt x="0" y="416"/>
                    </a:cubicBezTo>
                    <a:cubicBezTo>
                      <a:pt x="15" y="327"/>
                      <a:pt x="60" y="238"/>
                      <a:pt x="133" y="171"/>
                    </a:cubicBezTo>
                    <a:cubicBezTo>
                      <a:pt x="209" y="103"/>
                      <a:pt x="307" y="68"/>
                      <a:pt x="407" y="68"/>
                    </a:cubicBezTo>
                    <a:cubicBezTo>
                      <a:pt x="479" y="68"/>
                      <a:pt x="551" y="86"/>
                      <a:pt x="615" y="124"/>
                    </a:cubicBezTo>
                    <a:cubicBezTo>
                      <a:pt x="743" y="202"/>
                      <a:pt x="814" y="335"/>
                      <a:pt x="818" y="472"/>
                    </a:cubicBezTo>
                    <a:cubicBezTo>
                      <a:pt x="840" y="320"/>
                      <a:pt x="777" y="161"/>
                      <a:pt x="637" y="68"/>
                    </a:cubicBezTo>
                    <a:cubicBezTo>
                      <a:pt x="568" y="23"/>
                      <a:pt x="489" y="0"/>
                      <a:pt x="410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5"/>
              <p:cNvSpPr/>
              <p:nvPr/>
            </p:nvSpPr>
            <p:spPr>
              <a:xfrm>
                <a:off x="5159414" y="2964163"/>
                <a:ext cx="91739" cy="83685"/>
              </a:xfrm>
              <a:custGeom>
                <a:rect b="b" l="l" r="r" t="t"/>
                <a:pathLst>
                  <a:path extrusionOk="0" h="426" w="467">
                    <a:moveTo>
                      <a:pt x="233" y="1"/>
                    </a:moveTo>
                    <a:cubicBezTo>
                      <a:pt x="217" y="1"/>
                      <a:pt x="201" y="2"/>
                      <a:pt x="185" y="6"/>
                    </a:cubicBezTo>
                    <a:cubicBezTo>
                      <a:pt x="71" y="32"/>
                      <a:pt x="0" y="146"/>
                      <a:pt x="26" y="261"/>
                    </a:cubicBezTo>
                    <a:cubicBezTo>
                      <a:pt x="48" y="360"/>
                      <a:pt x="136" y="426"/>
                      <a:pt x="233" y="426"/>
                    </a:cubicBezTo>
                    <a:cubicBezTo>
                      <a:pt x="249" y="426"/>
                      <a:pt x="265" y="424"/>
                      <a:pt x="281" y="421"/>
                    </a:cubicBezTo>
                    <a:cubicBezTo>
                      <a:pt x="396" y="394"/>
                      <a:pt x="467" y="279"/>
                      <a:pt x="440" y="165"/>
                    </a:cubicBezTo>
                    <a:cubicBezTo>
                      <a:pt x="418" y="66"/>
                      <a:pt x="330" y="1"/>
                      <a:pt x="233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5"/>
              <p:cNvSpPr/>
              <p:nvPr/>
            </p:nvSpPr>
            <p:spPr>
              <a:xfrm>
                <a:off x="5170218" y="2969271"/>
                <a:ext cx="22002" cy="19644"/>
              </a:xfrm>
              <a:custGeom>
                <a:rect b="b" l="l" r="r" t="t"/>
                <a:pathLst>
                  <a:path extrusionOk="0" h="100" w="112">
                    <a:moveTo>
                      <a:pt x="58" y="0"/>
                    </a:moveTo>
                    <a:cubicBezTo>
                      <a:pt x="54" y="0"/>
                      <a:pt x="49" y="1"/>
                      <a:pt x="45" y="2"/>
                    </a:cubicBezTo>
                    <a:cubicBezTo>
                      <a:pt x="19" y="6"/>
                      <a:pt x="1" y="35"/>
                      <a:pt x="8" y="62"/>
                    </a:cubicBezTo>
                    <a:cubicBezTo>
                      <a:pt x="11" y="83"/>
                      <a:pt x="33" y="100"/>
                      <a:pt x="55" y="100"/>
                    </a:cubicBezTo>
                    <a:cubicBezTo>
                      <a:pt x="59" y="100"/>
                      <a:pt x="63" y="99"/>
                      <a:pt x="67" y="98"/>
                    </a:cubicBezTo>
                    <a:cubicBezTo>
                      <a:pt x="93" y="95"/>
                      <a:pt x="111" y="65"/>
                      <a:pt x="104" y="39"/>
                    </a:cubicBezTo>
                    <a:cubicBezTo>
                      <a:pt x="101" y="14"/>
                      <a:pt x="80" y="0"/>
                      <a:pt x="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5"/>
              <p:cNvSpPr/>
              <p:nvPr/>
            </p:nvSpPr>
            <p:spPr>
              <a:xfrm>
                <a:off x="5388857" y="2944323"/>
                <a:ext cx="175423" cy="129259"/>
              </a:xfrm>
              <a:custGeom>
                <a:rect b="b" l="l" r="r" t="t"/>
                <a:pathLst>
                  <a:path extrusionOk="0" h="658" w="893">
                    <a:moveTo>
                      <a:pt x="423" y="1"/>
                    </a:moveTo>
                    <a:cubicBezTo>
                      <a:pt x="244" y="1"/>
                      <a:pt x="89" y="110"/>
                      <a:pt x="49" y="273"/>
                    </a:cubicBezTo>
                    <a:cubicBezTo>
                      <a:pt x="1" y="469"/>
                      <a:pt x="79" y="602"/>
                      <a:pt x="378" y="643"/>
                    </a:cubicBezTo>
                    <a:cubicBezTo>
                      <a:pt x="438" y="652"/>
                      <a:pt x="495" y="657"/>
                      <a:pt x="547" y="657"/>
                    </a:cubicBezTo>
                    <a:cubicBezTo>
                      <a:pt x="699" y="657"/>
                      <a:pt x="812" y="612"/>
                      <a:pt x="848" y="466"/>
                    </a:cubicBezTo>
                    <a:cubicBezTo>
                      <a:pt x="892" y="266"/>
                      <a:pt x="752" y="66"/>
                      <a:pt x="534" y="15"/>
                    </a:cubicBezTo>
                    <a:cubicBezTo>
                      <a:pt x="496" y="5"/>
                      <a:pt x="459" y="1"/>
                      <a:pt x="42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5"/>
              <p:cNvSpPr/>
              <p:nvPr/>
            </p:nvSpPr>
            <p:spPr>
              <a:xfrm>
                <a:off x="5396912" y="2933322"/>
                <a:ext cx="163833" cy="102543"/>
              </a:xfrm>
              <a:custGeom>
                <a:rect b="b" l="l" r="r" t="t"/>
                <a:pathLst>
                  <a:path extrusionOk="0" h="522" w="834">
                    <a:moveTo>
                      <a:pt x="408" y="1"/>
                    </a:moveTo>
                    <a:cubicBezTo>
                      <a:pt x="365" y="1"/>
                      <a:pt x="321" y="8"/>
                      <a:pt x="279" y="23"/>
                    </a:cubicBezTo>
                    <a:cubicBezTo>
                      <a:pt x="119" y="74"/>
                      <a:pt x="16" y="214"/>
                      <a:pt x="1" y="366"/>
                    </a:cubicBezTo>
                    <a:cubicBezTo>
                      <a:pt x="38" y="237"/>
                      <a:pt x="137" y="126"/>
                      <a:pt x="286" y="81"/>
                    </a:cubicBezTo>
                    <a:cubicBezTo>
                      <a:pt x="322" y="71"/>
                      <a:pt x="358" y="66"/>
                      <a:pt x="394" y="66"/>
                    </a:cubicBezTo>
                    <a:cubicBezTo>
                      <a:pt x="530" y="66"/>
                      <a:pt x="661" y="135"/>
                      <a:pt x="737" y="252"/>
                    </a:cubicBezTo>
                    <a:cubicBezTo>
                      <a:pt x="793" y="337"/>
                      <a:pt x="815" y="433"/>
                      <a:pt x="803" y="522"/>
                    </a:cubicBezTo>
                    <a:cubicBezTo>
                      <a:pt x="833" y="426"/>
                      <a:pt x="825" y="318"/>
                      <a:pt x="774" y="222"/>
                    </a:cubicBezTo>
                    <a:cubicBezTo>
                      <a:pt x="702" y="85"/>
                      <a:pt x="557" y="1"/>
                      <a:pt x="408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5"/>
              <p:cNvSpPr/>
              <p:nvPr/>
            </p:nvSpPr>
            <p:spPr>
              <a:xfrm>
                <a:off x="5440522" y="3003648"/>
                <a:ext cx="39485" cy="19841"/>
              </a:xfrm>
              <a:custGeom>
                <a:rect b="b" l="l" r="r" t="t"/>
                <a:pathLst>
                  <a:path extrusionOk="0" h="101" w="201">
                    <a:moveTo>
                      <a:pt x="107" y="1"/>
                    </a:moveTo>
                    <a:cubicBezTo>
                      <a:pt x="105" y="1"/>
                      <a:pt x="103" y="1"/>
                      <a:pt x="101" y="1"/>
                    </a:cubicBezTo>
                    <a:cubicBezTo>
                      <a:pt x="45" y="1"/>
                      <a:pt x="1" y="46"/>
                      <a:pt x="1" y="101"/>
                    </a:cubicBezTo>
                    <a:lnTo>
                      <a:pt x="200" y="97"/>
                    </a:lnTo>
                    <a:cubicBezTo>
                      <a:pt x="200" y="47"/>
                      <a:pt x="159" y="1"/>
                      <a:pt x="107" y="1"/>
                    </a:cubicBezTo>
                    <a:close/>
                  </a:path>
                </a:pathLst>
              </a:custGeom>
              <a:solidFill>
                <a:srgbClr val="05162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5"/>
              <p:cNvSpPr/>
              <p:nvPr/>
            </p:nvSpPr>
            <p:spPr>
              <a:xfrm>
                <a:off x="5414395" y="2981647"/>
                <a:ext cx="91739" cy="83095"/>
              </a:xfrm>
              <a:custGeom>
                <a:rect b="b" l="l" r="r" t="t"/>
                <a:pathLst>
                  <a:path extrusionOk="0" h="423" w="467">
                    <a:moveTo>
                      <a:pt x="233" y="0"/>
                    </a:moveTo>
                    <a:cubicBezTo>
                      <a:pt x="217" y="0"/>
                      <a:pt x="201" y="2"/>
                      <a:pt x="185" y="6"/>
                    </a:cubicBezTo>
                    <a:cubicBezTo>
                      <a:pt x="71" y="32"/>
                      <a:pt x="0" y="146"/>
                      <a:pt x="26" y="257"/>
                    </a:cubicBezTo>
                    <a:cubicBezTo>
                      <a:pt x="48" y="354"/>
                      <a:pt x="135" y="423"/>
                      <a:pt x="230" y="423"/>
                    </a:cubicBezTo>
                    <a:cubicBezTo>
                      <a:pt x="247" y="423"/>
                      <a:pt x="265" y="420"/>
                      <a:pt x="282" y="416"/>
                    </a:cubicBezTo>
                    <a:cubicBezTo>
                      <a:pt x="396" y="390"/>
                      <a:pt x="467" y="279"/>
                      <a:pt x="441" y="165"/>
                    </a:cubicBezTo>
                    <a:cubicBezTo>
                      <a:pt x="419" y="66"/>
                      <a:pt x="331" y="0"/>
                      <a:pt x="233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p5"/>
              <p:cNvSpPr/>
              <p:nvPr/>
            </p:nvSpPr>
            <p:spPr>
              <a:xfrm>
                <a:off x="5423824" y="2988129"/>
                <a:ext cx="22002" cy="19841"/>
              </a:xfrm>
              <a:custGeom>
                <a:rect b="b" l="l" r="r" t="t"/>
                <a:pathLst>
                  <a:path extrusionOk="0" h="101" w="112">
                    <a:moveTo>
                      <a:pt x="58" y="0"/>
                    </a:moveTo>
                    <a:cubicBezTo>
                      <a:pt x="53" y="0"/>
                      <a:pt x="49" y="1"/>
                      <a:pt x="45" y="2"/>
                    </a:cubicBezTo>
                    <a:cubicBezTo>
                      <a:pt x="15" y="6"/>
                      <a:pt x="0" y="36"/>
                      <a:pt x="4" y="62"/>
                    </a:cubicBezTo>
                    <a:cubicBezTo>
                      <a:pt x="11" y="84"/>
                      <a:pt x="31" y="100"/>
                      <a:pt x="54" y="100"/>
                    </a:cubicBezTo>
                    <a:cubicBezTo>
                      <a:pt x="59" y="100"/>
                      <a:pt x="63" y="100"/>
                      <a:pt x="67" y="99"/>
                    </a:cubicBezTo>
                    <a:cubicBezTo>
                      <a:pt x="93" y="91"/>
                      <a:pt x="111" y="65"/>
                      <a:pt x="104" y="39"/>
                    </a:cubicBezTo>
                    <a:cubicBezTo>
                      <a:pt x="98" y="15"/>
                      <a:pt x="79" y="0"/>
                      <a:pt x="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3" name="Google Shape;1153;p5"/>
              <p:cNvSpPr/>
              <p:nvPr/>
            </p:nvSpPr>
            <p:spPr>
              <a:xfrm>
                <a:off x="5306745" y="3013863"/>
                <a:ext cx="17680" cy="35163"/>
              </a:xfrm>
              <a:custGeom>
                <a:rect b="b" l="l" r="r" t="t"/>
                <a:pathLst>
                  <a:path extrusionOk="0" h="179" w="90">
                    <a:moveTo>
                      <a:pt x="89" y="1"/>
                    </a:moveTo>
                    <a:lnTo>
                      <a:pt x="89" y="1"/>
                    </a:lnTo>
                    <a:cubicBezTo>
                      <a:pt x="42" y="12"/>
                      <a:pt x="12" y="45"/>
                      <a:pt x="9" y="82"/>
                    </a:cubicBezTo>
                    <a:cubicBezTo>
                      <a:pt x="1" y="119"/>
                      <a:pt x="23" y="160"/>
                      <a:pt x="57" y="178"/>
                    </a:cubicBezTo>
                    <a:cubicBezTo>
                      <a:pt x="57" y="119"/>
                      <a:pt x="67" y="57"/>
                      <a:pt x="89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4" name="Google Shape;1154;p5"/>
              <p:cNvSpPr/>
              <p:nvPr/>
            </p:nvSpPr>
            <p:spPr>
              <a:xfrm>
                <a:off x="5213043" y="3078296"/>
                <a:ext cx="213140" cy="127491"/>
              </a:xfrm>
              <a:custGeom>
                <a:rect b="b" l="l" r="r" t="t"/>
                <a:pathLst>
                  <a:path extrusionOk="0" h="649" w="1085">
                    <a:moveTo>
                      <a:pt x="208" y="1"/>
                    </a:moveTo>
                    <a:cubicBezTo>
                      <a:pt x="164" y="1"/>
                      <a:pt x="121" y="1"/>
                      <a:pt x="78" y="2"/>
                    </a:cubicBezTo>
                    <a:lnTo>
                      <a:pt x="56" y="2"/>
                    </a:lnTo>
                    <a:cubicBezTo>
                      <a:pt x="1" y="195"/>
                      <a:pt x="71" y="409"/>
                      <a:pt x="226" y="535"/>
                    </a:cubicBezTo>
                    <a:cubicBezTo>
                      <a:pt x="320" y="609"/>
                      <a:pt x="444" y="649"/>
                      <a:pt x="567" y="649"/>
                    </a:cubicBezTo>
                    <a:cubicBezTo>
                      <a:pt x="653" y="649"/>
                      <a:pt x="739" y="629"/>
                      <a:pt x="815" y="590"/>
                    </a:cubicBezTo>
                    <a:cubicBezTo>
                      <a:pt x="981" y="497"/>
                      <a:pt x="1085" y="306"/>
                      <a:pt x="1059" y="132"/>
                    </a:cubicBezTo>
                    <a:cubicBezTo>
                      <a:pt x="1059" y="113"/>
                      <a:pt x="1051" y="94"/>
                      <a:pt x="1048" y="76"/>
                    </a:cubicBezTo>
                    <a:cubicBezTo>
                      <a:pt x="763" y="21"/>
                      <a:pt x="484" y="1"/>
                      <a:pt x="208" y="1"/>
                    </a:cubicBezTo>
                    <a:close/>
                  </a:path>
                </a:pathLst>
              </a:custGeom>
              <a:solidFill>
                <a:srgbClr val="36162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5" name="Google Shape;1155;p5"/>
              <p:cNvSpPr/>
              <p:nvPr/>
            </p:nvSpPr>
            <p:spPr>
              <a:xfrm>
                <a:off x="5228365" y="3078296"/>
                <a:ext cx="192907" cy="37521"/>
              </a:xfrm>
              <a:custGeom>
                <a:rect b="b" l="l" r="r" t="t"/>
                <a:pathLst>
                  <a:path extrusionOk="0" h="191" w="982">
                    <a:moveTo>
                      <a:pt x="130" y="1"/>
                    </a:moveTo>
                    <a:cubicBezTo>
                      <a:pt x="86" y="1"/>
                      <a:pt x="43" y="1"/>
                      <a:pt x="0" y="2"/>
                    </a:cubicBezTo>
                    <a:cubicBezTo>
                      <a:pt x="19" y="124"/>
                      <a:pt x="160" y="168"/>
                      <a:pt x="341" y="183"/>
                    </a:cubicBezTo>
                    <a:cubicBezTo>
                      <a:pt x="391" y="188"/>
                      <a:pt x="442" y="191"/>
                      <a:pt x="492" y="191"/>
                    </a:cubicBezTo>
                    <a:cubicBezTo>
                      <a:pt x="655" y="191"/>
                      <a:pt x="817" y="166"/>
                      <a:pt x="981" y="132"/>
                    </a:cubicBezTo>
                    <a:cubicBezTo>
                      <a:pt x="981" y="113"/>
                      <a:pt x="973" y="94"/>
                      <a:pt x="970" y="76"/>
                    </a:cubicBezTo>
                    <a:cubicBezTo>
                      <a:pt x="685" y="21"/>
                      <a:pt x="406" y="1"/>
                      <a:pt x="1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6" name="Google Shape;1156;p5"/>
              <p:cNvSpPr/>
              <p:nvPr/>
            </p:nvSpPr>
            <p:spPr>
              <a:xfrm>
                <a:off x="5005993" y="2601140"/>
                <a:ext cx="665744" cy="529216"/>
              </a:xfrm>
              <a:custGeom>
                <a:rect b="b" l="l" r="r" t="t"/>
                <a:pathLst>
                  <a:path extrusionOk="0" h="2694" w="3389">
                    <a:moveTo>
                      <a:pt x="2431" y="0"/>
                    </a:moveTo>
                    <a:lnTo>
                      <a:pt x="2380" y="289"/>
                    </a:lnTo>
                    <a:cubicBezTo>
                      <a:pt x="2026" y="105"/>
                      <a:pt x="1629" y="7"/>
                      <a:pt x="1234" y="7"/>
                    </a:cubicBezTo>
                    <a:cubicBezTo>
                      <a:pt x="1145" y="7"/>
                      <a:pt x="1055" y="12"/>
                      <a:pt x="966" y="22"/>
                    </a:cubicBezTo>
                    <a:cubicBezTo>
                      <a:pt x="1036" y="111"/>
                      <a:pt x="1106" y="204"/>
                      <a:pt x="1188" y="300"/>
                    </a:cubicBezTo>
                    <a:cubicBezTo>
                      <a:pt x="1137" y="297"/>
                      <a:pt x="1085" y="295"/>
                      <a:pt x="1034" y="295"/>
                    </a:cubicBezTo>
                    <a:cubicBezTo>
                      <a:pt x="718" y="295"/>
                      <a:pt x="402" y="363"/>
                      <a:pt x="116" y="497"/>
                    </a:cubicBezTo>
                    <a:cubicBezTo>
                      <a:pt x="259" y="611"/>
                      <a:pt x="408" y="726"/>
                      <a:pt x="511" y="814"/>
                    </a:cubicBezTo>
                    <a:cubicBezTo>
                      <a:pt x="386" y="866"/>
                      <a:pt x="267" y="940"/>
                      <a:pt x="164" y="1029"/>
                    </a:cubicBezTo>
                    <a:cubicBezTo>
                      <a:pt x="104" y="1077"/>
                      <a:pt x="49" y="1132"/>
                      <a:pt x="0" y="1192"/>
                    </a:cubicBezTo>
                    <a:cubicBezTo>
                      <a:pt x="93" y="1229"/>
                      <a:pt x="186" y="1265"/>
                      <a:pt x="244" y="1288"/>
                    </a:cubicBezTo>
                    <a:cubicBezTo>
                      <a:pt x="174" y="1639"/>
                      <a:pt x="152" y="1998"/>
                      <a:pt x="171" y="2357"/>
                    </a:cubicBezTo>
                    <a:cubicBezTo>
                      <a:pt x="259" y="1991"/>
                      <a:pt x="386" y="1632"/>
                      <a:pt x="555" y="1296"/>
                    </a:cubicBezTo>
                    <a:cubicBezTo>
                      <a:pt x="741" y="1096"/>
                      <a:pt x="959" y="937"/>
                      <a:pt x="1199" y="811"/>
                    </a:cubicBezTo>
                    <a:lnTo>
                      <a:pt x="1199" y="811"/>
                    </a:lnTo>
                    <a:cubicBezTo>
                      <a:pt x="1151" y="852"/>
                      <a:pt x="1125" y="918"/>
                      <a:pt x="1122" y="988"/>
                    </a:cubicBezTo>
                    <a:cubicBezTo>
                      <a:pt x="1400" y="899"/>
                      <a:pt x="1689" y="854"/>
                      <a:pt x="1981" y="854"/>
                    </a:cubicBezTo>
                    <a:cubicBezTo>
                      <a:pt x="2003" y="854"/>
                      <a:pt x="2025" y="855"/>
                      <a:pt x="2047" y="855"/>
                    </a:cubicBezTo>
                    <a:cubicBezTo>
                      <a:pt x="2006" y="925"/>
                      <a:pt x="1953" y="999"/>
                      <a:pt x="1905" y="1074"/>
                    </a:cubicBezTo>
                    <a:cubicBezTo>
                      <a:pt x="2013" y="1086"/>
                      <a:pt x="2121" y="1091"/>
                      <a:pt x="2229" y="1091"/>
                    </a:cubicBezTo>
                    <a:cubicBezTo>
                      <a:pt x="2385" y="1091"/>
                      <a:pt x="2542" y="1079"/>
                      <a:pt x="2697" y="1055"/>
                    </a:cubicBezTo>
                    <a:cubicBezTo>
                      <a:pt x="3097" y="1439"/>
                      <a:pt x="3171" y="2131"/>
                      <a:pt x="3186" y="2694"/>
                    </a:cubicBezTo>
                    <a:cubicBezTo>
                      <a:pt x="3363" y="2165"/>
                      <a:pt x="3389" y="1565"/>
                      <a:pt x="3252" y="999"/>
                    </a:cubicBezTo>
                    <a:cubicBezTo>
                      <a:pt x="3227" y="896"/>
                      <a:pt x="3167" y="799"/>
                      <a:pt x="3085" y="729"/>
                    </a:cubicBezTo>
                    <a:cubicBezTo>
                      <a:pt x="3078" y="722"/>
                      <a:pt x="3071" y="715"/>
                      <a:pt x="3063" y="710"/>
                    </a:cubicBezTo>
                    <a:cubicBezTo>
                      <a:pt x="2827" y="500"/>
                      <a:pt x="2616" y="263"/>
                      <a:pt x="2431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p5"/>
              <p:cNvSpPr/>
              <p:nvPr/>
            </p:nvSpPr>
            <p:spPr>
              <a:xfrm>
                <a:off x="5029370" y="2601925"/>
                <a:ext cx="578523" cy="201550"/>
              </a:xfrm>
              <a:custGeom>
                <a:rect b="b" l="l" r="r" t="t"/>
                <a:pathLst>
                  <a:path extrusionOk="0" h="1026" w="2945">
                    <a:moveTo>
                      <a:pt x="2312" y="1"/>
                    </a:moveTo>
                    <a:lnTo>
                      <a:pt x="2261" y="285"/>
                    </a:lnTo>
                    <a:cubicBezTo>
                      <a:pt x="1905" y="100"/>
                      <a:pt x="1508" y="5"/>
                      <a:pt x="1110" y="5"/>
                    </a:cubicBezTo>
                    <a:cubicBezTo>
                      <a:pt x="1022" y="5"/>
                      <a:pt x="935" y="9"/>
                      <a:pt x="847" y="18"/>
                    </a:cubicBezTo>
                    <a:cubicBezTo>
                      <a:pt x="917" y="112"/>
                      <a:pt x="987" y="204"/>
                      <a:pt x="1069" y="300"/>
                    </a:cubicBezTo>
                    <a:cubicBezTo>
                      <a:pt x="1014" y="295"/>
                      <a:pt x="960" y="293"/>
                      <a:pt x="905" y="293"/>
                    </a:cubicBezTo>
                    <a:cubicBezTo>
                      <a:pt x="593" y="293"/>
                      <a:pt x="283" y="363"/>
                      <a:pt x="0" y="493"/>
                    </a:cubicBezTo>
                    <a:cubicBezTo>
                      <a:pt x="144" y="607"/>
                      <a:pt x="289" y="722"/>
                      <a:pt x="392" y="810"/>
                    </a:cubicBezTo>
                    <a:cubicBezTo>
                      <a:pt x="267" y="866"/>
                      <a:pt x="148" y="936"/>
                      <a:pt x="45" y="1025"/>
                    </a:cubicBezTo>
                    <a:cubicBezTo>
                      <a:pt x="236" y="921"/>
                      <a:pt x="451" y="848"/>
                      <a:pt x="670" y="810"/>
                    </a:cubicBezTo>
                    <a:cubicBezTo>
                      <a:pt x="562" y="714"/>
                      <a:pt x="458" y="614"/>
                      <a:pt x="352" y="515"/>
                    </a:cubicBezTo>
                    <a:cubicBezTo>
                      <a:pt x="585" y="432"/>
                      <a:pt x="837" y="388"/>
                      <a:pt x="1089" y="388"/>
                    </a:cubicBezTo>
                    <a:cubicBezTo>
                      <a:pt x="1209" y="388"/>
                      <a:pt x="1328" y="398"/>
                      <a:pt x="1446" y="418"/>
                    </a:cubicBezTo>
                    <a:cubicBezTo>
                      <a:pt x="1373" y="344"/>
                      <a:pt x="1298" y="274"/>
                      <a:pt x="1228" y="200"/>
                    </a:cubicBezTo>
                    <a:cubicBezTo>
                      <a:pt x="1235" y="200"/>
                      <a:pt x="1241" y="200"/>
                      <a:pt x="1248" y="200"/>
                    </a:cubicBezTo>
                    <a:cubicBezTo>
                      <a:pt x="1670" y="200"/>
                      <a:pt x="2096" y="337"/>
                      <a:pt x="2442" y="578"/>
                    </a:cubicBezTo>
                    <a:cubicBezTo>
                      <a:pt x="2442" y="503"/>
                      <a:pt x="2438" y="429"/>
                      <a:pt x="2434" y="359"/>
                    </a:cubicBezTo>
                    <a:lnTo>
                      <a:pt x="2434" y="359"/>
                    </a:lnTo>
                    <a:cubicBezTo>
                      <a:pt x="2575" y="500"/>
                      <a:pt x="2752" y="618"/>
                      <a:pt x="2944" y="706"/>
                    </a:cubicBezTo>
                    <a:cubicBezTo>
                      <a:pt x="2708" y="496"/>
                      <a:pt x="2497" y="259"/>
                      <a:pt x="2312" y="1"/>
                    </a:cubicBezTo>
                    <a:close/>
                  </a:path>
                </a:pathLst>
              </a:custGeom>
              <a:solidFill>
                <a:srgbClr val="643D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8" name="Google Shape;1158;p5"/>
            <p:cNvGrpSpPr/>
            <p:nvPr/>
          </p:nvGrpSpPr>
          <p:grpSpPr>
            <a:xfrm>
              <a:off x="7428401" y="968553"/>
              <a:ext cx="914405" cy="914408"/>
              <a:chOff x="2350924" y="382650"/>
              <a:chExt cx="826170" cy="763024"/>
            </a:xfrm>
          </p:grpSpPr>
          <p:sp>
            <p:nvSpPr>
              <p:cNvPr id="1159" name="Google Shape;1159;p5"/>
              <p:cNvSpPr/>
              <p:nvPr/>
            </p:nvSpPr>
            <p:spPr>
              <a:xfrm>
                <a:off x="2350924" y="382650"/>
                <a:ext cx="826170" cy="763024"/>
              </a:xfrm>
              <a:custGeom>
                <a:rect b="b" l="l" r="r" t="t"/>
                <a:pathLst>
                  <a:path extrusionOk="0" h="4787" w="5183">
                    <a:moveTo>
                      <a:pt x="2590" y="0"/>
                    </a:moveTo>
                    <a:cubicBezTo>
                      <a:pt x="1162" y="0"/>
                      <a:pt x="1" y="1073"/>
                      <a:pt x="1" y="2393"/>
                    </a:cubicBezTo>
                    <a:cubicBezTo>
                      <a:pt x="1" y="3714"/>
                      <a:pt x="1162" y="4787"/>
                      <a:pt x="2590" y="4787"/>
                    </a:cubicBezTo>
                    <a:cubicBezTo>
                      <a:pt x="4022" y="4787"/>
                      <a:pt x="5183" y="3714"/>
                      <a:pt x="5183" y="2393"/>
                    </a:cubicBezTo>
                    <a:cubicBezTo>
                      <a:pt x="5183" y="1073"/>
                      <a:pt x="4022" y="0"/>
                      <a:pt x="2590" y="0"/>
                    </a:cubicBezTo>
                    <a:close/>
                  </a:path>
                </a:pathLst>
              </a:custGeom>
              <a:solidFill>
                <a:srgbClr val="EEA227">
                  <a:alpha val="40392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5"/>
              <p:cNvSpPr/>
              <p:nvPr/>
            </p:nvSpPr>
            <p:spPr>
              <a:xfrm>
                <a:off x="2434700" y="460016"/>
                <a:ext cx="658630" cy="608296"/>
              </a:xfrm>
              <a:custGeom>
                <a:rect b="b" l="l" r="r" t="t"/>
                <a:pathLst>
                  <a:path extrusionOk="0" h="4787" w="5183">
                    <a:moveTo>
                      <a:pt x="2590" y="0"/>
                    </a:moveTo>
                    <a:cubicBezTo>
                      <a:pt x="1162" y="0"/>
                      <a:pt x="1" y="1073"/>
                      <a:pt x="1" y="2393"/>
                    </a:cubicBezTo>
                    <a:cubicBezTo>
                      <a:pt x="1" y="3714"/>
                      <a:pt x="1162" y="4787"/>
                      <a:pt x="2590" y="4787"/>
                    </a:cubicBezTo>
                    <a:cubicBezTo>
                      <a:pt x="4022" y="4787"/>
                      <a:pt x="5183" y="3714"/>
                      <a:pt x="5183" y="2393"/>
                    </a:cubicBezTo>
                    <a:cubicBezTo>
                      <a:pt x="5183" y="1073"/>
                      <a:pt x="4022" y="0"/>
                      <a:pt x="2590" y="0"/>
                    </a:cubicBezTo>
                    <a:close/>
                  </a:path>
                </a:pathLst>
              </a:custGeom>
              <a:solidFill>
                <a:srgbClr val="EEA227">
                  <a:alpha val="40392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5"/>
              <p:cNvSpPr/>
              <p:nvPr/>
            </p:nvSpPr>
            <p:spPr>
              <a:xfrm>
                <a:off x="2520665" y="529148"/>
                <a:ext cx="486697" cy="449455"/>
              </a:xfrm>
              <a:custGeom>
                <a:rect b="b" l="l" r="r" t="t"/>
                <a:pathLst>
                  <a:path extrusionOk="0" h="3537" w="3830">
                    <a:moveTo>
                      <a:pt x="1913" y="0"/>
                    </a:moveTo>
                    <a:cubicBezTo>
                      <a:pt x="855" y="0"/>
                      <a:pt x="0" y="791"/>
                      <a:pt x="0" y="1768"/>
                    </a:cubicBezTo>
                    <a:cubicBezTo>
                      <a:pt x="0" y="2745"/>
                      <a:pt x="855" y="3537"/>
                      <a:pt x="1913" y="3537"/>
                    </a:cubicBezTo>
                    <a:cubicBezTo>
                      <a:pt x="2971" y="3537"/>
                      <a:pt x="3829" y="2745"/>
                      <a:pt x="3829" y="1768"/>
                    </a:cubicBezTo>
                    <a:cubicBezTo>
                      <a:pt x="3829" y="791"/>
                      <a:pt x="2971" y="0"/>
                      <a:pt x="19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7"/>
          <p:cNvSpPr txBox="1"/>
          <p:nvPr>
            <p:ph idx="1" type="subTitle"/>
          </p:nvPr>
        </p:nvSpPr>
        <p:spPr>
          <a:xfrm>
            <a:off x="509450" y="1802300"/>
            <a:ext cx="36237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" sz="1600"/>
              <a:t>Responsable sector</a:t>
            </a:r>
            <a:r>
              <a:rPr lang="en" sz="1600"/>
              <a:t>: Esther Arques</a:t>
            </a:r>
            <a:endParaRPr sz="1600"/>
          </a:p>
        </p:txBody>
      </p:sp>
      <p:grpSp>
        <p:nvGrpSpPr>
          <p:cNvPr id="1167" name="Google Shape;1167;p7"/>
          <p:cNvGrpSpPr/>
          <p:nvPr/>
        </p:nvGrpSpPr>
        <p:grpSpPr>
          <a:xfrm>
            <a:off x="4464209" y="1841703"/>
            <a:ext cx="3966682" cy="3154543"/>
            <a:chOff x="4464209" y="1841703"/>
            <a:chExt cx="3966682" cy="3154543"/>
          </a:xfrm>
        </p:grpSpPr>
        <p:grpSp>
          <p:nvGrpSpPr>
            <p:cNvPr id="1168" name="Google Shape;1168;p7"/>
            <p:cNvGrpSpPr/>
            <p:nvPr/>
          </p:nvGrpSpPr>
          <p:grpSpPr>
            <a:xfrm>
              <a:off x="5990351" y="1841703"/>
              <a:ext cx="914405" cy="914408"/>
              <a:chOff x="2350924" y="382650"/>
              <a:chExt cx="826170" cy="763024"/>
            </a:xfrm>
          </p:grpSpPr>
          <p:sp>
            <p:nvSpPr>
              <p:cNvPr id="1169" name="Google Shape;1169;p7"/>
              <p:cNvSpPr/>
              <p:nvPr/>
            </p:nvSpPr>
            <p:spPr>
              <a:xfrm>
                <a:off x="2350924" y="382650"/>
                <a:ext cx="826170" cy="763024"/>
              </a:xfrm>
              <a:custGeom>
                <a:rect b="b" l="l" r="r" t="t"/>
                <a:pathLst>
                  <a:path extrusionOk="0" h="4787" w="5183">
                    <a:moveTo>
                      <a:pt x="2590" y="0"/>
                    </a:moveTo>
                    <a:cubicBezTo>
                      <a:pt x="1162" y="0"/>
                      <a:pt x="1" y="1073"/>
                      <a:pt x="1" y="2393"/>
                    </a:cubicBezTo>
                    <a:cubicBezTo>
                      <a:pt x="1" y="3714"/>
                      <a:pt x="1162" y="4787"/>
                      <a:pt x="2590" y="4787"/>
                    </a:cubicBezTo>
                    <a:cubicBezTo>
                      <a:pt x="4022" y="4787"/>
                      <a:pt x="5183" y="3714"/>
                      <a:pt x="5183" y="2393"/>
                    </a:cubicBezTo>
                    <a:cubicBezTo>
                      <a:pt x="5183" y="1073"/>
                      <a:pt x="4022" y="0"/>
                      <a:pt x="2590" y="0"/>
                    </a:cubicBezTo>
                    <a:close/>
                  </a:path>
                </a:pathLst>
              </a:custGeom>
              <a:solidFill>
                <a:srgbClr val="EEA227">
                  <a:alpha val="40392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0" name="Google Shape;1170;p7"/>
              <p:cNvSpPr/>
              <p:nvPr/>
            </p:nvSpPr>
            <p:spPr>
              <a:xfrm>
                <a:off x="2434700" y="460016"/>
                <a:ext cx="658630" cy="608296"/>
              </a:xfrm>
              <a:custGeom>
                <a:rect b="b" l="l" r="r" t="t"/>
                <a:pathLst>
                  <a:path extrusionOk="0" h="4787" w="5183">
                    <a:moveTo>
                      <a:pt x="2590" y="0"/>
                    </a:moveTo>
                    <a:cubicBezTo>
                      <a:pt x="1162" y="0"/>
                      <a:pt x="1" y="1073"/>
                      <a:pt x="1" y="2393"/>
                    </a:cubicBezTo>
                    <a:cubicBezTo>
                      <a:pt x="1" y="3714"/>
                      <a:pt x="1162" y="4787"/>
                      <a:pt x="2590" y="4787"/>
                    </a:cubicBezTo>
                    <a:cubicBezTo>
                      <a:pt x="4022" y="4787"/>
                      <a:pt x="5183" y="3714"/>
                      <a:pt x="5183" y="2393"/>
                    </a:cubicBezTo>
                    <a:cubicBezTo>
                      <a:pt x="5183" y="1073"/>
                      <a:pt x="4022" y="0"/>
                      <a:pt x="2590" y="0"/>
                    </a:cubicBezTo>
                    <a:close/>
                  </a:path>
                </a:pathLst>
              </a:custGeom>
              <a:solidFill>
                <a:srgbClr val="EEA227">
                  <a:alpha val="40392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7"/>
              <p:cNvSpPr/>
              <p:nvPr/>
            </p:nvSpPr>
            <p:spPr>
              <a:xfrm>
                <a:off x="2520665" y="529148"/>
                <a:ext cx="486697" cy="449455"/>
              </a:xfrm>
              <a:custGeom>
                <a:rect b="b" l="l" r="r" t="t"/>
                <a:pathLst>
                  <a:path extrusionOk="0" h="3537" w="3830">
                    <a:moveTo>
                      <a:pt x="1913" y="0"/>
                    </a:moveTo>
                    <a:cubicBezTo>
                      <a:pt x="855" y="0"/>
                      <a:pt x="0" y="791"/>
                      <a:pt x="0" y="1768"/>
                    </a:cubicBezTo>
                    <a:cubicBezTo>
                      <a:pt x="0" y="2745"/>
                      <a:pt x="855" y="3537"/>
                      <a:pt x="1913" y="3537"/>
                    </a:cubicBezTo>
                    <a:cubicBezTo>
                      <a:pt x="2971" y="3537"/>
                      <a:pt x="3829" y="2745"/>
                      <a:pt x="3829" y="1768"/>
                    </a:cubicBezTo>
                    <a:cubicBezTo>
                      <a:pt x="3829" y="791"/>
                      <a:pt x="2971" y="0"/>
                      <a:pt x="19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72" name="Google Shape;1172;p7"/>
            <p:cNvGrpSpPr/>
            <p:nvPr/>
          </p:nvGrpSpPr>
          <p:grpSpPr>
            <a:xfrm>
              <a:off x="4464209" y="2498700"/>
              <a:ext cx="3966682" cy="2497546"/>
              <a:chOff x="4212684" y="2498700"/>
              <a:chExt cx="3966682" cy="2497546"/>
            </a:xfrm>
          </p:grpSpPr>
          <p:grpSp>
            <p:nvGrpSpPr>
              <p:cNvPr id="1173" name="Google Shape;1173;p7"/>
              <p:cNvGrpSpPr/>
              <p:nvPr/>
            </p:nvGrpSpPr>
            <p:grpSpPr>
              <a:xfrm>
                <a:off x="4212684" y="3523149"/>
                <a:ext cx="2521937" cy="1473097"/>
                <a:chOff x="3567009" y="3523149"/>
                <a:chExt cx="2521937" cy="1473097"/>
              </a:xfrm>
            </p:grpSpPr>
            <p:grpSp>
              <p:nvGrpSpPr>
                <p:cNvPr id="1174" name="Google Shape;1174;p7"/>
                <p:cNvGrpSpPr/>
                <p:nvPr/>
              </p:nvGrpSpPr>
              <p:grpSpPr>
                <a:xfrm flipH="1">
                  <a:off x="4463817" y="3523149"/>
                  <a:ext cx="1625129" cy="1136328"/>
                  <a:chOff x="391561" y="107209"/>
                  <a:chExt cx="4568820" cy="3194625"/>
                </a:xfrm>
              </p:grpSpPr>
              <p:sp>
                <p:nvSpPr>
                  <p:cNvPr id="1175" name="Google Shape;1175;p7"/>
                  <p:cNvSpPr/>
                  <p:nvPr/>
                </p:nvSpPr>
                <p:spPr>
                  <a:xfrm>
                    <a:off x="508834" y="109094"/>
                    <a:ext cx="4451547" cy="2939358"/>
                  </a:xfrm>
                  <a:custGeom>
                    <a:rect b="b" l="l" r="r" t="t"/>
                    <a:pathLst>
                      <a:path extrusionOk="0" h="7795" w="11805">
                        <a:moveTo>
                          <a:pt x="5986" y="0"/>
                        </a:moveTo>
                        <a:cubicBezTo>
                          <a:pt x="5444" y="0"/>
                          <a:pt x="4897" y="86"/>
                          <a:pt x="4380" y="258"/>
                        </a:cubicBezTo>
                        <a:cubicBezTo>
                          <a:pt x="3529" y="540"/>
                          <a:pt x="2760" y="1054"/>
                          <a:pt x="2235" y="1801"/>
                        </a:cubicBezTo>
                        <a:cubicBezTo>
                          <a:pt x="485" y="3647"/>
                          <a:pt x="0" y="7753"/>
                          <a:pt x="0" y="7753"/>
                        </a:cubicBezTo>
                        <a:lnTo>
                          <a:pt x="1288" y="7760"/>
                        </a:lnTo>
                        <a:lnTo>
                          <a:pt x="5904" y="7775"/>
                        </a:lnTo>
                        <a:lnTo>
                          <a:pt x="7335" y="7782"/>
                        </a:lnTo>
                        <a:lnTo>
                          <a:pt x="7347" y="7782"/>
                        </a:lnTo>
                        <a:lnTo>
                          <a:pt x="11805" y="7794"/>
                        </a:lnTo>
                        <a:cubicBezTo>
                          <a:pt x="11805" y="7794"/>
                          <a:pt x="11786" y="7576"/>
                          <a:pt x="11723" y="7198"/>
                        </a:cubicBezTo>
                        <a:cubicBezTo>
                          <a:pt x="11597" y="6473"/>
                          <a:pt x="11308" y="5167"/>
                          <a:pt x="10687" y="3784"/>
                        </a:cubicBezTo>
                        <a:cubicBezTo>
                          <a:pt x="10325" y="2978"/>
                          <a:pt x="9848" y="2148"/>
                          <a:pt x="9226" y="1387"/>
                        </a:cubicBezTo>
                        <a:cubicBezTo>
                          <a:pt x="8469" y="462"/>
                          <a:pt x="7241" y="0"/>
                          <a:pt x="598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6" name="Google Shape;1176;p7"/>
                  <p:cNvSpPr/>
                  <p:nvPr/>
                </p:nvSpPr>
                <p:spPr>
                  <a:xfrm>
                    <a:off x="2827137" y="1365523"/>
                    <a:ext cx="2133198" cy="1682919"/>
                  </a:xfrm>
                  <a:custGeom>
                    <a:rect b="b" l="l" r="r" t="t"/>
                    <a:pathLst>
                      <a:path extrusionOk="0" h="4463" w="5657">
                        <a:moveTo>
                          <a:pt x="0" y="1"/>
                        </a:moveTo>
                        <a:cubicBezTo>
                          <a:pt x="655" y="1095"/>
                          <a:pt x="1025" y="3163"/>
                          <a:pt x="1199" y="4450"/>
                        </a:cubicBezTo>
                        <a:lnTo>
                          <a:pt x="5657" y="4462"/>
                        </a:lnTo>
                        <a:cubicBezTo>
                          <a:pt x="5657" y="4462"/>
                          <a:pt x="5638" y="4244"/>
                          <a:pt x="5575" y="3866"/>
                        </a:cubicBezTo>
                        <a:cubicBezTo>
                          <a:pt x="5449" y="3141"/>
                          <a:pt x="5160" y="1835"/>
                          <a:pt x="4539" y="452"/>
                        </a:cubicBezTo>
                        <a:cubicBezTo>
                          <a:pt x="4417" y="1150"/>
                          <a:pt x="4166" y="1435"/>
                          <a:pt x="3910" y="1661"/>
                        </a:cubicBezTo>
                        <a:cubicBezTo>
                          <a:pt x="3605" y="1930"/>
                          <a:pt x="3275" y="2040"/>
                          <a:pt x="2942" y="2040"/>
                        </a:cubicBezTo>
                        <a:cubicBezTo>
                          <a:pt x="1536" y="2040"/>
                          <a:pt x="60" y="93"/>
                          <a:pt x="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7" name="Google Shape;1177;p7"/>
                  <p:cNvSpPr/>
                  <p:nvPr/>
                </p:nvSpPr>
                <p:spPr>
                  <a:xfrm>
                    <a:off x="1090295" y="1060089"/>
                    <a:ext cx="1687101" cy="1661803"/>
                  </a:xfrm>
                  <a:custGeom>
                    <a:rect b="b" l="l" r="r" t="t"/>
                    <a:pathLst>
                      <a:path extrusionOk="0" h="4407" w="4474">
                        <a:moveTo>
                          <a:pt x="2306" y="0"/>
                        </a:moveTo>
                        <a:cubicBezTo>
                          <a:pt x="2093" y="0"/>
                          <a:pt x="1877" y="57"/>
                          <a:pt x="1673" y="171"/>
                        </a:cubicBezTo>
                        <a:cubicBezTo>
                          <a:pt x="1337" y="359"/>
                          <a:pt x="1033" y="703"/>
                          <a:pt x="826" y="1199"/>
                        </a:cubicBezTo>
                        <a:cubicBezTo>
                          <a:pt x="578" y="1665"/>
                          <a:pt x="341" y="2498"/>
                          <a:pt x="156" y="3278"/>
                        </a:cubicBezTo>
                        <a:cubicBezTo>
                          <a:pt x="138" y="3348"/>
                          <a:pt x="123" y="3415"/>
                          <a:pt x="108" y="3481"/>
                        </a:cubicBezTo>
                        <a:cubicBezTo>
                          <a:pt x="0" y="3951"/>
                          <a:pt x="356" y="4398"/>
                          <a:pt x="837" y="4398"/>
                        </a:cubicBezTo>
                        <a:lnTo>
                          <a:pt x="3648" y="4406"/>
                        </a:lnTo>
                        <a:cubicBezTo>
                          <a:pt x="4118" y="4406"/>
                          <a:pt x="4473" y="3980"/>
                          <a:pt x="4388" y="3519"/>
                        </a:cubicBezTo>
                        <a:cubicBezTo>
                          <a:pt x="4292" y="3008"/>
                          <a:pt x="4155" y="2431"/>
                          <a:pt x="3963" y="1861"/>
                        </a:cubicBezTo>
                        <a:cubicBezTo>
                          <a:pt x="3855" y="1539"/>
                          <a:pt x="3729" y="1224"/>
                          <a:pt x="3585" y="922"/>
                        </a:cubicBezTo>
                        <a:cubicBezTo>
                          <a:pt x="3286" y="306"/>
                          <a:pt x="2802" y="0"/>
                          <a:pt x="2306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8" name="Google Shape;1178;p7"/>
                  <p:cNvSpPr/>
                  <p:nvPr/>
                </p:nvSpPr>
                <p:spPr>
                  <a:xfrm>
                    <a:off x="1090295" y="1695468"/>
                    <a:ext cx="1687101" cy="1026419"/>
                  </a:xfrm>
                  <a:custGeom>
                    <a:rect b="b" l="l" r="r" t="t"/>
                    <a:pathLst>
                      <a:path extrusionOk="0" h="2722" w="4474">
                        <a:moveTo>
                          <a:pt x="3024" y="0"/>
                        </a:moveTo>
                        <a:cubicBezTo>
                          <a:pt x="2675" y="0"/>
                          <a:pt x="2321" y="64"/>
                          <a:pt x="1991" y="180"/>
                        </a:cubicBezTo>
                        <a:cubicBezTo>
                          <a:pt x="1251" y="442"/>
                          <a:pt x="600" y="949"/>
                          <a:pt x="156" y="1593"/>
                        </a:cubicBezTo>
                        <a:cubicBezTo>
                          <a:pt x="138" y="1663"/>
                          <a:pt x="123" y="1730"/>
                          <a:pt x="108" y="1796"/>
                        </a:cubicBezTo>
                        <a:cubicBezTo>
                          <a:pt x="0" y="2266"/>
                          <a:pt x="356" y="2713"/>
                          <a:pt x="837" y="2713"/>
                        </a:cubicBezTo>
                        <a:lnTo>
                          <a:pt x="3648" y="2721"/>
                        </a:lnTo>
                        <a:cubicBezTo>
                          <a:pt x="4118" y="2721"/>
                          <a:pt x="4473" y="2295"/>
                          <a:pt x="4388" y="1834"/>
                        </a:cubicBezTo>
                        <a:cubicBezTo>
                          <a:pt x="4292" y="1323"/>
                          <a:pt x="4155" y="746"/>
                          <a:pt x="3963" y="176"/>
                        </a:cubicBezTo>
                        <a:cubicBezTo>
                          <a:pt x="3667" y="55"/>
                          <a:pt x="3347" y="0"/>
                          <a:pt x="302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9" name="Google Shape;1179;p7"/>
                  <p:cNvSpPr/>
                  <p:nvPr/>
                </p:nvSpPr>
                <p:spPr>
                  <a:xfrm>
                    <a:off x="857635" y="2284089"/>
                    <a:ext cx="2169399" cy="591642"/>
                  </a:xfrm>
                  <a:custGeom>
                    <a:rect b="b" l="l" r="r" t="t"/>
                    <a:pathLst>
                      <a:path extrusionOk="0" h="1569" w="5753">
                        <a:moveTo>
                          <a:pt x="4990" y="0"/>
                        </a:moveTo>
                        <a:cubicBezTo>
                          <a:pt x="4905" y="0"/>
                          <a:pt x="4821" y="14"/>
                          <a:pt x="4739" y="39"/>
                        </a:cubicBezTo>
                        <a:cubicBezTo>
                          <a:pt x="4698" y="54"/>
                          <a:pt x="4653" y="68"/>
                          <a:pt x="4613" y="87"/>
                        </a:cubicBezTo>
                        <a:cubicBezTo>
                          <a:pt x="4100" y="322"/>
                          <a:pt x="3459" y="410"/>
                          <a:pt x="2787" y="410"/>
                        </a:cubicBezTo>
                        <a:cubicBezTo>
                          <a:pt x="2063" y="410"/>
                          <a:pt x="1303" y="308"/>
                          <a:pt x="625" y="179"/>
                        </a:cubicBezTo>
                        <a:cubicBezTo>
                          <a:pt x="593" y="173"/>
                          <a:pt x="561" y="170"/>
                          <a:pt x="529" y="170"/>
                        </a:cubicBezTo>
                        <a:cubicBezTo>
                          <a:pt x="313" y="170"/>
                          <a:pt x="119" y="307"/>
                          <a:pt x="48" y="517"/>
                        </a:cubicBezTo>
                        <a:cubicBezTo>
                          <a:pt x="18" y="616"/>
                          <a:pt x="0" y="720"/>
                          <a:pt x="4" y="812"/>
                        </a:cubicBezTo>
                        <a:cubicBezTo>
                          <a:pt x="11" y="1038"/>
                          <a:pt x="45" y="1393"/>
                          <a:pt x="603" y="1538"/>
                        </a:cubicBezTo>
                        <a:cubicBezTo>
                          <a:pt x="680" y="1559"/>
                          <a:pt x="758" y="1568"/>
                          <a:pt x="836" y="1568"/>
                        </a:cubicBezTo>
                        <a:cubicBezTo>
                          <a:pt x="868" y="1568"/>
                          <a:pt x="901" y="1567"/>
                          <a:pt x="933" y="1563"/>
                        </a:cubicBezTo>
                        <a:cubicBezTo>
                          <a:pt x="1146" y="1542"/>
                          <a:pt x="1359" y="1535"/>
                          <a:pt x="1596" y="1535"/>
                        </a:cubicBezTo>
                        <a:cubicBezTo>
                          <a:pt x="2004" y="1535"/>
                          <a:pt x="2481" y="1555"/>
                          <a:pt x="3147" y="1555"/>
                        </a:cubicBezTo>
                        <a:cubicBezTo>
                          <a:pt x="3616" y="1555"/>
                          <a:pt x="4178" y="1545"/>
                          <a:pt x="4875" y="1511"/>
                        </a:cubicBezTo>
                        <a:cubicBezTo>
                          <a:pt x="4901" y="1511"/>
                          <a:pt x="4928" y="1508"/>
                          <a:pt x="4954" y="1508"/>
                        </a:cubicBezTo>
                        <a:cubicBezTo>
                          <a:pt x="5301" y="1489"/>
                          <a:pt x="5597" y="1241"/>
                          <a:pt x="5671" y="901"/>
                        </a:cubicBezTo>
                        <a:cubicBezTo>
                          <a:pt x="5753" y="534"/>
                          <a:pt x="5678" y="121"/>
                          <a:pt x="5150" y="17"/>
                        </a:cubicBezTo>
                        <a:cubicBezTo>
                          <a:pt x="5097" y="6"/>
                          <a:pt x="5043" y="0"/>
                          <a:pt x="4990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0" name="Google Shape;1180;p7"/>
                  <p:cNvSpPr/>
                  <p:nvPr/>
                </p:nvSpPr>
                <p:spPr>
                  <a:xfrm>
                    <a:off x="2541309" y="2284089"/>
                    <a:ext cx="485692" cy="570149"/>
                  </a:xfrm>
                  <a:custGeom>
                    <a:rect b="b" l="l" r="r" t="t"/>
                    <a:pathLst>
                      <a:path extrusionOk="0" h="1512" w="1288">
                        <a:moveTo>
                          <a:pt x="525" y="0"/>
                        </a:moveTo>
                        <a:cubicBezTo>
                          <a:pt x="440" y="0"/>
                          <a:pt x="356" y="14"/>
                          <a:pt x="274" y="39"/>
                        </a:cubicBezTo>
                        <a:cubicBezTo>
                          <a:pt x="108" y="210"/>
                          <a:pt x="0" y="450"/>
                          <a:pt x="0" y="720"/>
                        </a:cubicBezTo>
                        <a:cubicBezTo>
                          <a:pt x="0" y="1053"/>
                          <a:pt x="166" y="1345"/>
                          <a:pt x="410" y="1511"/>
                        </a:cubicBezTo>
                        <a:cubicBezTo>
                          <a:pt x="436" y="1511"/>
                          <a:pt x="463" y="1508"/>
                          <a:pt x="489" y="1508"/>
                        </a:cubicBezTo>
                        <a:cubicBezTo>
                          <a:pt x="836" y="1489"/>
                          <a:pt x="1132" y="1241"/>
                          <a:pt x="1206" y="901"/>
                        </a:cubicBezTo>
                        <a:cubicBezTo>
                          <a:pt x="1288" y="534"/>
                          <a:pt x="1213" y="121"/>
                          <a:pt x="685" y="17"/>
                        </a:cubicBezTo>
                        <a:cubicBezTo>
                          <a:pt x="632" y="6"/>
                          <a:pt x="578" y="0"/>
                          <a:pt x="525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1" name="Google Shape;1181;p7"/>
                  <p:cNvSpPr/>
                  <p:nvPr/>
                </p:nvSpPr>
                <p:spPr>
                  <a:xfrm>
                    <a:off x="3172922" y="2503926"/>
                    <a:ext cx="171953" cy="797907"/>
                  </a:xfrm>
                  <a:custGeom>
                    <a:rect b="b" l="l" r="r" t="t"/>
                    <a:pathLst>
                      <a:path extrusionOk="0" h="2116" w="456">
                        <a:moveTo>
                          <a:pt x="93" y="0"/>
                        </a:moveTo>
                        <a:lnTo>
                          <a:pt x="1" y="37"/>
                        </a:lnTo>
                        <a:lnTo>
                          <a:pt x="260" y="2116"/>
                        </a:lnTo>
                        <a:lnTo>
                          <a:pt x="456" y="2116"/>
                        </a:lnTo>
                        <a:cubicBezTo>
                          <a:pt x="456" y="2116"/>
                          <a:pt x="215" y="581"/>
                          <a:pt x="93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2" name="Google Shape;1182;p7"/>
                  <p:cNvSpPr/>
                  <p:nvPr/>
                </p:nvSpPr>
                <p:spPr>
                  <a:xfrm>
                    <a:off x="4770244" y="2439446"/>
                    <a:ext cx="181757" cy="862388"/>
                  </a:xfrm>
                  <a:custGeom>
                    <a:rect b="b" l="l" r="r" t="t"/>
                    <a:pathLst>
                      <a:path extrusionOk="0" h="2287" w="482">
                        <a:moveTo>
                          <a:pt x="93" y="1"/>
                        </a:moveTo>
                        <a:lnTo>
                          <a:pt x="0" y="12"/>
                        </a:lnTo>
                        <a:cubicBezTo>
                          <a:pt x="0" y="12"/>
                          <a:pt x="244" y="877"/>
                          <a:pt x="289" y="2272"/>
                        </a:cubicBezTo>
                        <a:cubicBezTo>
                          <a:pt x="300" y="2282"/>
                          <a:pt x="324" y="2286"/>
                          <a:pt x="350" y="2286"/>
                        </a:cubicBezTo>
                        <a:cubicBezTo>
                          <a:pt x="408" y="2286"/>
                          <a:pt x="482" y="2268"/>
                          <a:pt x="482" y="2268"/>
                        </a:cubicBezTo>
                        <a:cubicBezTo>
                          <a:pt x="482" y="2268"/>
                          <a:pt x="355" y="670"/>
                          <a:pt x="9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3" name="Google Shape;1183;p7"/>
                  <p:cNvSpPr/>
                  <p:nvPr/>
                </p:nvSpPr>
                <p:spPr>
                  <a:xfrm>
                    <a:off x="391561" y="2439446"/>
                    <a:ext cx="181757" cy="862388"/>
                  </a:xfrm>
                  <a:custGeom>
                    <a:rect b="b" l="l" r="r" t="t"/>
                    <a:pathLst>
                      <a:path extrusionOk="0" h="2287" w="482">
                        <a:moveTo>
                          <a:pt x="389" y="1"/>
                        </a:moveTo>
                        <a:cubicBezTo>
                          <a:pt x="127" y="670"/>
                          <a:pt x="1" y="2268"/>
                          <a:pt x="1" y="2268"/>
                        </a:cubicBezTo>
                        <a:cubicBezTo>
                          <a:pt x="1" y="2268"/>
                          <a:pt x="74" y="2286"/>
                          <a:pt x="132" y="2286"/>
                        </a:cubicBezTo>
                        <a:cubicBezTo>
                          <a:pt x="159" y="2286"/>
                          <a:pt x="182" y="2282"/>
                          <a:pt x="193" y="2272"/>
                        </a:cubicBezTo>
                        <a:cubicBezTo>
                          <a:pt x="241" y="877"/>
                          <a:pt x="482" y="12"/>
                          <a:pt x="482" y="12"/>
                        </a:cubicBezTo>
                        <a:lnTo>
                          <a:pt x="389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4" name="Google Shape;1184;p7"/>
                  <p:cNvSpPr/>
                  <p:nvPr/>
                </p:nvSpPr>
                <p:spPr>
                  <a:xfrm>
                    <a:off x="456042" y="107209"/>
                    <a:ext cx="4405542" cy="2473284"/>
                  </a:xfrm>
                  <a:custGeom>
                    <a:rect b="b" l="l" r="r" t="t"/>
                    <a:pathLst>
                      <a:path extrusionOk="0" h="6559" w="11683">
                        <a:moveTo>
                          <a:pt x="6074" y="0"/>
                        </a:moveTo>
                        <a:cubicBezTo>
                          <a:pt x="5594" y="0"/>
                          <a:pt x="5113" y="68"/>
                          <a:pt x="4653" y="200"/>
                        </a:cubicBezTo>
                        <a:cubicBezTo>
                          <a:pt x="3133" y="637"/>
                          <a:pt x="2015" y="1913"/>
                          <a:pt x="1257" y="3256"/>
                        </a:cubicBezTo>
                        <a:cubicBezTo>
                          <a:pt x="743" y="4181"/>
                          <a:pt x="0" y="6441"/>
                          <a:pt x="118" y="6485"/>
                        </a:cubicBezTo>
                        <a:cubicBezTo>
                          <a:pt x="149" y="6496"/>
                          <a:pt x="256" y="6537"/>
                          <a:pt x="310" y="6537"/>
                        </a:cubicBezTo>
                        <a:cubicBezTo>
                          <a:pt x="327" y="6537"/>
                          <a:pt x="338" y="6533"/>
                          <a:pt x="340" y="6522"/>
                        </a:cubicBezTo>
                        <a:cubicBezTo>
                          <a:pt x="1339" y="2831"/>
                          <a:pt x="2604" y="1044"/>
                          <a:pt x="4634" y="386"/>
                        </a:cubicBezTo>
                        <a:cubicBezTo>
                          <a:pt x="5915" y="2039"/>
                          <a:pt x="6881" y="5435"/>
                          <a:pt x="7069" y="6519"/>
                        </a:cubicBezTo>
                        <a:cubicBezTo>
                          <a:pt x="7074" y="6547"/>
                          <a:pt x="7101" y="6559"/>
                          <a:pt x="7136" y="6559"/>
                        </a:cubicBezTo>
                        <a:cubicBezTo>
                          <a:pt x="7241" y="6559"/>
                          <a:pt x="7429" y="6456"/>
                          <a:pt x="7409" y="6371"/>
                        </a:cubicBezTo>
                        <a:cubicBezTo>
                          <a:pt x="6895" y="4218"/>
                          <a:pt x="6111" y="2076"/>
                          <a:pt x="4827" y="330"/>
                        </a:cubicBezTo>
                        <a:cubicBezTo>
                          <a:pt x="5255" y="215"/>
                          <a:pt x="5670" y="161"/>
                          <a:pt x="6069" y="161"/>
                        </a:cubicBezTo>
                        <a:cubicBezTo>
                          <a:pt x="8318" y="161"/>
                          <a:pt x="10065" y="1877"/>
                          <a:pt x="10854" y="4096"/>
                        </a:cubicBezTo>
                        <a:cubicBezTo>
                          <a:pt x="11086" y="4702"/>
                          <a:pt x="11349" y="6130"/>
                          <a:pt x="11360" y="6205"/>
                        </a:cubicBezTo>
                        <a:cubicBezTo>
                          <a:pt x="11370" y="6243"/>
                          <a:pt x="11416" y="6259"/>
                          <a:pt x="11468" y="6259"/>
                        </a:cubicBezTo>
                        <a:cubicBezTo>
                          <a:pt x="11563" y="6259"/>
                          <a:pt x="11682" y="6206"/>
                          <a:pt x="11663" y="6134"/>
                        </a:cubicBezTo>
                        <a:cubicBezTo>
                          <a:pt x="11330" y="4210"/>
                          <a:pt x="10543" y="2239"/>
                          <a:pt x="8993" y="992"/>
                        </a:cubicBezTo>
                        <a:cubicBezTo>
                          <a:pt x="8168" y="322"/>
                          <a:pt x="7122" y="0"/>
                          <a:pt x="607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185" name="Google Shape;1185;p7"/>
                <p:cNvGrpSpPr/>
                <p:nvPr/>
              </p:nvGrpSpPr>
              <p:grpSpPr>
                <a:xfrm>
                  <a:off x="3567009" y="3756825"/>
                  <a:ext cx="1000042" cy="1239421"/>
                  <a:chOff x="4858700" y="3190466"/>
                  <a:chExt cx="1184603" cy="1468334"/>
                </a:xfrm>
              </p:grpSpPr>
              <p:sp>
                <p:nvSpPr>
                  <p:cNvPr id="1186" name="Google Shape;1186;p7"/>
                  <p:cNvSpPr/>
                  <p:nvPr/>
                </p:nvSpPr>
                <p:spPr>
                  <a:xfrm>
                    <a:off x="4858700" y="4431075"/>
                    <a:ext cx="1184603" cy="227725"/>
                  </a:xfrm>
                  <a:custGeom>
                    <a:rect b="b" l="l" r="r" t="t"/>
                    <a:pathLst>
                      <a:path extrusionOk="0" h="390" w="4440">
                        <a:moveTo>
                          <a:pt x="2220" y="1"/>
                        </a:moveTo>
                        <a:cubicBezTo>
                          <a:pt x="992" y="1"/>
                          <a:pt x="1" y="86"/>
                          <a:pt x="1" y="194"/>
                        </a:cubicBezTo>
                        <a:cubicBezTo>
                          <a:pt x="1" y="301"/>
                          <a:pt x="992" y="390"/>
                          <a:pt x="2220" y="390"/>
                        </a:cubicBezTo>
                        <a:cubicBezTo>
                          <a:pt x="3445" y="390"/>
                          <a:pt x="4440" y="301"/>
                          <a:pt x="4440" y="194"/>
                        </a:cubicBezTo>
                        <a:cubicBezTo>
                          <a:pt x="4440" y="86"/>
                          <a:pt x="3445" y="1"/>
                          <a:pt x="2220" y="1"/>
                        </a:cubicBezTo>
                        <a:close/>
                      </a:path>
                    </a:pathLst>
                  </a:custGeom>
                  <a:solidFill>
                    <a:srgbClr val="5A5402">
                      <a:alpha val="47843"/>
                    </a:srgbClr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187" name="Google Shape;1187;p7"/>
                  <p:cNvGrpSpPr/>
                  <p:nvPr/>
                </p:nvGrpSpPr>
                <p:grpSpPr>
                  <a:xfrm>
                    <a:off x="5007306" y="3190466"/>
                    <a:ext cx="887400" cy="1413529"/>
                    <a:chOff x="391548" y="4098248"/>
                    <a:chExt cx="496004" cy="790078"/>
                  </a:xfrm>
                </p:grpSpPr>
                <p:sp>
                  <p:nvSpPr>
                    <p:cNvPr id="1188" name="Google Shape;1188;p7"/>
                    <p:cNvSpPr/>
                    <p:nvPr/>
                  </p:nvSpPr>
                  <p:spPr>
                    <a:xfrm>
                      <a:off x="422152" y="4098248"/>
                      <a:ext cx="404899" cy="685961"/>
                    </a:xfrm>
                    <a:custGeom>
                      <a:rect b="b" l="l" r="r" t="t"/>
                      <a:pathLst>
                        <a:path extrusionOk="0" h="3900" w="2302">
                          <a:moveTo>
                            <a:pt x="1288" y="0"/>
                          </a:moveTo>
                          <a:lnTo>
                            <a:pt x="1288" y="0"/>
                          </a:lnTo>
                          <a:cubicBezTo>
                            <a:pt x="1174" y="648"/>
                            <a:pt x="936" y="603"/>
                            <a:pt x="788" y="936"/>
                          </a:cubicBezTo>
                          <a:cubicBezTo>
                            <a:pt x="674" y="1199"/>
                            <a:pt x="711" y="1684"/>
                            <a:pt x="674" y="1890"/>
                          </a:cubicBezTo>
                          <a:cubicBezTo>
                            <a:pt x="533" y="1661"/>
                            <a:pt x="592" y="1310"/>
                            <a:pt x="581" y="1306"/>
                          </a:cubicBezTo>
                          <a:cubicBezTo>
                            <a:pt x="577" y="1304"/>
                            <a:pt x="573" y="1303"/>
                            <a:pt x="569" y="1303"/>
                          </a:cubicBezTo>
                          <a:cubicBezTo>
                            <a:pt x="548" y="1303"/>
                            <a:pt x="531" y="1324"/>
                            <a:pt x="522" y="1343"/>
                          </a:cubicBezTo>
                          <a:cubicBezTo>
                            <a:pt x="474" y="1435"/>
                            <a:pt x="437" y="1532"/>
                            <a:pt x="414" y="1631"/>
                          </a:cubicBezTo>
                          <a:cubicBezTo>
                            <a:pt x="370" y="1831"/>
                            <a:pt x="256" y="2500"/>
                            <a:pt x="530" y="2838"/>
                          </a:cubicBezTo>
                          <a:cubicBezTo>
                            <a:pt x="524" y="2838"/>
                            <a:pt x="518" y="2838"/>
                            <a:pt x="512" y="2838"/>
                          </a:cubicBezTo>
                          <a:cubicBezTo>
                            <a:pt x="339" y="2838"/>
                            <a:pt x="201" y="2684"/>
                            <a:pt x="1" y="2397"/>
                          </a:cubicBezTo>
                          <a:lnTo>
                            <a:pt x="1" y="2397"/>
                          </a:lnTo>
                          <a:cubicBezTo>
                            <a:pt x="82" y="3315"/>
                            <a:pt x="404" y="3707"/>
                            <a:pt x="759" y="3840"/>
                          </a:cubicBezTo>
                          <a:cubicBezTo>
                            <a:pt x="872" y="3883"/>
                            <a:pt x="990" y="3900"/>
                            <a:pt x="1103" y="3900"/>
                          </a:cubicBezTo>
                          <a:cubicBezTo>
                            <a:pt x="1365" y="3900"/>
                            <a:pt x="1609" y="3810"/>
                            <a:pt x="1754" y="3733"/>
                          </a:cubicBezTo>
                          <a:cubicBezTo>
                            <a:pt x="1813" y="3699"/>
                            <a:pt x="1854" y="3670"/>
                            <a:pt x="1876" y="3651"/>
                          </a:cubicBezTo>
                          <a:cubicBezTo>
                            <a:pt x="2301" y="3237"/>
                            <a:pt x="2261" y="2753"/>
                            <a:pt x="2190" y="2586"/>
                          </a:cubicBezTo>
                          <a:lnTo>
                            <a:pt x="2190" y="2586"/>
                          </a:lnTo>
                          <a:cubicBezTo>
                            <a:pt x="2052" y="2915"/>
                            <a:pt x="1900" y="3026"/>
                            <a:pt x="1810" y="3026"/>
                          </a:cubicBezTo>
                          <a:cubicBezTo>
                            <a:pt x="1739" y="3026"/>
                            <a:pt x="1705" y="2957"/>
                            <a:pt x="1746" y="2871"/>
                          </a:cubicBezTo>
                          <a:cubicBezTo>
                            <a:pt x="1865" y="2693"/>
                            <a:pt x="2224" y="1812"/>
                            <a:pt x="1569" y="1235"/>
                          </a:cubicBezTo>
                          <a:lnTo>
                            <a:pt x="1569" y="1235"/>
                          </a:lnTo>
                          <a:cubicBezTo>
                            <a:pt x="1628" y="1346"/>
                            <a:pt x="1672" y="1465"/>
                            <a:pt x="1684" y="1587"/>
                          </a:cubicBezTo>
                          <a:cubicBezTo>
                            <a:pt x="1691" y="1709"/>
                            <a:pt x="1662" y="1839"/>
                            <a:pt x="1577" y="1931"/>
                          </a:cubicBezTo>
                          <a:cubicBezTo>
                            <a:pt x="1546" y="1964"/>
                            <a:pt x="1506" y="1994"/>
                            <a:pt x="1458" y="2001"/>
                          </a:cubicBezTo>
                          <a:cubicBezTo>
                            <a:pt x="1452" y="2002"/>
                            <a:pt x="1446" y="2002"/>
                            <a:pt x="1441" y="2002"/>
                          </a:cubicBezTo>
                          <a:cubicBezTo>
                            <a:pt x="1413" y="2002"/>
                            <a:pt x="1386" y="1995"/>
                            <a:pt x="1362" y="1983"/>
                          </a:cubicBezTo>
                          <a:cubicBezTo>
                            <a:pt x="1218" y="1913"/>
                            <a:pt x="1118" y="1146"/>
                            <a:pt x="1121" y="988"/>
                          </a:cubicBezTo>
                          <a:cubicBezTo>
                            <a:pt x="1140" y="581"/>
                            <a:pt x="1587" y="544"/>
                            <a:pt x="1288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89" name="Google Shape;1189;p7"/>
                    <p:cNvSpPr/>
                    <p:nvPr/>
                  </p:nvSpPr>
                  <p:spPr>
                    <a:xfrm>
                      <a:off x="506754" y="4359086"/>
                      <a:ext cx="240266" cy="425120"/>
                    </a:xfrm>
                    <a:custGeom>
                      <a:rect b="b" l="l" r="r" t="t"/>
                      <a:pathLst>
                        <a:path extrusionOk="0" h="2417" w="1366">
                          <a:moveTo>
                            <a:pt x="485" y="1"/>
                          </a:moveTo>
                          <a:cubicBezTo>
                            <a:pt x="389" y="307"/>
                            <a:pt x="271" y="725"/>
                            <a:pt x="404" y="1399"/>
                          </a:cubicBezTo>
                          <a:cubicBezTo>
                            <a:pt x="394" y="1501"/>
                            <a:pt x="285" y="1632"/>
                            <a:pt x="182" y="1632"/>
                          </a:cubicBezTo>
                          <a:cubicBezTo>
                            <a:pt x="123" y="1632"/>
                            <a:pt x="66" y="1590"/>
                            <a:pt x="30" y="1476"/>
                          </a:cubicBezTo>
                          <a:lnTo>
                            <a:pt x="30" y="1476"/>
                          </a:lnTo>
                          <a:cubicBezTo>
                            <a:pt x="0" y="1743"/>
                            <a:pt x="93" y="2109"/>
                            <a:pt x="278" y="2357"/>
                          </a:cubicBezTo>
                          <a:cubicBezTo>
                            <a:pt x="391" y="2400"/>
                            <a:pt x="509" y="2417"/>
                            <a:pt x="622" y="2417"/>
                          </a:cubicBezTo>
                          <a:cubicBezTo>
                            <a:pt x="884" y="2417"/>
                            <a:pt x="1128" y="2327"/>
                            <a:pt x="1273" y="2250"/>
                          </a:cubicBezTo>
                          <a:cubicBezTo>
                            <a:pt x="1336" y="2124"/>
                            <a:pt x="1365" y="1968"/>
                            <a:pt x="1365" y="1850"/>
                          </a:cubicBezTo>
                          <a:lnTo>
                            <a:pt x="1365" y="1850"/>
                          </a:lnTo>
                          <a:cubicBezTo>
                            <a:pt x="1304" y="1934"/>
                            <a:pt x="1140" y="2026"/>
                            <a:pt x="1034" y="2026"/>
                          </a:cubicBezTo>
                          <a:cubicBezTo>
                            <a:pt x="981" y="2026"/>
                            <a:pt x="943" y="2002"/>
                            <a:pt x="940" y="1943"/>
                          </a:cubicBezTo>
                          <a:cubicBezTo>
                            <a:pt x="922" y="1492"/>
                            <a:pt x="1207" y="1099"/>
                            <a:pt x="1070" y="667"/>
                          </a:cubicBezTo>
                          <a:lnTo>
                            <a:pt x="1070" y="667"/>
                          </a:lnTo>
                          <a:cubicBezTo>
                            <a:pt x="1017" y="763"/>
                            <a:pt x="946" y="1198"/>
                            <a:pt x="755" y="1198"/>
                          </a:cubicBezTo>
                          <a:cubicBezTo>
                            <a:pt x="742" y="1198"/>
                            <a:pt x="729" y="1196"/>
                            <a:pt x="715" y="1191"/>
                          </a:cubicBezTo>
                          <a:cubicBezTo>
                            <a:pt x="526" y="1133"/>
                            <a:pt x="466" y="304"/>
                            <a:pt x="485" y="1"/>
                          </a:cubicBezTo>
                          <a:close/>
                        </a:path>
                      </a:pathLst>
                    </a:custGeom>
                    <a:solidFill>
                      <a:srgbClr val="EE2864">
                        <a:alpha val="63529"/>
                      </a:srgbClr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90" name="Google Shape;1190;p7"/>
                    <p:cNvSpPr/>
                    <p:nvPr/>
                  </p:nvSpPr>
                  <p:spPr>
                    <a:xfrm>
                      <a:off x="562159" y="4726159"/>
                      <a:ext cx="297430" cy="151615"/>
                    </a:xfrm>
                    <a:custGeom>
                      <a:rect b="b" l="l" r="r" t="t"/>
                      <a:pathLst>
                        <a:path extrusionOk="0" h="862" w="1691">
                          <a:moveTo>
                            <a:pt x="470" y="0"/>
                          </a:moveTo>
                          <a:cubicBezTo>
                            <a:pt x="274" y="67"/>
                            <a:pt x="0" y="347"/>
                            <a:pt x="0" y="347"/>
                          </a:cubicBezTo>
                          <a:lnTo>
                            <a:pt x="743" y="710"/>
                          </a:lnTo>
                          <a:lnTo>
                            <a:pt x="781" y="725"/>
                          </a:lnTo>
                          <a:lnTo>
                            <a:pt x="1146" y="861"/>
                          </a:lnTo>
                          <a:lnTo>
                            <a:pt x="1387" y="658"/>
                          </a:lnTo>
                          <a:lnTo>
                            <a:pt x="1387" y="655"/>
                          </a:lnTo>
                          <a:lnTo>
                            <a:pt x="1691" y="395"/>
                          </a:lnTo>
                          <a:lnTo>
                            <a:pt x="581" y="37"/>
                          </a:lnTo>
                          <a:lnTo>
                            <a:pt x="470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91" name="Google Shape;1191;p7"/>
                    <p:cNvSpPr/>
                    <p:nvPr/>
                  </p:nvSpPr>
                  <p:spPr>
                    <a:xfrm>
                      <a:off x="562159" y="4726159"/>
                      <a:ext cx="137370" cy="127518"/>
                    </a:xfrm>
                    <a:custGeom>
                      <a:rect b="b" l="l" r="r" t="t"/>
                      <a:pathLst>
                        <a:path extrusionOk="0" h="725" w="781">
                          <a:moveTo>
                            <a:pt x="470" y="0"/>
                          </a:moveTo>
                          <a:cubicBezTo>
                            <a:pt x="274" y="67"/>
                            <a:pt x="0" y="347"/>
                            <a:pt x="0" y="347"/>
                          </a:cubicBezTo>
                          <a:lnTo>
                            <a:pt x="743" y="710"/>
                          </a:lnTo>
                          <a:lnTo>
                            <a:pt x="781" y="725"/>
                          </a:lnTo>
                          <a:lnTo>
                            <a:pt x="781" y="725"/>
                          </a:lnTo>
                          <a:lnTo>
                            <a:pt x="718" y="511"/>
                          </a:lnTo>
                          <a:lnTo>
                            <a:pt x="702" y="462"/>
                          </a:lnTo>
                          <a:lnTo>
                            <a:pt x="581" y="37"/>
                          </a:lnTo>
                          <a:lnTo>
                            <a:pt x="470" y="0"/>
                          </a:lnTo>
                          <a:close/>
                        </a:path>
                      </a:pathLst>
                    </a:custGeom>
                    <a:solidFill>
                      <a:srgbClr val="935200">
                        <a:alpha val="47450"/>
                      </a:srgbClr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92" name="Google Shape;1192;p7"/>
                    <p:cNvSpPr/>
                    <p:nvPr/>
                  </p:nvSpPr>
                  <p:spPr>
                    <a:xfrm>
                      <a:off x="594522" y="4767668"/>
                      <a:ext cx="185036" cy="65958"/>
                    </a:xfrm>
                    <a:custGeom>
                      <a:rect b="b" l="l" r="r" t="t"/>
                      <a:pathLst>
                        <a:path extrusionOk="0" h="375" w="1052">
                          <a:moveTo>
                            <a:pt x="30" y="0"/>
                          </a:moveTo>
                          <a:lnTo>
                            <a:pt x="1" y="34"/>
                          </a:lnTo>
                          <a:lnTo>
                            <a:pt x="685" y="348"/>
                          </a:lnTo>
                          <a:lnTo>
                            <a:pt x="1051" y="374"/>
                          </a:lnTo>
                          <a:lnTo>
                            <a:pt x="696" y="319"/>
                          </a:lnTo>
                          <a:lnTo>
                            <a:pt x="30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93" name="Google Shape;1193;p7"/>
                    <p:cNvSpPr/>
                    <p:nvPr/>
                  </p:nvSpPr>
                  <p:spPr>
                    <a:xfrm>
                      <a:off x="763725" y="4795106"/>
                      <a:ext cx="123827" cy="93220"/>
                    </a:xfrm>
                    <a:custGeom>
                      <a:rect b="b" l="l" r="r" t="t"/>
                      <a:pathLst>
                        <a:path extrusionOk="0" h="530" w="704">
                          <a:moveTo>
                            <a:pt x="486" y="1"/>
                          </a:moveTo>
                          <a:cubicBezTo>
                            <a:pt x="55" y="1"/>
                            <a:pt x="0" y="469"/>
                            <a:pt x="0" y="469"/>
                          </a:cubicBezTo>
                          <a:cubicBezTo>
                            <a:pt x="0" y="469"/>
                            <a:pt x="126" y="507"/>
                            <a:pt x="267" y="522"/>
                          </a:cubicBezTo>
                          <a:cubicBezTo>
                            <a:pt x="275" y="522"/>
                            <a:pt x="285" y="525"/>
                            <a:pt x="292" y="525"/>
                          </a:cubicBezTo>
                          <a:cubicBezTo>
                            <a:pt x="323" y="528"/>
                            <a:pt x="354" y="529"/>
                            <a:pt x="384" y="529"/>
                          </a:cubicBezTo>
                          <a:cubicBezTo>
                            <a:pt x="489" y="529"/>
                            <a:pt x="586" y="511"/>
                            <a:pt x="630" y="447"/>
                          </a:cubicBezTo>
                          <a:cubicBezTo>
                            <a:pt x="704" y="288"/>
                            <a:pt x="656" y="155"/>
                            <a:pt x="608" y="78"/>
                          </a:cubicBezTo>
                          <a:cubicBezTo>
                            <a:pt x="600" y="70"/>
                            <a:pt x="593" y="59"/>
                            <a:pt x="585" y="52"/>
                          </a:cubicBezTo>
                          <a:cubicBezTo>
                            <a:pt x="563" y="18"/>
                            <a:pt x="545" y="3"/>
                            <a:pt x="545" y="3"/>
                          </a:cubicBezTo>
                          <a:cubicBezTo>
                            <a:pt x="524" y="1"/>
                            <a:pt x="505" y="1"/>
                            <a:pt x="486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94" name="Google Shape;1194;p7"/>
                    <p:cNvSpPr/>
                    <p:nvPr/>
                  </p:nvSpPr>
                  <p:spPr>
                    <a:xfrm>
                      <a:off x="785359" y="4810936"/>
                      <a:ext cx="57340" cy="67365"/>
                    </a:xfrm>
                    <a:custGeom>
                      <a:rect b="b" l="l" r="r" t="t"/>
                      <a:pathLst>
                        <a:path extrusionOk="0" h="383" w="326">
                          <a:moveTo>
                            <a:pt x="307" y="0"/>
                          </a:moveTo>
                          <a:cubicBezTo>
                            <a:pt x="254" y="0"/>
                            <a:pt x="49" y="104"/>
                            <a:pt x="29" y="198"/>
                          </a:cubicBezTo>
                          <a:cubicBezTo>
                            <a:pt x="19" y="228"/>
                            <a:pt x="7" y="254"/>
                            <a:pt x="3" y="287"/>
                          </a:cubicBezTo>
                          <a:cubicBezTo>
                            <a:pt x="1" y="304"/>
                            <a:pt x="11" y="382"/>
                            <a:pt x="19" y="382"/>
                          </a:cubicBezTo>
                          <a:cubicBezTo>
                            <a:pt x="22" y="382"/>
                            <a:pt x="24" y="374"/>
                            <a:pt x="26" y="354"/>
                          </a:cubicBezTo>
                          <a:cubicBezTo>
                            <a:pt x="26" y="173"/>
                            <a:pt x="140" y="73"/>
                            <a:pt x="307" y="29"/>
                          </a:cubicBezTo>
                          <a:cubicBezTo>
                            <a:pt x="325" y="9"/>
                            <a:pt x="323" y="0"/>
                            <a:pt x="307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95" name="Google Shape;1195;p7"/>
                    <p:cNvSpPr/>
                    <p:nvPr/>
                  </p:nvSpPr>
                  <p:spPr>
                    <a:xfrm>
                      <a:off x="832321" y="4817443"/>
                      <a:ext cx="46259" cy="62968"/>
                    </a:xfrm>
                    <a:custGeom>
                      <a:rect b="b" l="l" r="r" t="t"/>
                      <a:pathLst>
                        <a:path extrusionOk="0" h="358" w="263">
                          <a:moveTo>
                            <a:pt x="136" y="0"/>
                          </a:moveTo>
                          <a:cubicBezTo>
                            <a:pt x="128" y="0"/>
                            <a:pt x="122" y="9"/>
                            <a:pt x="124" y="21"/>
                          </a:cubicBezTo>
                          <a:cubicBezTo>
                            <a:pt x="158" y="65"/>
                            <a:pt x="187" y="125"/>
                            <a:pt x="195" y="176"/>
                          </a:cubicBezTo>
                          <a:cubicBezTo>
                            <a:pt x="209" y="331"/>
                            <a:pt x="0" y="358"/>
                            <a:pt x="66" y="358"/>
                          </a:cubicBezTo>
                          <a:cubicBezTo>
                            <a:pt x="71" y="358"/>
                            <a:pt x="77" y="358"/>
                            <a:pt x="84" y="357"/>
                          </a:cubicBezTo>
                          <a:cubicBezTo>
                            <a:pt x="262" y="328"/>
                            <a:pt x="247" y="113"/>
                            <a:pt x="143" y="2"/>
                          </a:cubicBezTo>
                          <a:cubicBezTo>
                            <a:pt x="141" y="1"/>
                            <a:pt x="138" y="0"/>
                            <a:pt x="136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96" name="Google Shape;1196;p7"/>
                    <p:cNvSpPr/>
                    <p:nvPr/>
                  </p:nvSpPr>
                  <p:spPr>
                    <a:xfrm>
                      <a:off x="812622" y="4827293"/>
                      <a:ext cx="23745" cy="49073"/>
                    </a:xfrm>
                    <a:custGeom>
                      <a:rect b="b" l="l" r="r" t="t"/>
                      <a:pathLst>
                        <a:path extrusionOk="0" h="279" w="135">
                          <a:moveTo>
                            <a:pt x="116" y="1"/>
                          </a:moveTo>
                          <a:cubicBezTo>
                            <a:pt x="84" y="1"/>
                            <a:pt x="1" y="55"/>
                            <a:pt x="11" y="158"/>
                          </a:cubicBezTo>
                          <a:cubicBezTo>
                            <a:pt x="11" y="187"/>
                            <a:pt x="19" y="228"/>
                            <a:pt x="37" y="257"/>
                          </a:cubicBezTo>
                          <a:cubicBezTo>
                            <a:pt x="45" y="271"/>
                            <a:pt x="53" y="278"/>
                            <a:pt x="56" y="278"/>
                          </a:cubicBezTo>
                          <a:cubicBezTo>
                            <a:pt x="59" y="278"/>
                            <a:pt x="58" y="269"/>
                            <a:pt x="48" y="250"/>
                          </a:cubicBezTo>
                          <a:cubicBezTo>
                            <a:pt x="37" y="180"/>
                            <a:pt x="22" y="42"/>
                            <a:pt x="122" y="28"/>
                          </a:cubicBezTo>
                          <a:cubicBezTo>
                            <a:pt x="135" y="10"/>
                            <a:pt x="130" y="1"/>
                            <a:pt x="116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97" name="Google Shape;1197;p7"/>
                    <p:cNvSpPr/>
                    <p:nvPr/>
                  </p:nvSpPr>
                  <p:spPr>
                    <a:xfrm>
                      <a:off x="419514" y="4645955"/>
                      <a:ext cx="420553" cy="208427"/>
                    </a:xfrm>
                    <a:custGeom>
                      <a:rect b="b" l="l" r="r" t="t"/>
                      <a:pathLst>
                        <a:path extrusionOk="0" h="1185" w="2391">
                          <a:moveTo>
                            <a:pt x="2113" y="1"/>
                          </a:moveTo>
                          <a:lnTo>
                            <a:pt x="1766" y="119"/>
                          </a:lnTo>
                          <a:lnTo>
                            <a:pt x="1" y="715"/>
                          </a:lnTo>
                          <a:lnTo>
                            <a:pt x="540" y="1184"/>
                          </a:lnTo>
                          <a:lnTo>
                            <a:pt x="948" y="1037"/>
                          </a:lnTo>
                          <a:lnTo>
                            <a:pt x="2379" y="515"/>
                          </a:lnTo>
                          <a:cubicBezTo>
                            <a:pt x="2379" y="515"/>
                            <a:pt x="2391" y="460"/>
                            <a:pt x="2383" y="385"/>
                          </a:cubicBezTo>
                          <a:lnTo>
                            <a:pt x="2383" y="356"/>
                          </a:lnTo>
                          <a:cubicBezTo>
                            <a:pt x="2368" y="230"/>
                            <a:pt x="2309" y="67"/>
                            <a:pt x="2113" y="1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98" name="Google Shape;1198;p7"/>
                    <p:cNvSpPr/>
                    <p:nvPr/>
                  </p:nvSpPr>
                  <p:spPr>
                    <a:xfrm>
                      <a:off x="391548" y="4771185"/>
                      <a:ext cx="123123" cy="93044"/>
                    </a:xfrm>
                    <a:custGeom>
                      <a:rect b="b" l="l" r="r" t="t"/>
                      <a:pathLst>
                        <a:path extrusionOk="0" h="529" w="700">
                          <a:moveTo>
                            <a:pt x="214" y="0"/>
                          </a:moveTo>
                          <a:cubicBezTo>
                            <a:pt x="196" y="0"/>
                            <a:pt x="178" y="1"/>
                            <a:pt x="160" y="3"/>
                          </a:cubicBezTo>
                          <a:cubicBezTo>
                            <a:pt x="160" y="3"/>
                            <a:pt x="141" y="18"/>
                            <a:pt x="115" y="51"/>
                          </a:cubicBezTo>
                          <a:cubicBezTo>
                            <a:pt x="112" y="59"/>
                            <a:pt x="105" y="66"/>
                            <a:pt x="97" y="77"/>
                          </a:cubicBezTo>
                          <a:cubicBezTo>
                            <a:pt x="49" y="154"/>
                            <a:pt x="1" y="284"/>
                            <a:pt x="71" y="446"/>
                          </a:cubicBezTo>
                          <a:cubicBezTo>
                            <a:pt x="114" y="510"/>
                            <a:pt x="211" y="528"/>
                            <a:pt x="316" y="528"/>
                          </a:cubicBezTo>
                          <a:cubicBezTo>
                            <a:pt x="346" y="528"/>
                            <a:pt x="377" y="527"/>
                            <a:pt x="407" y="525"/>
                          </a:cubicBezTo>
                          <a:cubicBezTo>
                            <a:pt x="415" y="525"/>
                            <a:pt x="426" y="525"/>
                            <a:pt x="433" y="521"/>
                          </a:cubicBezTo>
                          <a:cubicBezTo>
                            <a:pt x="574" y="506"/>
                            <a:pt x="699" y="472"/>
                            <a:pt x="699" y="472"/>
                          </a:cubicBezTo>
                          <a:cubicBezTo>
                            <a:pt x="699" y="472"/>
                            <a:pt x="649" y="0"/>
                            <a:pt x="21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99" name="Google Shape;1199;p7"/>
                    <p:cNvSpPr/>
                    <p:nvPr/>
                  </p:nvSpPr>
                  <p:spPr>
                    <a:xfrm>
                      <a:off x="497080" y="4705228"/>
                      <a:ext cx="158125" cy="66134"/>
                    </a:xfrm>
                    <a:custGeom>
                      <a:rect b="b" l="l" r="r" t="t"/>
                      <a:pathLst>
                        <a:path extrusionOk="0" h="376" w="899">
                          <a:moveTo>
                            <a:pt x="876" y="0"/>
                          </a:moveTo>
                          <a:lnTo>
                            <a:pt x="832" y="19"/>
                          </a:lnTo>
                          <a:lnTo>
                            <a:pt x="96" y="323"/>
                          </a:lnTo>
                          <a:cubicBezTo>
                            <a:pt x="96" y="323"/>
                            <a:pt x="59" y="341"/>
                            <a:pt x="33" y="355"/>
                          </a:cubicBezTo>
                          <a:cubicBezTo>
                            <a:pt x="4" y="371"/>
                            <a:pt x="1" y="376"/>
                            <a:pt x="9" y="376"/>
                          </a:cubicBezTo>
                          <a:cubicBezTo>
                            <a:pt x="14" y="376"/>
                            <a:pt x="25" y="373"/>
                            <a:pt x="37" y="370"/>
                          </a:cubicBezTo>
                          <a:lnTo>
                            <a:pt x="111" y="345"/>
                          </a:lnTo>
                          <a:lnTo>
                            <a:pt x="843" y="45"/>
                          </a:lnTo>
                          <a:lnTo>
                            <a:pt x="888" y="26"/>
                          </a:lnTo>
                          <a:cubicBezTo>
                            <a:pt x="895" y="19"/>
                            <a:pt x="898" y="8"/>
                            <a:pt x="881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200" name="Google Shape;1200;p7"/>
                    <p:cNvSpPr/>
                    <p:nvPr/>
                  </p:nvSpPr>
                  <p:spPr>
                    <a:xfrm>
                      <a:off x="408433" y="4779980"/>
                      <a:ext cx="55405" cy="38519"/>
                    </a:xfrm>
                    <a:custGeom>
                      <a:rect b="b" l="l" r="r" t="t"/>
                      <a:pathLst>
                        <a:path extrusionOk="0" h="219" w="315">
                          <a:moveTo>
                            <a:pt x="19" y="1"/>
                          </a:moveTo>
                          <a:cubicBezTo>
                            <a:pt x="16" y="9"/>
                            <a:pt x="9" y="16"/>
                            <a:pt x="1" y="27"/>
                          </a:cubicBezTo>
                          <a:lnTo>
                            <a:pt x="19" y="27"/>
                          </a:lnTo>
                          <a:lnTo>
                            <a:pt x="41" y="31"/>
                          </a:lnTo>
                          <a:cubicBezTo>
                            <a:pt x="75" y="38"/>
                            <a:pt x="108" y="49"/>
                            <a:pt x="137" y="67"/>
                          </a:cubicBezTo>
                          <a:cubicBezTo>
                            <a:pt x="171" y="82"/>
                            <a:pt x="200" y="101"/>
                            <a:pt x="226" y="123"/>
                          </a:cubicBezTo>
                          <a:cubicBezTo>
                            <a:pt x="231" y="130"/>
                            <a:pt x="238" y="138"/>
                            <a:pt x="245" y="142"/>
                          </a:cubicBezTo>
                          <a:cubicBezTo>
                            <a:pt x="245" y="142"/>
                            <a:pt x="245" y="145"/>
                            <a:pt x="248" y="145"/>
                          </a:cubicBezTo>
                          <a:lnTo>
                            <a:pt x="263" y="160"/>
                          </a:lnTo>
                          <a:cubicBezTo>
                            <a:pt x="275" y="167"/>
                            <a:pt x="286" y="183"/>
                            <a:pt x="293" y="193"/>
                          </a:cubicBezTo>
                          <a:cubicBezTo>
                            <a:pt x="297" y="197"/>
                            <a:pt x="301" y="200"/>
                            <a:pt x="304" y="205"/>
                          </a:cubicBezTo>
                          <a:cubicBezTo>
                            <a:pt x="304" y="208"/>
                            <a:pt x="308" y="212"/>
                            <a:pt x="308" y="215"/>
                          </a:cubicBezTo>
                          <a:cubicBezTo>
                            <a:pt x="310" y="217"/>
                            <a:pt x="310" y="218"/>
                            <a:pt x="311" y="218"/>
                          </a:cubicBezTo>
                          <a:cubicBezTo>
                            <a:pt x="312" y="218"/>
                            <a:pt x="313" y="217"/>
                            <a:pt x="315" y="215"/>
                          </a:cubicBezTo>
                          <a:lnTo>
                            <a:pt x="315" y="205"/>
                          </a:lnTo>
                          <a:cubicBezTo>
                            <a:pt x="315" y="200"/>
                            <a:pt x="311" y="197"/>
                            <a:pt x="311" y="197"/>
                          </a:cubicBezTo>
                          <a:cubicBezTo>
                            <a:pt x="311" y="193"/>
                            <a:pt x="308" y="190"/>
                            <a:pt x="308" y="183"/>
                          </a:cubicBezTo>
                          <a:cubicBezTo>
                            <a:pt x="308" y="183"/>
                            <a:pt x="297" y="167"/>
                            <a:pt x="286" y="149"/>
                          </a:cubicBezTo>
                          <a:cubicBezTo>
                            <a:pt x="282" y="142"/>
                            <a:pt x="275" y="134"/>
                            <a:pt x="270" y="130"/>
                          </a:cubicBezTo>
                          <a:cubicBezTo>
                            <a:pt x="263" y="123"/>
                            <a:pt x="260" y="119"/>
                            <a:pt x="260" y="119"/>
                          </a:cubicBezTo>
                          <a:lnTo>
                            <a:pt x="253" y="111"/>
                          </a:lnTo>
                          <a:lnTo>
                            <a:pt x="245" y="104"/>
                          </a:lnTo>
                          <a:cubicBezTo>
                            <a:pt x="215" y="79"/>
                            <a:pt x="186" y="56"/>
                            <a:pt x="152" y="41"/>
                          </a:cubicBezTo>
                          <a:cubicBezTo>
                            <a:pt x="120" y="23"/>
                            <a:pt x="82" y="9"/>
                            <a:pt x="45" y="5"/>
                          </a:cubicBezTo>
                          <a:lnTo>
                            <a:pt x="23" y="1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201" name="Google Shape;1201;p7"/>
                    <p:cNvSpPr/>
                    <p:nvPr/>
                  </p:nvSpPr>
                  <p:spPr>
                    <a:xfrm>
                      <a:off x="586079" y="4645955"/>
                      <a:ext cx="253985" cy="182395"/>
                    </a:xfrm>
                    <a:custGeom>
                      <a:rect b="b" l="l" r="r" t="t"/>
                      <a:pathLst>
                        <a:path extrusionOk="0" h="1037" w="1444">
                          <a:moveTo>
                            <a:pt x="1166" y="1"/>
                          </a:moveTo>
                          <a:lnTo>
                            <a:pt x="819" y="119"/>
                          </a:lnTo>
                          <a:lnTo>
                            <a:pt x="1" y="1037"/>
                          </a:lnTo>
                          <a:lnTo>
                            <a:pt x="1432" y="515"/>
                          </a:lnTo>
                          <a:cubicBezTo>
                            <a:pt x="1432" y="515"/>
                            <a:pt x="1444" y="460"/>
                            <a:pt x="1436" y="385"/>
                          </a:cubicBezTo>
                          <a:lnTo>
                            <a:pt x="1436" y="356"/>
                          </a:lnTo>
                          <a:cubicBezTo>
                            <a:pt x="1421" y="230"/>
                            <a:pt x="1362" y="67"/>
                            <a:pt x="1166" y="1"/>
                          </a:cubicBezTo>
                          <a:close/>
                        </a:path>
                      </a:pathLst>
                    </a:custGeom>
                    <a:solidFill>
                      <a:srgbClr val="935200">
                        <a:alpha val="47450"/>
                      </a:srgbClr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202" name="Google Shape;1202;p7"/>
                    <p:cNvSpPr/>
                    <p:nvPr/>
                  </p:nvSpPr>
                  <p:spPr>
                    <a:xfrm>
                      <a:off x="592763" y="4708394"/>
                      <a:ext cx="245894" cy="88296"/>
                    </a:xfrm>
                    <a:custGeom>
                      <a:rect b="b" l="l" r="r" t="t"/>
                      <a:pathLst>
                        <a:path extrusionOk="0" h="502" w="1398">
                          <a:moveTo>
                            <a:pt x="1398" y="1"/>
                          </a:moveTo>
                          <a:lnTo>
                            <a:pt x="1383" y="4"/>
                          </a:lnTo>
                          <a:lnTo>
                            <a:pt x="100" y="452"/>
                          </a:lnTo>
                          <a:cubicBezTo>
                            <a:pt x="100" y="452"/>
                            <a:pt x="59" y="467"/>
                            <a:pt x="33" y="482"/>
                          </a:cubicBezTo>
                          <a:cubicBezTo>
                            <a:pt x="3" y="496"/>
                            <a:pt x="1" y="501"/>
                            <a:pt x="11" y="501"/>
                          </a:cubicBezTo>
                          <a:cubicBezTo>
                            <a:pt x="17" y="501"/>
                            <a:pt x="28" y="499"/>
                            <a:pt x="40" y="496"/>
                          </a:cubicBezTo>
                          <a:lnTo>
                            <a:pt x="115" y="479"/>
                          </a:lnTo>
                          <a:lnTo>
                            <a:pt x="1394" y="30"/>
                          </a:lnTo>
                          <a:lnTo>
                            <a:pt x="1398" y="30"/>
                          </a:lnTo>
                          <a:lnTo>
                            <a:pt x="1398" y="1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203" name="Google Shape;1203;p7"/>
                    <p:cNvSpPr/>
                    <p:nvPr/>
                  </p:nvSpPr>
                  <p:spPr>
                    <a:xfrm>
                      <a:off x="404388" y="4813222"/>
                      <a:ext cx="63496" cy="50304"/>
                    </a:xfrm>
                    <a:custGeom>
                      <a:rect b="b" l="l" r="r" t="t"/>
                      <a:pathLst>
                        <a:path extrusionOk="0" h="286" w="361">
                          <a:moveTo>
                            <a:pt x="115" y="0"/>
                          </a:moveTo>
                          <a:cubicBezTo>
                            <a:pt x="61" y="0"/>
                            <a:pt x="0" y="14"/>
                            <a:pt x="68" y="19"/>
                          </a:cubicBezTo>
                          <a:cubicBezTo>
                            <a:pt x="216" y="23"/>
                            <a:pt x="309" y="149"/>
                            <a:pt x="334" y="286"/>
                          </a:cubicBezTo>
                          <a:cubicBezTo>
                            <a:pt x="342" y="286"/>
                            <a:pt x="353" y="286"/>
                            <a:pt x="360" y="282"/>
                          </a:cubicBezTo>
                          <a:cubicBezTo>
                            <a:pt x="360" y="223"/>
                            <a:pt x="268" y="33"/>
                            <a:pt x="172" y="11"/>
                          </a:cubicBezTo>
                          <a:cubicBezTo>
                            <a:pt x="164" y="3"/>
                            <a:pt x="140" y="0"/>
                            <a:pt x="115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1204" name="Google Shape;1204;p7"/>
              <p:cNvGrpSpPr/>
              <p:nvPr/>
            </p:nvGrpSpPr>
            <p:grpSpPr>
              <a:xfrm>
                <a:off x="6825550" y="2498700"/>
                <a:ext cx="1353816" cy="2332743"/>
                <a:chOff x="6179875" y="2498700"/>
                <a:chExt cx="1353816" cy="2332743"/>
              </a:xfrm>
            </p:grpSpPr>
            <p:sp>
              <p:nvSpPr>
                <p:cNvPr id="1205" name="Google Shape;1205;p7"/>
                <p:cNvSpPr/>
                <p:nvPr/>
              </p:nvSpPr>
              <p:spPr>
                <a:xfrm>
                  <a:off x="6259041" y="4741865"/>
                  <a:ext cx="1029948" cy="89578"/>
                </a:xfrm>
                <a:custGeom>
                  <a:rect b="b" l="l" r="r" t="t"/>
                  <a:pathLst>
                    <a:path extrusionOk="0" h="456" w="5243">
                      <a:moveTo>
                        <a:pt x="2620" y="0"/>
                      </a:moveTo>
                      <a:cubicBezTo>
                        <a:pt x="1173" y="0"/>
                        <a:pt x="1" y="100"/>
                        <a:pt x="1" y="226"/>
                      </a:cubicBezTo>
                      <a:cubicBezTo>
                        <a:pt x="1" y="355"/>
                        <a:pt x="1173" y="456"/>
                        <a:pt x="2620" y="456"/>
                      </a:cubicBezTo>
                      <a:cubicBezTo>
                        <a:pt x="4066" y="456"/>
                        <a:pt x="5242" y="355"/>
                        <a:pt x="5242" y="226"/>
                      </a:cubicBezTo>
                      <a:cubicBezTo>
                        <a:pt x="5242" y="100"/>
                        <a:pt x="4066" y="0"/>
                        <a:pt x="2620" y="0"/>
                      </a:cubicBezTo>
                      <a:close/>
                    </a:path>
                  </a:pathLst>
                </a:custGeom>
                <a:solidFill>
                  <a:srgbClr val="5A5402">
                    <a:alpha val="47843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6" name="Google Shape;1206;p7"/>
                <p:cNvSpPr/>
                <p:nvPr/>
              </p:nvSpPr>
              <p:spPr>
                <a:xfrm>
                  <a:off x="6921048" y="3640025"/>
                  <a:ext cx="382474" cy="332577"/>
                </a:xfrm>
                <a:custGeom>
                  <a:rect b="b" l="l" r="r" t="t"/>
                  <a:pathLst>
                    <a:path extrusionOk="0" h="1693" w="1947">
                      <a:moveTo>
                        <a:pt x="63" y="1"/>
                      </a:moveTo>
                      <a:lnTo>
                        <a:pt x="34" y="530"/>
                      </a:lnTo>
                      <a:lnTo>
                        <a:pt x="1" y="1133"/>
                      </a:lnTo>
                      <a:lnTo>
                        <a:pt x="418" y="1296"/>
                      </a:lnTo>
                      <a:lnTo>
                        <a:pt x="1436" y="1692"/>
                      </a:lnTo>
                      <a:lnTo>
                        <a:pt x="1946" y="1189"/>
                      </a:lnTo>
                      <a:lnTo>
                        <a:pt x="618" y="352"/>
                      </a:lnTo>
                      <a:lnTo>
                        <a:pt x="226" y="105"/>
                      </a:lnTo>
                      <a:lnTo>
                        <a:pt x="63" y="1"/>
                      </a:lnTo>
                      <a:close/>
                    </a:path>
                  </a:pathLst>
                </a:custGeom>
                <a:solidFill>
                  <a:srgbClr val="F9A29C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7" name="Google Shape;1207;p7"/>
                <p:cNvSpPr/>
                <p:nvPr/>
              </p:nvSpPr>
              <p:spPr>
                <a:xfrm>
                  <a:off x="6921048" y="3660455"/>
                  <a:ext cx="121401" cy="234356"/>
                </a:xfrm>
                <a:custGeom>
                  <a:rect b="b" l="l" r="r" t="t"/>
                  <a:pathLst>
                    <a:path extrusionOk="0" h="1193" w="618">
                      <a:moveTo>
                        <a:pt x="226" y="1"/>
                      </a:moveTo>
                      <a:lnTo>
                        <a:pt x="34" y="426"/>
                      </a:lnTo>
                      <a:lnTo>
                        <a:pt x="1" y="1029"/>
                      </a:lnTo>
                      <a:lnTo>
                        <a:pt x="418" y="1192"/>
                      </a:lnTo>
                      <a:lnTo>
                        <a:pt x="618" y="248"/>
                      </a:lnTo>
                      <a:lnTo>
                        <a:pt x="226" y="1"/>
                      </a:lnTo>
                      <a:close/>
                    </a:path>
                  </a:pathLst>
                </a:custGeom>
                <a:solidFill>
                  <a:srgbClr val="E1898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8" name="Google Shape;1208;p7"/>
                <p:cNvSpPr/>
                <p:nvPr/>
              </p:nvSpPr>
              <p:spPr>
                <a:xfrm>
                  <a:off x="6699462" y="3485425"/>
                  <a:ext cx="332970" cy="424512"/>
                </a:xfrm>
                <a:custGeom>
                  <a:rect b="b" l="l" r="r" t="t"/>
                  <a:pathLst>
                    <a:path extrusionOk="0" h="2161" w="1695">
                      <a:moveTo>
                        <a:pt x="118" y="0"/>
                      </a:moveTo>
                      <a:lnTo>
                        <a:pt x="0" y="1605"/>
                      </a:lnTo>
                      <a:lnTo>
                        <a:pt x="1210" y="2160"/>
                      </a:lnTo>
                      <a:lnTo>
                        <a:pt x="1694" y="992"/>
                      </a:lnTo>
                      <a:cubicBezTo>
                        <a:pt x="1694" y="992"/>
                        <a:pt x="636" y="11"/>
                        <a:pt x="182" y="11"/>
                      </a:cubicBezTo>
                      <a:lnTo>
                        <a:pt x="11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9" name="Google Shape;1209;p7"/>
                <p:cNvSpPr/>
                <p:nvPr/>
              </p:nvSpPr>
              <p:spPr>
                <a:xfrm>
                  <a:off x="6298919" y="4634215"/>
                  <a:ext cx="362240" cy="131027"/>
                </a:xfrm>
                <a:custGeom>
                  <a:rect b="b" l="l" r="r" t="t"/>
                  <a:pathLst>
                    <a:path extrusionOk="0" h="667" w="1844">
                      <a:moveTo>
                        <a:pt x="1666" y="0"/>
                      </a:moveTo>
                      <a:lnTo>
                        <a:pt x="641" y="56"/>
                      </a:lnTo>
                      <a:cubicBezTo>
                        <a:pt x="242" y="149"/>
                        <a:pt x="78" y="363"/>
                        <a:pt x="34" y="493"/>
                      </a:cubicBezTo>
                      <a:cubicBezTo>
                        <a:pt x="1" y="596"/>
                        <a:pt x="12" y="666"/>
                        <a:pt x="12" y="666"/>
                      </a:cubicBezTo>
                      <a:lnTo>
                        <a:pt x="1843" y="644"/>
                      </a:lnTo>
                      <a:lnTo>
                        <a:pt x="1817" y="507"/>
                      </a:lnTo>
                      <a:lnTo>
                        <a:pt x="166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0" name="Google Shape;1210;p7"/>
                <p:cNvSpPr/>
                <p:nvPr/>
              </p:nvSpPr>
              <p:spPr>
                <a:xfrm>
                  <a:off x="6298919" y="4731061"/>
                  <a:ext cx="362240" cy="34181"/>
                </a:xfrm>
                <a:custGeom>
                  <a:rect b="b" l="l" r="r" t="t"/>
                  <a:pathLst>
                    <a:path extrusionOk="0" h="174" w="1844">
                      <a:moveTo>
                        <a:pt x="34" y="0"/>
                      </a:moveTo>
                      <a:cubicBezTo>
                        <a:pt x="1" y="103"/>
                        <a:pt x="12" y="173"/>
                        <a:pt x="12" y="173"/>
                      </a:cubicBezTo>
                      <a:lnTo>
                        <a:pt x="1843" y="151"/>
                      </a:lnTo>
                      <a:lnTo>
                        <a:pt x="1817" y="14"/>
                      </a:lnTo>
                      <a:lnTo>
                        <a:pt x="34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1" name="Google Shape;1211;p7"/>
                <p:cNvSpPr/>
                <p:nvPr/>
              </p:nvSpPr>
              <p:spPr>
                <a:xfrm>
                  <a:off x="6897082" y="4561728"/>
                  <a:ext cx="349668" cy="188192"/>
                </a:xfrm>
                <a:custGeom>
                  <a:rect b="b" l="l" r="r" t="t"/>
                  <a:pathLst>
                    <a:path extrusionOk="0" h="958" w="1780">
                      <a:moveTo>
                        <a:pt x="1123" y="0"/>
                      </a:moveTo>
                      <a:cubicBezTo>
                        <a:pt x="1080" y="0"/>
                        <a:pt x="1036" y="2"/>
                        <a:pt x="988" y="7"/>
                      </a:cubicBezTo>
                      <a:lnTo>
                        <a:pt x="0" y="292"/>
                      </a:lnTo>
                      <a:lnTo>
                        <a:pt x="22" y="821"/>
                      </a:lnTo>
                      <a:lnTo>
                        <a:pt x="45" y="958"/>
                      </a:lnTo>
                      <a:lnTo>
                        <a:pt x="1779" y="381"/>
                      </a:lnTo>
                      <a:cubicBezTo>
                        <a:pt x="1779" y="381"/>
                        <a:pt x="1769" y="307"/>
                        <a:pt x="1706" y="222"/>
                      </a:cubicBezTo>
                      <a:cubicBezTo>
                        <a:pt x="1630" y="127"/>
                        <a:pt x="1446" y="0"/>
                        <a:pt x="112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2" name="Google Shape;1212;p7"/>
                <p:cNvSpPr/>
                <p:nvPr/>
              </p:nvSpPr>
              <p:spPr>
                <a:xfrm>
                  <a:off x="6901404" y="4605142"/>
                  <a:ext cx="345346" cy="144778"/>
                </a:xfrm>
                <a:custGeom>
                  <a:rect b="b" l="l" r="r" t="t"/>
                  <a:pathLst>
                    <a:path extrusionOk="0" h="737" w="1758">
                      <a:moveTo>
                        <a:pt x="1684" y="1"/>
                      </a:moveTo>
                      <a:lnTo>
                        <a:pt x="0" y="600"/>
                      </a:lnTo>
                      <a:lnTo>
                        <a:pt x="23" y="737"/>
                      </a:lnTo>
                      <a:lnTo>
                        <a:pt x="1757" y="160"/>
                      </a:lnTo>
                      <a:cubicBezTo>
                        <a:pt x="1757" y="160"/>
                        <a:pt x="1747" y="86"/>
                        <a:pt x="168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3" name="Google Shape;1213;p7"/>
                <p:cNvSpPr/>
                <p:nvPr/>
              </p:nvSpPr>
              <p:spPr>
                <a:xfrm>
                  <a:off x="6378281" y="3872808"/>
                  <a:ext cx="726837" cy="783413"/>
                </a:xfrm>
                <a:custGeom>
                  <a:rect b="b" l="l" r="r" t="t"/>
                  <a:pathLst>
                    <a:path extrusionOk="0" h="3988" w="3700">
                      <a:moveTo>
                        <a:pt x="407" y="0"/>
                      </a:moveTo>
                      <a:lnTo>
                        <a:pt x="37" y="296"/>
                      </a:lnTo>
                      <a:lnTo>
                        <a:pt x="0" y="325"/>
                      </a:lnTo>
                      <a:lnTo>
                        <a:pt x="26" y="1076"/>
                      </a:lnTo>
                      <a:lnTo>
                        <a:pt x="130" y="3943"/>
                      </a:lnTo>
                      <a:lnTo>
                        <a:pt x="1313" y="3987"/>
                      </a:lnTo>
                      <a:lnTo>
                        <a:pt x="1528" y="1728"/>
                      </a:lnTo>
                      <a:lnTo>
                        <a:pt x="2608" y="3921"/>
                      </a:lnTo>
                      <a:lnTo>
                        <a:pt x="3700" y="3499"/>
                      </a:lnTo>
                      <a:lnTo>
                        <a:pt x="2719" y="844"/>
                      </a:lnTo>
                      <a:lnTo>
                        <a:pt x="2604" y="536"/>
                      </a:lnTo>
                      <a:lnTo>
                        <a:pt x="1543" y="277"/>
                      </a:lnTo>
                      <a:lnTo>
                        <a:pt x="40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4" name="Google Shape;1214;p7"/>
                <p:cNvSpPr/>
                <p:nvPr/>
              </p:nvSpPr>
              <p:spPr>
                <a:xfrm>
                  <a:off x="6378281" y="3927222"/>
                  <a:ext cx="534324" cy="157154"/>
                </a:xfrm>
                <a:custGeom>
                  <a:rect b="b" l="l" r="r" t="t"/>
                  <a:pathLst>
                    <a:path extrusionOk="0" h="800" w="2720">
                      <a:moveTo>
                        <a:pt x="1543" y="0"/>
                      </a:moveTo>
                      <a:lnTo>
                        <a:pt x="37" y="19"/>
                      </a:lnTo>
                      <a:lnTo>
                        <a:pt x="0" y="48"/>
                      </a:lnTo>
                      <a:lnTo>
                        <a:pt x="26" y="799"/>
                      </a:lnTo>
                      <a:lnTo>
                        <a:pt x="2719" y="567"/>
                      </a:lnTo>
                      <a:lnTo>
                        <a:pt x="2604" y="259"/>
                      </a:lnTo>
                      <a:lnTo>
                        <a:pt x="1543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5" name="Google Shape;1215;p7"/>
                <p:cNvSpPr/>
                <p:nvPr/>
              </p:nvSpPr>
              <p:spPr>
                <a:xfrm>
                  <a:off x="6678247" y="4108931"/>
                  <a:ext cx="38110" cy="180334"/>
                </a:xfrm>
                <a:custGeom>
                  <a:rect b="b" l="l" r="r" t="t"/>
                  <a:pathLst>
                    <a:path extrusionOk="0" h="918" w="194">
                      <a:moveTo>
                        <a:pt x="27" y="0"/>
                      </a:moveTo>
                      <a:lnTo>
                        <a:pt x="1" y="526"/>
                      </a:lnTo>
                      <a:lnTo>
                        <a:pt x="194" y="917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6" name="Google Shape;1216;p7"/>
                <p:cNvSpPr/>
                <p:nvPr/>
              </p:nvSpPr>
              <p:spPr>
                <a:xfrm>
                  <a:off x="6336832" y="3399580"/>
                  <a:ext cx="577148" cy="631759"/>
                </a:xfrm>
                <a:custGeom>
                  <a:rect b="b" l="l" r="r" t="t"/>
                  <a:pathLst>
                    <a:path extrusionOk="0" h="3216" w="2938">
                      <a:moveTo>
                        <a:pt x="667" y="0"/>
                      </a:moveTo>
                      <a:cubicBezTo>
                        <a:pt x="667" y="0"/>
                        <a:pt x="1" y="1281"/>
                        <a:pt x="104" y="3101"/>
                      </a:cubicBezTo>
                      <a:lnTo>
                        <a:pt x="2938" y="3215"/>
                      </a:lnTo>
                      <a:cubicBezTo>
                        <a:pt x="2938" y="3215"/>
                        <a:pt x="2704" y="2280"/>
                        <a:pt x="2620" y="1037"/>
                      </a:cubicBezTo>
                      <a:cubicBezTo>
                        <a:pt x="2601" y="763"/>
                        <a:pt x="2405" y="537"/>
                        <a:pt x="2131" y="470"/>
                      </a:cubicBezTo>
                      <a:lnTo>
                        <a:pt x="66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7" name="Google Shape;1217;p7"/>
                <p:cNvSpPr/>
                <p:nvPr/>
              </p:nvSpPr>
              <p:spPr>
                <a:xfrm>
                  <a:off x="6525022" y="3439458"/>
                  <a:ext cx="247125" cy="166780"/>
                </a:xfrm>
                <a:custGeom>
                  <a:rect b="b" l="l" r="r" t="t"/>
                  <a:pathLst>
                    <a:path extrusionOk="0" h="849" w="1258">
                      <a:moveTo>
                        <a:pt x="1" y="1"/>
                      </a:moveTo>
                      <a:cubicBezTo>
                        <a:pt x="1" y="1"/>
                        <a:pt x="178" y="774"/>
                        <a:pt x="619" y="844"/>
                      </a:cubicBezTo>
                      <a:cubicBezTo>
                        <a:pt x="639" y="847"/>
                        <a:pt x="659" y="848"/>
                        <a:pt x="679" y="848"/>
                      </a:cubicBezTo>
                      <a:cubicBezTo>
                        <a:pt x="1083" y="848"/>
                        <a:pt x="1258" y="286"/>
                        <a:pt x="1258" y="286"/>
                      </a:cubicBezTo>
                      <a:cubicBezTo>
                        <a:pt x="918" y="67"/>
                        <a:pt x="414" y="64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8" name="Google Shape;1218;p7"/>
                <p:cNvSpPr/>
                <p:nvPr/>
              </p:nvSpPr>
              <p:spPr>
                <a:xfrm>
                  <a:off x="6550560" y="3445351"/>
                  <a:ext cx="202729" cy="130045"/>
                </a:xfrm>
                <a:custGeom>
                  <a:rect b="b" l="l" r="r" t="t"/>
                  <a:pathLst>
                    <a:path extrusionOk="0" h="662" w="1032">
                      <a:moveTo>
                        <a:pt x="0" y="1"/>
                      </a:moveTo>
                      <a:cubicBezTo>
                        <a:pt x="0" y="1"/>
                        <a:pt x="188" y="614"/>
                        <a:pt x="506" y="659"/>
                      </a:cubicBezTo>
                      <a:cubicBezTo>
                        <a:pt x="521" y="661"/>
                        <a:pt x="535" y="662"/>
                        <a:pt x="549" y="662"/>
                      </a:cubicBezTo>
                      <a:cubicBezTo>
                        <a:pt x="846" y="662"/>
                        <a:pt x="1032" y="230"/>
                        <a:pt x="1032" y="230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E1898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9" name="Google Shape;1219;p7"/>
                <p:cNvSpPr/>
                <p:nvPr/>
              </p:nvSpPr>
              <p:spPr>
                <a:xfrm>
                  <a:off x="6886278" y="3280930"/>
                  <a:ext cx="193299" cy="164226"/>
                </a:xfrm>
                <a:custGeom>
                  <a:rect b="b" l="l" r="r" t="t"/>
                  <a:pathLst>
                    <a:path extrusionOk="0" h="836" w="984">
                      <a:moveTo>
                        <a:pt x="498" y="0"/>
                      </a:moveTo>
                      <a:cubicBezTo>
                        <a:pt x="485" y="0"/>
                        <a:pt x="472" y="1"/>
                        <a:pt x="458" y="2"/>
                      </a:cubicBezTo>
                      <a:cubicBezTo>
                        <a:pt x="196" y="24"/>
                        <a:pt x="0" y="224"/>
                        <a:pt x="14" y="453"/>
                      </a:cubicBezTo>
                      <a:cubicBezTo>
                        <a:pt x="32" y="672"/>
                        <a:pt x="237" y="836"/>
                        <a:pt x="484" y="836"/>
                      </a:cubicBezTo>
                      <a:cubicBezTo>
                        <a:pt x="496" y="836"/>
                        <a:pt x="509" y="835"/>
                        <a:pt x="521" y="834"/>
                      </a:cubicBezTo>
                      <a:cubicBezTo>
                        <a:pt x="784" y="816"/>
                        <a:pt x="984" y="612"/>
                        <a:pt x="965" y="383"/>
                      </a:cubicBezTo>
                      <a:cubicBezTo>
                        <a:pt x="948" y="165"/>
                        <a:pt x="743" y="0"/>
                        <a:pt x="498" y="0"/>
                      </a:cubicBezTo>
                      <a:close/>
                    </a:path>
                  </a:pathLst>
                </a:custGeom>
                <a:solidFill>
                  <a:srgbClr val="FCB9B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0" name="Google Shape;1220;p7"/>
                <p:cNvSpPr/>
                <p:nvPr/>
              </p:nvSpPr>
              <p:spPr>
                <a:xfrm>
                  <a:off x="6911422" y="3336326"/>
                  <a:ext cx="133974" cy="96453"/>
                </a:xfrm>
                <a:custGeom>
                  <a:rect b="b" l="l" r="r" t="t"/>
                  <a:pathLst>
                    <a:path extrusionOk="0" h="491" w="682">
                      <a:moveTo>
                        <a:pt x="353" y="0"/>
                      </a:moveTo>
                      <a:cubicBezTo>
                        <a:pt x="343" y="0"/>
                        <a:pt x="333" y="0"/>
                        <a:pt x="323" y="1"/>
                      </a:cubicBezTo>
                      <a:cubicBezTo>
                        <a:pt x="142" y="15"/>
                        <a:pt x="1" y="138"/>
                        <a:pt x="13" y="271"/>
                      </a:cubicBezTo>
                      <a:cubicBezTo>
                        <a:pt x="23" y="396"/>
                        <a:pt x="159" y="491"/>
                        <a:pt x="326" y="491"/>
                      </a:cubicBezTo>
                      <a:cubicBezTo>
                        <a:pt x="337" y="491"/>
                        <a:pt x="349" y="490"/>
                        <a:pt x="361" y="489"/>
                      </a:cubicBezTo>
                      <a:cubicBezTo>
                        <a:pt x="545" y="474"/>
                        <a:pt x="682" y="356"/>
                        <a:pt x="675" y="220"/>
                      </a:cubicBezTo>
                      <a:cubicBezTo>
                        <a:pt x="664" y="94"/>
                        <a:pt x="524" y="0"/>
                        <a:pt x="353" y="0"/>
                      </a:cubicBezTo>
                      <a:close/>
                    </a:path>
                  </a:pathLst>
                </a:custGeom>
                <a:solidFill>
                  <a:srgbClr val="E1898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1" name="Google Shape;1221;p7"/>
                <p:cNvSpPr/>
                <p:nvPr/>
              </p:nvSpPr>
              <p:spPr>
                <a:xfrm>
                  <a:off x="6279274" y="3165226"/>
                  <a:ext cx="208033" cy="169530"/>
                </a:xfrm>
                <a:custGeom>
                  <a:rect b="b" l="l" r="r" t="t"/>
                  <a:pathLst>
                    <a:path extrusionOk="0" h="863" w="1059">
                      <a:moveTo>
                        <a:pt x="482" y="1"/>
                      </a:moveTo>
                      <a:cubicBezTo>
                        <a:pt x="325" y="1"/>
                        <a:pt x="179" y="75"/>
                        <a:pt x="108" y="210"/>
                      </a:cubicBezTo>
                      <a:cubicBezTo>
                        <a:pt x="1" y="417"/>
                        <a:pt x="105" y="679"/>
                        <a:pt x="338" y="802"/>
                      </a:cubicBezTo>
                      <a:cubicBezTo>
                        <a:pt x="417" y="843"/>
                        <a:pt x="501" y="863"/>
                        <a:pt x="582" y="863"/>
                      </a:cubicBezTo>
                      <a:cubicBezTo>
                        <a:pt x="739" y="863"/>
                        <a:pt x="883" y="788"/>
                        <a:pt x="952" y="654"/>
                      </a:cubicBezTo>
                      <a:cubicBezTo>
                        <a:pt x="1059" y="450"/>
                        <a:pt x="960" y="184"/>
                        <a:pt x="726" y="62"/>
                      </a:cubicBezTo>
                      <a:cubicBezTo>
                        <a:pt x="647" y="20"/>
                        <a:pt x="563" y="1"/>
                        <a:pt x="482" y="1"/>
                      </a:cubicBezTo>
                      <a:close/>
                    </a:path>
                  </a:pathLst>
                </a:custGeom>
                <a:solidFill>
                  <a:srgbClr val="FCB9B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2" name="Google Shape;1222;p7"/>
                <p:cNvSpPr/>
                <p:nvPr/>
              </p:nvSpPr>
              <p:spPr>
                <a:xfrm>
                  <a:off x="6298919" y="3214140"/>
                  <a:ext cx="139867" cy="104311"/>
                </a:xfrm>
                <a:custGeom>
                  <a:rect b="b" l="l" r="r" t="t"/>
                  <a:pathLst>
                    <a:path extrusionOk="0" h="531" w="712">
                      <a:moveTo>
                        <a:pt x="281" y="1"/>
                      </a:moveTo>
                      <a:cubicBezTo>
                        <a:pt x="185" y="1"/>
                        <a:pt x="103" y="40"/>
                        <a:pt x="64" y="113"/>
                      </a:cubicBezTo>
                      <a:cubicBezTo>
                        <a:pt x="1" y="231"/>
                        <a:pt x="83" y="398"/>
                        <a:pt x="242" y="482"/>
                      </a:cubicBezTo>
                      <a:cubicBezTo>
                        <a:pt x="305" y="515"/>
                        <a:pt x="371" y="531"/>
                        <a:pt x="433" y="531"/>
                      </a:cubicBezTo>
                      <a:cubicBezTo>
                        <a:pt x="529" y="531"/>
                        <a:pt x="612" y="492"/>
                        <a:pt x="648" y="420"/>
                      </a:cubicBezTo>
                      <a:cubicBezTo>
                        <a:pt x="711" y="301"/>
                        <a:pt x="633" y="135"/>
                        <a:pt x="471" y="50"/>
                      </a:cubicBezTo>
                      <a:cubicBezTo>
                        <a:pt x="408" y="16"/>
                        <a:pt x="342" y="1"/>
                        <a:pt x="281" y="1"/>
                      </a:cubicBezTo>
                      <a:close/>
                    </a:path>
                  </a:pathLst>
                </a:custGeom>
                <a:solidFill>
                  <a:srgbClr val="E1898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3" name="Google Shape;1223;p7"/>
                <p:cNvSpPr/>
                <p:nvPr/>
              </p:nvSpPr>
              <p:spPr>
                <a:xfrm>
                  <a:off x="6367477" y="2901994"/>
                  <a:ext cx="638045" cy="590506"/>
                </a:xfrm>
                <a:custGeom>
                  <a:rect b="b" l="l" r="r" t="t"/>
                  <a:pathLst>
                    <a:path extrusionOk="0" h="3006" w="3248">
                      <a:moveTo>
                        <a:pt x="1623" y="0"/>
                      </a:moveTo>
                      <a:cubicBezTo>
                        <a:pt x="857" y="0"/>
                        <a:pt x="215" y="775"/>
                        <a:pt x="107" y="1568"/>
                      </a:cubicBezTo>
                      <a:cubicBezTo>
                        <a:pt x="0" y="2393"/>
                        <a:pt x="632" y="2826"/>
                        <a:pt x="1457" y="2963"/>
                      </a:cubicBezTo>
                      <a:cubicBezTo>
                        <a:pt x="1623" y="2991"/>
                        <a:pt x="1784" y="3006"/>
                        <a:pt x="1935" y="3006"/>
                      </a:cubicBezTo>
                      <a:cubicBezTo>
                        <a:pt x="2522" y="3006"/>
                        <a:pt x="2972" y="2776"/>
                        <a:pt x="3096" y="2123"/>
                      </a:cubicBezTo>
                      <a:cubicBezTo>
                        <a:pt x="3248" y="1306"/>
                        <a:pt x="2933" y="170"/>
                        <a:pt x="1779" y="11"/>
                      </a:cubicBezTo>
                      <a:cubicBezTo>
                        <a:pt x="1726" y="4"/>
                        <a:pt x="1674" y="0"/>
                        <a:pt x="1623" y="0"/>
                      </a:cubicBezTo>
                      <a:close/>
                    </a:path>
                  </a:pathLst>
                </a:custGeom>
                <a:solidFill>
                  <a:srgbClr val="FCB9B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4" name="Google Shape;1224;p7"/>
                <p:cNvSpPr/>
                <p:nvPr/>
              </p:nvSpPr>
              <p:spPr>
                <a:xfrm>
                  <a:off x="6397925" y="2914174"/>
                  <a:ext cx="593846" cy="356347"/>
                </a:xfrm>
                <a:custGeom>
                  <a:rect b="b" l="l" r="r" t="t"/>
                  <a:pathLst>
                    <a:path extrusionOk="0" h="1814" w="3023">
                      <a:moveTo>
                        <a:pt x="673" y="1"/>
                      </a:moveTo>
                      <a:cubicBezTo>
                        <a:pt x="277" y="341"/>
                        <a:pt x="30" y="855"/>
                        <a:pt x="0" y="1387"/>
                      </a:cubicBezTo>
                      <a:cubicBezTo>
                        <a:pt x="174" y="1051"/>
                        <a:pt x="403" y="740"/>
                        <a:pt x="677" y="474"/>
                      </a:cubicBezTo>
                      <a:cubicBezTo>
                        <a:pt x="991" y="633"/>
                        <a:pt x="1313" y="722"/>
                        <a:pt x="1643" y="759"/>
                      </a:cubicBezTo>
                      <a:cubicBezTo>
                        <a:pt x="1590" y="677"/>
                        <a:pt x="1543" y="596"/>
                        <a:pt x="1491" y="515"/>
                      </a:cubicBezTo>
                      <a:lnTo>
                        <a:pt x="1491" y="515"/>
                      </a:lnTo>
                      <a:cubicBezTo>
                        <a:pt x="1812" y="651"/>
                        <a:pt x="2109" y="829"/>
                        <a:pt x="2386" y="1040"/>
                      </a:cubicBezTo>
                      <a:cubicBezTo>
                        <a:pt x="2405" y="940"/>
                        <a:pt x="2405" y="837"/>
                        <a:pt x="2386" y="733"/>
                      </a:cubicBezTo>
                      <a:lnTo>
                        <a:pt x="2386" y="733"/>
                      </a:lnTo>
                      <a:cubicBezTo>
                        <a:pt x="2493" y="829"/>
                        <a:pt x="2601" y="926"/>
                        <a:pt x="2708" y="1022"/>
                      </a:cubicBezTo>
                      <a:cubicBezTo>
                        <a:pt x="2819" y="1276"/>
                        <a:pt x="2900" y="1539"/>
                        <a:pt x="2956" y="1814"/>
                      </a:cubicBezTo>
                      <a:cubicBezTo>
                        <a:pt x="3022" y="1387"/>
                        <a:pt x="3015" y="1007"/>
                        <a:pt x="2959" y="629"/>
                      </a:cubicBezTo>
                      <a:cubicBezTo>
                        <a:pt x="2253" y="286"/>
                        <a:pt x="1469" y="67"/>
                        <a:pt x="673" y="1"/>
                      </a:cubicBezTo>
                      <a:close/>
                    </a:path>
                  </a:pathLst>
                </a:custGeom>
                <a:solidFill>
                  <a:srgbClr val="E1898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5" name="Google Shape;1225;p7"/>
                <p:cNvSpPr/>
                <p:nvPr/>
              </p:nvSpPr>
              <p:spPr>
                <a:xfrm>
                  <a:off x="6759770" y="3207068"/>
                  <a:ext cx="176798" cy="141242"/>
                </a:xfrm>
                <a:custGeom>
                  <a:rect b="b" l="l" r="r" t="t"/>
                  <a:pathLst>
                    <a:path extrusionOk="0" h="719" w="900">
                      <a:moveTo>
                        <a:pt x="426" y="0"/>
                      </a:moveTo>
                      <a:cubicBezTo>
                        <a:pt x="258" y="0"/>
                        <a:pt x="107" y="95"/>
                        <a:pt x="59" y="248"/>
                      </a:cubicBezTo>
                      <a:cubicBezTo>
                        <a:pt x="1" y="441"/>
                        <a:pt x="100" y="633"/>
                        <a:pt x="356" y="700"/>
                      </a:cubicBezTo>
                      <a:cubicBezTo>
                        <a:pt x="404" y="713"/>
                        <a:pt x="451" y="719"/>
                        <a:pt x="496" y="719"/>
                      </a:cubicBezTo>
                      <a:cubicBezTo>
                        <a:pt x="661" y="719"/>
                        <a:pt x="794" y="636"/>
                        <a:pt x="840" y="485"/>
                      </a:cubicBezTo>
                      <a:cubicBezTo>
                        <a:pt x="899" y="296"/>
                        <a:pt x="773" y="86"/>
                        <a:pt x="555" y="19"/>
                      </a:cubicBezTo>
                      <a:cubicBezTo>
                        <a:pt x="512" y="6"/>
                        <a:pt x="468" y="0"/>
                        <a:pt x="42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6" name="Google Shape;1226;p7"/>
                <p:cNvSpPr/>
                <p:nvPr/>
              </p:nvSpPr>
              <p:spPr>
                <a:xfrm>
                  <a:off x="6769985" y="3196264"/>
                  <a:ext cx="160690" cy="106865"/>
                </a:xfrm>
                <a:custGeom>
                  <a:rect b="b" l="l" r="r" t="t"/>
                  <a:pathLst>
                    <a:path extrusionOk="0" h="544" w="818">
                      <a:moveTo>
                        <a:pt x="399" y="1"/>
                      </a:moveTo>
                      <a:cubicBezTo>
                        <a:pt x="365" y="1"/>
                        <a:pt x="330" y="5"/>
                        <a:pt x="296" y="15"/>
                      </a:cubicBezTo>
                      <a:cubicBezTo>
                        <a:pt x="133" y="59"/>
                        <a:pt x="26" y="192"/>
                        <a:pt x="0" y="340"/>
                      </a:cubicBezTo>
                      <a:cubicBezTo>
                        <a:pt x="44" y="214"/>
                        <a:pt x="152" y="111"/>
                        <a:pt x="299" y="78"/>
                      </a:cubicBezTo>
                      <a:cubicBezTo>
                        <a:pt x="327" y="71"/>
                        <a:pt x="355" y="69"/>
                        <a:pt x="383" y="69"/>
                      </a:cubicBezTo>
                      <a:cubicBezTo>
                        <a:pt x="526" y="69"/>
                        <a:pt x="665" y="147"/>
                        <a:pt x="736" y="274"/>
                      </a:cubicBezTo>
                      <a:cubicBezTo>
                        <a:pt x="788" y="359"/>
                        <a:pt x="803" y="455"/>
                        <a:pt x="788" y="544"/>
                      </a:cubicBezTo>
                      <a:cubicBezTo>
                        <a:pt x="818" y="451"/>
                        <a:pt x="818" y="344"/>
                        <a:pt x="773" y="244"/>
                      </a:cubicBezTo>
                      <a:cubicBezTo>
                        <a:pt x="706" y="95"/>
                        <a:pt x="557" y="1"/>
                        <a:pt x="399" y="1"/>
                      </a:cubicBezTo>
                      <a:close/>
                    </a:path>
                  </a:pathLst>
                </a:custGeom>
                <a:solidFill>
                  <a:srgbClr val="1F131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7" name="Google Shape;1227;p7"/>
                <p:cNvSpPr/>
                <p:nvPr/>
              </p:nvSpPr>
              <p:spPr>
                <a:xfrm>
                  <a:off x="6780003" y="3238302"/>
                  <a:ext cx="83095" cy="82899"/>
                </a:xfrm>
                <a:custGeom>
                  <a:rect b="b" l="l" r="r" t="t"/>
                  <a:pathLst>
                    <a:path extrusionOk="0" h="422" w="423">
                      <a:moveTo>
                        <a:pt x="212" y="0"/>
                      </a:moveTo>
                      <a:cubicBezTo>
                        <a:pt x="97" y="0"/>
                        <a:pt x="1" y="93"/>
                        <a:pt x="1" y="212"/>
                      </a:cubicBezTo>
                      <a:cubicBezTo>
                        <a:pt x="1" y="326"/>
                        <a:pt x="97" y="422"/>
                        <a:pt x="212" y="422"/>
                      </a:cubicBezTo>
                      <a:cubicBezTo>
                        <a:pt x="330" y="422"/>
                        <a:pt x="422" y="326"/>
                        <a:pt x="422" y="212"/>
                      </a:cubicBezTo>
                      <a:cubicBezTo>
                        <a:pt x="422" y="93"/>
                        <a:pt x="330" y="0"/>
                        <a:pt x="212" y="0"/>
                      </a:cubicBezTo>
                      <a:close/>
                    </a:path>
                  </a:pathLst>
                </a:custGeom>
                <a:solidFill>
                  <a:srgbClr val="1F131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8" name="Google Shape;1228;p7"/>
                <p:cNvSpPr/>
                <p:nvPr/>
              </p:nvSpPr>
              <p:spPr>
                <a:xfrm>
                  <a:off x="6843257" y="3252053"/>
                  <a:ext cx="19841" cy="19841"/>
                </a:xfrm>
                <a:custGeom>
                  <a:rect b="b" l="l" r="r" t="t"/>
                  <a:pathLst>
                    <a:path extrusionOk="0" h="101" w="101">
                      <a:moveTo>
                        <a:pt x="49" y="0"/>
                      </a:moveTo>
                      <a:cubicBezTo>
                        <a:pt x="23" y="0"/>
                        <a:pt x="1" y="23"/>
                        <a:pt x="1" y="49"/>
                      </a:cubicBezTo>
                      <a:cubicBezTo>
                        <a:pt x="1" y="79"/>
                        <a:pt x="23" y="101"/>
                        <a:pt x="49" y="101"/>
                      </a:cubicBezTo>
                      <a:cubicBezTo>
                        <a:pt x="78" y="101"/>
                        <a:pt x="100" y="79"/>
                        <a:pt x="100" y="49"/>
                      </a:cubicBezTo>
                      <a:cubicBezTo>
                        <a:pt x="100" y="23"/>
                        <a:pt x="78" y="0"/>
                        <a:pt x="4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9" name="Google Shape;1229;p7"/>
                <p:cNvSpPr/>
                <p:nvPr/>
              </p:nvSpPr>
              <p:spPr>
                <a:xfrm>
                  <a:off x="6456661" y="3153243"/>
                  <a:ext cx="160886" cy="139278"/>
                </a:xfrm>
                <a:custGeom>
                  <a:rect b="b" l="l" r="r" t="t"/>
                  <a:pathLst>
                    <a:path extrusionOk="0" h="709" w="819">
                      <a:moveTo>
                        <a:pt x="404" y="1"/>
                      </a:moveTo>
                      <a:cubicBezTo>
                        <a:pt x="181" y="1"/>
                        <a:pt x="4" y="162"/>
                        <a:pt x="4" y="363"/>
                      </a:cubicBezTo>
                      <a:cubicBezTo>
                        <a:pt x="1" y="563"/>
                        <a:pt x="171" y="700"/>
                        <a:pt x="404" y="708"/>
                      </a:cubicBezTo>
                      <a:cubicBezTo>
                        <a:pt x="412" y="708"/>
                        <a:pt x="421" y="708"/>
                        <a:pt x="429" y="708"/>
                      </a:cubicBezTo>
                      <a:cubicBezTo>
                        <a:pt x="676" y="708"/>
                        <a:pt x="818" y="560"/>
                        <a:pt x="818" y="363"/>
                      </a:cubicBezTo>
                      <a:cubicBezTo>
                        <a:pt x="818" y="163"/>
                        <a:pt x="637" y="1"/>
                        <a:pt x="412" y="1"/>
                      </a:cubicBezTo>
                      <a:cubicBezTo>
                        <a:pt x="409" y="1"/>
                        <a:pt x="407" y="1"/>
                        <a:pt x="40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0" name="Google Shape;1230;p7"/>
                <p:cNvSpPr/>
                <p:nvPr/>
              </p:nvSpPr>
              <p:spPr>
                <a:xfrm>
                  <a:off x="6456661" y="3141653"/>
                  <a:ext cx="164422" cy="90953"/>
                </a:xfrm>
                <a:custGeom>
                  <a:rect b="b" l="l" r="r" t="t"/>
                  <a:pathLst>
                    <a:path extrusionOk="0" h="463" w="837">
                      <a:moveTo>
                        <a:pt x="412" y="1"/>
                      </a:moveTo>
                      <a:cubicBezTo>
                        <a:pt x="297" y="1"/>
                        <a:pt x="183" y="49"/>
                        <a:pt x="104" y="141"/>
                      </a:cubicBezTo>
                      <a:cubicBezTo>
                        <a:pt x="30" y="222"/>
                        <a:pt x="1" y="323"/>
                        <a:pt x="4" y="422"/>
                      </a:cubicBezTo>
                      <a:cubicBezTo>
                        <a:pt x="16" y="333"/>
                        <a:pt x="57" y="248"/>
                        <a:pt x="130" y="178"/>
                      </a:cubicBezTo>
                      <a:cubicBezTo>
                        <a:pt x="208" y="108"/>
                        <a:pt x="309" y="70"/>
                        <a:pt x="410" y="70"/>
                      </a:cubicBezTo>
                      <a:cubicBezTo>
                        <a:pt x="478" y="70"/>
                        <a:pt x="546" y="87"/>
                        <a:pt x="607" y="123"/>
                      </a:cubicBezTo>
                      <a:cubicBezTo>
                        <a:pt x="740" y="197"/>
                        <a:pt x="811" y="326"/>
                        <a:pt x="815" y="463"/>
                      </a:cubicBezTo>
                      <a:cubicBezTo>
                        <a:pt x="837" y="311"/>
                        <a:pt x="770" y="152"/>
                        <a:pt x="629" y="63"/>
                      </a:cubicBezTo>
                      <a:cubicBezTo>
                        <a:pt x="562" y="21"/>
                        <a:pt x="487" y="1"/>
                        <a:pt x="412" y="1"/>
                      </a:cubicBezTo>
                      <a:close/>
                    </a:path>
                  </a:pathLst>
                </a:custGeom>
                <a:solidFill>
                  <a:srgbClr val="1F131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1" name="Google Shape;1231;p7"/>
                <p:cNvSpPr/>
                <p:nvPr/>
              </p:nvSpPr>
              <p:spPr>
                <a:xfrm>
                  <a:off x="6547613" y="3208639"/>
                  <a:ext cx="40664" cy="23966"/>
                </a:xfrm>
                <a:custGeom>
                  <a:rect b="b" l="l" r="r" t="t"/>
                  <a:pathLst>
                    <a:path extrusionOk="0" h="122" w="207">
                      <a:moveTo>
                        <a:pt x="95" y="0"/>
                      </a:moveTo>
                      <a:cubicBezTo>
                        <a:pt x="51" y="0"/>
                        <a:pt x="13" y="30"/>
                        <a:pt x="0" y="74"/>
                      </a:cubicBezTo>
                      <a:lnTo>
                        <a:pt x="193" y="122"/>
                      </a:lnTo>
                      <a:cubicBezTo>
                        <a:pt x="207" y="70"/>
                        <a:pt x="174" y="15"/>
                        <a:pt x="122" y="4"/>
                      </a:cubicBezTo>
                      <a:cubicBezTo>
                        <a:pt x="113" y="1"/>
                        <a:pt x="104" y="0"/>
                        <a:pt x="95" y="0"/>
                      </a:cubicBezTo>
                      <a:close/>
                    </a:path>
                  </a:pathLst>
                </a:custGeom>
                <a:solidFill>
                  <a:srgbClr val="05162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2" name="Google Shape;1232;p7"/>
                <p:cNvSpPr/>
                <p:nvPr/>
              </p:nvSpPr>
              <p:spPr>
                <a:xfrm>
                  <a:off x="6525022" y="3186638"/>
                  <a:ext cx="83095" cy="83095"/>
                </a:xfrm>
                <a:custGeom>
                  <a:rect b="b" l="l" r="r" t="t"/>
                  <a:pathLst>
                    <a:path extrusionOk="0" h="423" w="423">
                      <a:moveTo>
                        <a:pt x="211" y="0"/>
                      </a:moveTo>
                      <a:cubicBezTo>
                        <a:pt x="96" y="0"/>
                        <a:pt x="1" y="94"/>
                        <a:pt x="1" y="212"/>
                      </a:cubicBezTo>
                      <a:cubicBezTo>
                        <a:pt x="1" y="326"/>
                        <a:pt x="96" y="422"/>
                        <a:pt x="211" y="422"/>
                      </a:cubicBezTo>
                      <a:cubicBezTo>
                        <a:pt x="330" y="422"/>
                        <a:pt x="422" y="326"/>
                        <a:pt x="422" y="212"/>
                      </a:cubicBezTo>
                      <a:cubicBezTo>
                        <a:pt x="422" y="94"/>
                        <a:pt x="330" y="0"/>
                        <a:pt x="211" y="0"/>
                      </a:cubicBezTo>
                      <a:close/>
                    </a:path>
                  </a:pathLst>
                </a:custGeom>
                <a:solidFill>
                  <a:srgbClr val="1F131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3" name="Google Shape;1233;p7"/>
                <p:cNvSpPr/>
                <p:nvPr/>
              </p:nvSpPr>
              <p:spPr>
                <a:xfrm>
                  <a:off x="6587491" y="3199800"/>
                  <a:ext cx="19841" cy="19841"/>
                </a:xfrm>
                <a:custGeom>
                  <a:rect b="b" l="l" r="r" t="t"/>
                  <a:pathLst>
                    <a:path extrusionOk="0" h="101" w="101">
                      <a:moveTo>
                        <a:pt x="52" y="0"/>
                      </a:moveTo>
                      <a:cubicBezTo>
                        <a:pt x="23" y="0"/>
                        <a:pt x="0" y="22"/>
                        <a:pt x="0" y="49"/>
                      </a:cubicBezTo>
                      <a:cubicBezTo>
                        <a:pt x="0" y="78"/>
                        <a:pt x="23" y="100"/>
                        <a:pt x="52" y="100"/>
                      </a:cubicBezTo>
                      <a:cubicBezTo>
                        <a:pt x="79" y="100"/>
                        <a:pt x="101" y="78"/>
                        <a:pt x="101" y="49"/>
                      </a:cubicBezTo>
                      <a:cubicBezTo>
                        <a:pt x="101" y="22"/>
                        <a:pt x="79" y="0"/>
                        <a:pt x="5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4" name="Google Shape;1234;p7"/>
                <p:cNvSpPr/>
                <p:nvPr/>
              </p:nvSpPr>
              <p:spPr>
                <a:xfrm>
                  <a:off x="6684729" y="3277590"/>
                  <a:ext cx="20037" cy="33592"/>
                </a:xfrm>
                <a:custGeom>
                  <a:rect b="b" l="l" r="r" t="t"/>
                  <a:pathLst>
                    <a:path extrusionOk="0" h="171" w="102">
                      <a:moveTo>
                        <a:pt x="50" y="0"/>
                      </a:moveTo>
                      <a:cubicBezTo>
                        <a:pt x="42" y="56"/>
                        <a:pt x="27" y="115"/>
                        <a:pt x="1" y="170"/>
                      </a:cubicBezTo>
                      <a:cubicBezTo>
                        <a:pt x="38" y="167"/>
                        <a:pt x="75" y="141"/>
                        <a:pt x="86" y="104"/>
                      </a:cubicBezTo>
                      <a:cubicBezTo>
                        <a:pt x="101" y="70"/>
                        <a:pt x="86" y="26"/>
                        <a:pt x="50" y="0"/>
                      </a:cubicBezTo>
                      <a:close/>
                    </a:path>
                  </a:pathLst>
                </a:custGeom>
                <a:solidFill>
                  <a:srgbClr val="C8697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5" name="Google Shape;1235;p7"/>
                <p:cNvSpPr/>
                <p:nvPr/>
              </p:nvSpPr>
              <p:spPr>
                <a:xfrm>
                  <a:off x="6591223" y="3304306"/>
                  <a:ext cx="167958" cy="118258"/>
                </a:xfrm>
                <a:custGeom>
                  <a:rect b="b" l="l" r="r" t="t"/>
                  <a:pathLst>
                    <a:path extrusionOk="0" h="602" w="855">
                      <a:moveTo>
                        <a:pt x="140" y="1"/>
                      </a:moveTo>
                      <a:cubicBezTo>
                        <a:pt x="126" y="5"/>
                        <a:pt x="111" y="9"/>
                        <a:pt x="96" y="12"/>
                      </a:cubicBezTo>
                      <a:cubicBezTo>
                        <a:pt x="0" y="138"/>
                        <a:pt x="0" y="323"/>
                        <a:pt x="100" y="449"/>
                      </a:cubicBezTo>
                      <a:cubicBezTo>
                        <a:pt x="175" y="546"/>
                        <a:pt x="308" y="602"/>
                        <a:pt x="439" y="602"/>
                      </a:cubicBezTo>
                      <a:cubicBezTo>
                        <a:pt x="487" y="602"/>
                        <a:pt x="536" y="594"/>
                        <a:pt x="581" y="578"/>
                      </a:cubicBezTo>
                      <a:cubicBezTo>
                        <a:pt x="748" y="519"/>
                        <a:pt x="854" y="345"/>
                        <a:pt x="840" y="175"/>
                      </a:cubicBezTo>
                      <a:lnTo>
                        <a:pt x="806" y="175"/>
                      </a:lnTo>
                      <a:cubicBezTo>
                        <a:pt x="574" y="156"/>
                        <a:pt x="348" y="98"/>
                        <a:pt x="140" y="1"/>
                      </a:cubicBezTo>
                      <a:close/>
                    </a:path>
                  </a:pathLst>
                </a:custGeom>
                <a:solidFill>
                  <a:srgbClr val="4D22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6" name="Google Shape;1236;p7"/>
                <p:cNvSpPr/>
                <p:nvPr/>
              </p:nvSpPr>
              <p:spPr>
                <a:xfrm>
                  <a:off x="6609296" y="3302342"/>
                  <a:ext cx="140456" cy="55790"/>
                </a:xfrm>
                <a:custGeom>
                  <a:rect b="b" l="l" r="r" t="t"/>
                  <a:pathLst>
                    <a:path extrusionOk="0" h="284" w="715">
                      <a:moveTo>
                        <a:pt x="23" y="0"/>
                      </a:moveTo>
                      <a:lnTo>
                        <a:pt x="0" y="22"/>
                      </a:lnTo>
                      <a:cubicBezTo>
                        <a:pt x="38" y="92"/>
                        <a:pt x="93" y="148"/>
                        <a:pt x="156" y="185"/>
                      </a:cubicBezTo>
                      <a:cubicBezTo>
                        <a:pt x="237" y="237"/>
                        <a:pt x="326" y="259"/>
                        <a:pt x="415" y="274"/>
                      </a:cubicBezTo>
                      <a:cubicBezTo>
                        <a:pt x="448" y="279"/>
                        <a:pt x="482" y="284"/>
                        <a:pt x="516" y="284"/>
                      </a:cubicBezTo>
                      <a:cubicBezTo>
                        <a:pt x="550" y="284"/>
                        <a:pt x="583" y="279"/>
                        <a:pt x="615" y="266"/>
                      </a:cubicBezTo>
                      <a:cubicBezTo>
                        <a:pt x="656" y="251"/>
                        <a:pt x="688" y="222"/>
                        <a:pt x="714" y="185"/>
                      </a:cubicBezTo>
                      <a:cubicBezTo>
                        <a:pt x="474" y="166"/>
                        <a:pt x="237" y="104"/>
                        <a:pt x="2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7" name="Google Shape;1237;p7"/>
                <p:cNvSpPr/>
                <p:nvPr/>
              </p:nvSpPr>
              <p:spPr>
                <a:xfrm>
                  <a:off x="6831667" y="3097846"/>
                  <a:ext cx="114133" cy="91935"/>
                </a:xfrm>
                <a:custGeom>
                  <a:rect b="b" l="l" r="r" t="t"/>
                  <a:pathLst>
                    <a:path extrusionOk="0" h="468" w="581">
                      <a:moveTo>
                        <a:pt x="199" y="0"/>
                      </a:moveTo>
                      <a:cubicBezTo>
                        <a:pt x="124" y="0"/>
                        <a:pt x="51" y="27"/>
                        <a:pt x="0" y="83"/>
                      </a:cubicBezTo>
                      <a:cubicBezTo>
                        <a:pt x="222" y="94"/>
                        <a:pt x="474" y="242"/>
                        <a:pt x="581" y="468"/>
                      </a:cubicBezTo>
                      <a:cubicBezTo>
                        <a:pt x="581" y="368"/>
                        <a:pt x="552" y="268"/>
                        <a:pt x="500" y="186"/>
                      </a:cubicBezTo>
                      <a:cubicBezTo>
                        <a:pt x="448" y="102"/>
                        <a:pt x="367" y="35"/>
                        <a:pt x="270" y="9"/>
                      </a:cubicBezTo>
                      <a:cubicBezTo>
                        <a:pt x="247" y="3"/>
                        <a:pt x="223" y="0"/>
                        <a:pt x="199" y="0"/>
                      </a:cubicBezTo>
                      <a:close/>
                    </a:path>
                  </a:pathLst>
                </a:custGeom>
                <a:solidFill>
                  <a:srgbClr val="F0593C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8" name="Google Shape;1238;p7"/>
                <p:cNvSpPr/>
                <p:nvPr/>
              </p:nvSpPr>
              <p:spPr>
                <a:xfrm>
                  <a:off x="6471983" y="3039896"/>
                  <a:ext cx="144778" cy="53236"/>
                </a:xfrm>
                <a:custGeom>
                  <a:rect b="b" l="l" r="r" t="t"/>
                  <a:pathLst>
                    <a:path extrusionOk="0" h="271" w="737">
                      <a:moveTo>
                        <a:pt x="385" y="1"/>
                      </a:moveTo>
                      <a:cubicBezTo>
                        <a:pt x="237" y="1"/>
                        <a:pt x="97" y="93"/>
                        <a:pt x="1" y="271"/>
                      </a:cubicBezTo>
                      <a:cubicBezTo>
                        <a:pt x="129" y="200"/>
                        <a:pt x="275" y="164"/>
                        <a:pt x="421" y="164"/>
                      </a:cubicBezTo>
                      <a:cubicBezTo>
                        <a:pt x="529" y="164"/>
                        <a:pt x="636" y="184"/>
                        <a:pt x="737" y="223"/>
                      </a:cubicBezTo>
                      <a:cubicBezTo>
                        <a:pt x="674" y="90"/>
                        <a:pt x="529" y="1"/>
                        <a:pt x="385" y="1"/>
                      </a:cubicBezTo>
                      <a:close/>
                    </a:path>
                  </a:pathLst>
                </a:custGeom>
                <a:solidFill>
                  <a:srgbClr val="F0593C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9" name="Google Shape;1239;p7"/>
                <p:cNvSpPr/>
                <p:nvPr/>
              </p:nvSpPr>
              <p:spPr>
                <a:xfrm>
                  <a:off x="6370227" y="2762324"/>
                  <a:ext cx="734891" cy="564969"/>
                </a:xfrm>
                <a:custGeom>
                  <a:rect b="b" l="l" r="r" t="t"/>
                  <a:pathLst>
                    <a:path extrusionOk="0" h="2876" w="3741">
                      <a:moveTo>
                        <a:pt x="1310" y="0"/>
                      </a:moveTo>
                      <a:cubicBezTo>
                        <a:pt x="1088" y="267"/>
                        <a:pt x="700" y="337"/>
                        <a:pt x="437" y="545"/>
                      </a:cubicBezTo>
                      <a:cubicBezTo>
                        <a:pt x="378" y="593"/>
                        <a:pt x="326" y="644"/>
                        <a:pt x="282" y="711"/>
                      </a:cubicBezTo>
                      <a:cubicBezTo>
                        <a:pt x="41" y="1228"/>
                        <a:pt x="0" y="1891"/>
                        <a:pt x="75" y="2442"/>
                      </a:cubicBezTo>
                      <a:cubicBezTo>
                        <a:pt x="374" y="1935"/>
                        <a:pt x="415" y="1513"/>
                        <a:pt x="792" y="1170"/>
                      </a:cubicBezTo>
                      <a:cubicBezTo>
                        <a:pt x="1040" y="1266"/>
                        <a:pt x="1335" y="1388"/>
                        <a:pt x="1598" y="1414"/>
                      </a:cubicBezTo>
                      <a:cubicBezTo>
                        <a:pt x="1469" y="1306"/>
                        <a:pt x="1429" y="1188"/>
                        <a:pt x="1399" y="1084"/>
                      </a:cubicBezTo>
                      <a:lnTo>
                        <a:pt x="1399" y="1084"/>
                      </a:lnTo>
                      <a:cubicBezTo>
                        <a:pt x="1739" y="1236"/>
                        <a:pt x="2179" y="1480"/>
                        <a:pt x="2453" y="1636"/>
                      </a:cubicBezTo>
                      <a:cubicBezTo>
                        <a:pt x="2460" y="1566"/>
                        <a:pt x="2409" y="1361"/>
                        <a:pt x="2356" y="1218"/>
                      </a:cubicBezTo>
                      <a:lnTo>
                        <a:pt x="2356" y="1218"/>
                      </a:lnTo>
                      <a:cubicBezTo>
                        <a:pt x="2578" y="1369"/>
                        <a:pt x="2786" y="1547"/>
                        <a:pt x="2930" y="1776"/>
                      </a:cubicBezTo>
                      <a:cubicBezTo>
                        <a:pt x="3034" y="2138"/>
                        <a:pt x="3071" y="2501"/>
                        <a:pt x="3085" y="2875"/>
                      </a:cubicBezTo>
                      <a:cubicBezTo>
                        <a:pt x="3222" y="2498"/>
                        <a:pt x="3304" y="2105"/>
                        <a:pt x="3300" y="1750"/>
                      </a:cubicBezTo>
                      <a:cubicBezTo>
                        <a:pt x="3343" y="1745"/>
                        <a:pt x="3435" y="1732"/>
                        <a:pt x="3555" y="1732"/>
                      </a:cubicBezTo>
                      <a:cubicBezTo>
                        <a:pt x="3612" y="1732"/>
                        <a:pt x="3674" y="1735"/>
                        <a:pt x="3741" y="1743"/>
                      </a:cubicBezTo>
                      <a:cubicBezTo>
                        <a:pt x="3715" y="1691"/>
                        <a:pt x="3670" y="1632"/>
                        <a:pt x="3618" y="1573"/>
                      </a:cubicBezTo>
                      <a:cubicBezTo>
                        <a:pt x="3481" y="1421"/>
                        <a:pt x="3289" y="1258"/>
                        <a:pt x="3160" y="1173"/>
                      </a:cubicBezTo>
                      <a:cubicBezTo>
                        <a:pt x="3278" y="1107"/>
                        <a:pt x="3448" y="1006"/>
                        <a:pt x="3670" y="958"/>
                      </a:cubicBezTo>
                      <a:cubicBezTo>
                        <a:pt x="3374" y="740"/>
                        <a:pt x="2923" y="552"/>
                        <a:pt x="2561" y="500"/>
                      </a:cubicBezTo>
                      <a:cubicBezTo>
                        <a:pt x="2657" y="426"/>
                        <a:pt x="2797" y="340"/>
                        <a:pt x="2882" y="267"/>
                      </a:cubicBezTo>
                      <a:cubicBezTo>
                        <a:pt x="2680" y="199"/>
                        <a:pt x="2443" y="171"/>
                        <a:pt x="2202" y="171"/>
                      </a:cubicBezTo>
                      <a:cubicBezTo>
                        <a:pt x="1890" y="171"/>
                        <a:pt x="1570" y="218"/>
                        <a:pt x="1310" y="289"/>
                      </a:cubicBezTo>
                      <a:lnTo>
                        <a:pt x="1310" y="0"/>
                      </a:lnTo>
                      <a:close/>
                    </a:path>
                  </a:pathLst>
                </a:custGeom>
                <a:solidFill>
                  <a:srgbClr val="F0593C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0" name="Google Shape;1240;p7"/>
                <p:cNvSpPr/>
                <p:nvPr/>
              </p:nvSpPr>
              <p:spPr>
                <a:xfrm>
                  <a:off x="6456072" y="2762914"/>
                  <a:ext cx="635295" cy="308415"/>
                </a:xfrm>
                <a:custGeom>
                  <a:rect b="b" l="l" r="r" t="t"/>
                  <a:pathLst>
                    <a:path extrusionOk="0" h="1570" w="3234">
                      <a:moveTo>
                        <a:pt x="873" y="1"/>
                      </a:moveTo>
                      <a:cubicBezTo>
                        <a:pt x="651" y="264"/>
                        <a:pt x="263" y="334"/>
                        <a:pt x="0" y="542"/>
                      </a:cubicBezTo>
                      <a:cubicBezTo>
                        <a:pt x="67" y="511"/>
                        <a:pt x="140" y="489"/>
                        <a:pt x="207" y="471"/>
                      </a:cubicBezTo>
                      <a:cubicBezTo>
                        <a:pt x="400" y="419"/>
                        <a:pt x="618" y="368"/>
                        <a:pt x="729" y="204"/>
                      </a:cubicBezTo>
                      <a:lnTo>
                        <a:pt x="729" y="204"/>
                      </a:lnTo>
                      <a:cubicBezTo>
                        <a:pt x="743" y="271"/>
                        <a:pt x="740" y="345"/>
                        <a:pt x="717" y="412"/>
                      </a:cubicBezTo>
                      <a:cubicBezTo>
                        <a:pt x="1101" y="315"/>
                        <a:pt x="1498" y="262"/>
                        <a:pt x="1892" y="262"/>
                      </a:cubicBezTo>
                      <a:cubicBezTo>
                        <a:pt x="1962" y="262"/>
                        <a:pt x="2032" y="264"/>
                        <a:pt x="2101" y="267"/>
                      </a:cubicBezTo>
                      <a:cubicBezTo>
                        <a:pt x="1942" y="337"/>
                        <a:pt x="1813" y="467"/>
                        <a:pt x="1738" y="626"/>
                      </a:cubicBezTo>
                      <a:cubicBezTo>
                        <a:pt x="2134" y="667"/>
                        <a:pt x="2527" y="759"/>
                        <a:pt x="2901" y="900"/>
                      </a:cubicBezTo>
                      <a:cubicBezTo>
                        <a:pt x="2726" y="948"/>
                        <a:pt x="2568" y="1048"/>
                        <a:pt x="2449" y="1181"/>
                      </a:cubicBezTo>
                      <a:cubicBezTo>
                        <a:pt x="2711" y="1266"/>
                        <a:pt x="2963" y="1399"/>
                        <a:pt x="3181" y="1570"/>
                      </a:cubicBezTo>
                      <a:cubicBezTo>
                        <a:pt x="3044" y="1418"/>
                        <a:pt x="2852" y="1255"/>
                        <a:pt x="2723" y="1170"/>
                      </a:cubicBezTo>
                      <a:cubicBezTo>
                        <a:pt x="2841" y="1104"/>
                        <a:pt x="3011" y="1003"/>
                        <a:pt x="3233" y="955"/>
                      </a:cubicBezTo>
                      <a:cubicBezTo>
                        <a:pt x="2937" y="737"/>
                        <a:pt x="2486" y="549"/>
                        <a:pt x="2124" y="497"/>
                      </a:cubicBezTo>
                      <a:cubicBezTo>
                        <a:pt x="2220" y="423"/>
                        <a:pt x="2360" y="337"/>
                        <a:pt x="2445" y="264"/>
                      </a:cubicBezTo>
                      <a:cubicBezTo>
                        <a:pt x="2243" y="196"/>
                        <a:pt x="2006" y="168"/>
                        <a:pt x="1765" y="168"/>
                      </a:cubicBezTo>
                      <a:cubicBezTo>
                        <a:pt x="1453" y="168"/>
                        <a:pt x="1133" y="215"/>
                        <a:pt x="873" y="286"/>
                      </a:cubicBezTo>
                      <a:lnTo>
                        <a:pt x="873" y="1"/>
                      </a:lnTo>
                      <a:close/>
                    </a:path>
                  </a:pathLst>
                </a:custGeom>
                <a:solidFill>
                  <a:srgbClr val="F77B5D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1" name="Google Shape;1241;p7"/>
                <p:cNvSpPr/>
                <p:nvPr/>
              </p:nvSpPr>
              <p:spPr>
                <a:xfrm>
                  <a:off x="6197948" y="2498700"/>
                  <a:ext cx="287985" cy="237892"/>
                </a:xfrm>
                <a:custGeom>
                  <a:rect b="b" l="l" r="r" t="t"/>
                  <a:pathLst>
                    <a:path extrusionOk="0" h="1211" w="1466">
                      <a:moveTo>
                        <a:pt x="499" y="0"/>
                      </a:moveTo>
                      <a:cubicBezTo>
                        <a:pt x="493" y="0"/>
                        <a:pt x="485" y="1"/>
                        <a:pt x="478" y="4"/>
                      </a:cubicBezTo>
                      <a:cubicBezTo>
                        <a:pt x="448" y="11"/>
                        <a:pt x="426" y="36"/>
                        <a:pt x="415" y="67"/>
                      </a:cubicBezTo>
                      <a:cubicBezTo>
                        <a:pt x="370" y="195"/>
                        <a:pt x="341" y="329"/>
                        <a:pt x="308" y="473"/>
                      </a:cubicBezTo>
                      <a:cubicBezTo>
                        <a:pt x="289" y="432"/>
                        <a:pt x="289" y="381"/>
                        <a:pt x="289" y="333"/>
                      </a:cubicBezTo>
                      <a:cubicBezTo>
                        <a:pt x="286" y="273"/>
                        <a:pt x="278" y="214"/>
                        <a:pt x="234" y="170"/>
                      </a:cubicBezTo>
                      <a:cubicBezTo>
                        <a:pt x="215" y="147"/>
                        <a:pt x="186" y="137"/>
                        <a:pt x="156" y="137"/>
                      </a:cubicBezTo>
                      <a:cubicBezTo>
                        <a:pt x="90" y="144"/>
                        <a:pt x="68" y="210"/>
                        <a:pt x="56" y="270"/>
                      </a:cubicBezTo>
                      <a:cubicBezTo>
                        <a:pt x="1" y="528"/>
                        <a:pt x="1" y="803"/>
                        <a:pt x="56" y="1057"/>
                      </a:cubicBezTo>
                      <a:cubicBezTo>
                        <a:pt x="233" y="1101"/>
                        <a:pt x="413" y="1211"/>
                        <a:pt x="626" y="1211"/>
                      </a:cubicBezTo>
                      <a:cubicBezTo>
                        <a:pt x="671" y="1211"/>
                        <a:pt x="718" y="1206"/>
                        <a:pt x="766" y="1194"/>
                      </a:cubicBezTo>
                      <a:cubicBezTo>
                        <a:pt x="970" y="1143"/>
                        <a:pt x="1169" y="1076"/>
                        <a:pt x="1362" y="987"/>
                      </a:cubicBezTo>
                      <a:cubicBezTo>
                        <a:pt x="1388" y="977"/>
                        <a:pt x="1418" y="962"/>
                        <a:pt x="1436" y="939"/>
                      </a:cubicBezTo>
                      <a:cubicBezTo>
                        <a:pt x="1454" y="917"/>
                        <a:pt x="1466" y="880"/>
                        <a:pt x="1451" y="854"/>
                      </a:cubicBezTo>
                      <a:cubicBezTo>
                        <a:pt x="1436" y="832"/>
                        <a:pt x="1403" y="821"/>
                        <a:pt x="1377" y="813"/>
                      </a:cubicBezTo>
                      <a:cubicBezTo>
                        <a:pt x="1321" y="802"/>
                        <a:pt x="1264" y="794"/>
                        <a:pt x="1203" y="794"/>
                      </a:cubicBezTo>
                      <a:cubicBezTo>
                        <a:pt x="1167" y="794"/>
                        <a:pt x="1129" y="797"/>
                        <a:pt x="1089" y="803"/>
                      </a:cubicBezTo>
                      <a:cubicBezTo>
                        <a:pt x="1177" y="673"/>
                        <a:pt x="1251" y="533"/>
                        <a:pt x="1307" y="388"/>
                      </a:cubicBezTo>
                      <a:cubicBezTo>
                        <a:pt x="1318" y="359"/>
                        <a:pt x="1329" y="329"/>
                        <a:pt x="1325" y="299"/>
                      </a:cubicBezTo>
                      <a:cubicBezTo>
                        <a:pt x="1325" y="270"/>
                        <a:pt x="1307" y="236"/>
                        <a:pt x="1280" y="229"/>
                      </a:cubicBezTo>
                      <a:cubicBezTo>
                        <a:pt x="1272" y="225"/>
                        <a:pt x="1263" y="224"/>
                        <a:pt x="1255" y="224"/>
                      </a:cubicBezTo>
                      <a:cubicBezTo>
                        <a:pt x="1220" y="224"/>
                        <a:pt x="1190" y="251"/>
                        <a:pt x="1166" y="277"/>
                      </a:cubicBezTo>
                      <a:cubicBezTo>
                        <a:pt x="1092" y="355"/>
                        <a:pt x="1029" y="440"/>
                        <a:pt x="955" y="540"/>
                      </a:cubicBezTo>
                      <a:cubicBezTo>
                        <a:pt x="978" y="407"/>
                        <a:pt x="981" y="270"/>
                        <a:pt x="962" y="137"/>
                      </a:cubicBezTo>
                      <a:cubicBezTo>
                        <a:pt x="959" y="103"/>
                        <a:pt x="937" y="70"/>
                        <a:pt x="907" y="59"/>
                      </a:cubicBezTo>
                      <a:cubicBezTo>
                        <a:pt x="896" y="53"/>
                        <a:pt x="886" y="51"/>
                        <a:pt x="876" y="51"/>
                      </a:cubicBezTo>
                      <a:cubicBezTo>
                        <a:pt x="828" y="51"/>
                        <a:pt x="792" y="101"/>
                        <a:pt x="770" y="144"/>
                      </a:cubicBezTo>
                      <a:cubicBezTo>
                        <a:pt x="725" y="236"/>
                        <a:pt x="696" y="333"/>
                        <a:pt x="648" y="440"/>
                      </a:cubicBezTo>
                      <a:cubicBezTo>
                        <a:pt x="663" y="314"/>
                        <a:pt x="641" y="185"/>
                        <a:pt x="582" y="70"/>
                      </a:cubicBezTo>
                      <a:cubicBezTo>
                        <a:pt x="566" y="35"/>
                        <a:pt x="539" y="0"/>
                        <a:pt x="499" y="0"/>
                      </a:cubicBezTo>
                      <a:close/>
                    </a:path>
                  </a:pathLst>
                </a:custGeom>
                <a:solidFill>
                  <a:srgbClr val="FCB9B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2" name="Google Shape;1242;p7"/>
                <p:cNvSpPr/>
                <p:nvPr/>
              </p:nvSpPr>
              <p:spPr>
                <a:xfrm>
                  <a:off x="6179875" y="2688855"/>
                  <a:ext cx="235731" cy="649242"/>
                </a:xfrm>
                <a:custGeom>
                  <a:rect b="b" l="l" r="r" t="t"/>
                  <a:pathLst>
                    <a:path extrusionOk="0" h="3305" w="1200">
                      <a:moveTo>
                        <a:pt x="148" y="1"/>
                      </a:moveTo>
                      <a:cubicBezTo>
                        <a:pt x="148" y="1"/>
                        <a:pt x="1" y="1510"/>
                        <a:pt x="267" y="2705"/>
                      </a:cubicBezTo>
                      <a:cubicBezTo>
                        <a:pt x="307" y="2894"/>
                        <a:pt x="359" y="3079"/>
                        <a:pt x="422" y="3256"/>
                      </a:cubicBezTo>
                      <a:cubicBezTo>
                        <a:pt x="429" y="3275"/>
                        <a:pt x="437" y="3289"/>
                        <a:pt x="440" y="3304"/>
                      </a:cubicBezTo>
                      <a:lnTo>
                        <a:pt x="666" y="3134"/>
                      </a:lnTo>
                      <a:lnTo>
                        <a:pt x="1199" y="2724"/>
                      </a:lnTo>
                      <a:cubicBezTo>
                        <a:pt x="1199" y="2724"/>
                        <a:pt x="1165" y="2642"/>
                        <a:pt x="1117" y="2479"/>
                      </a:cubicBezTo>
                      <a:cubicBezTo>
                        <a:pt x="1014" y="2124"/>
                        <a:pt x="781" y="1429"/>
                        <a:pt x="829" y="145"/>
                      </a:cubicBezTo>
                      <a:lnTo>
                        <a:pt x="148" y="1"/>
                      </a:lnTo>
                      <a:close/>
                    </a:path>
                  </a:pathLst>
                </a:custGeom>
                <a:solidFill>
                  <a:srgbClr val="FCB9B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3" name="Google Shape;1243;p7"/>
                <p:cNvSpPr/>
                <p:nvPr/>
              </p:nvSpPr>
              <p:spPr>
                <a:xfrm>
                  <a:off x="6232128" y="3175834"/>
                  <a:ext cx="183477" cy="152832"/>
                </a:xfrm>
                <a:custGeom>
                  <a:rect b="b" l="l" r="r" t="t"/>
                  <a:pathLst>
                    <a:path extrusionOk="0" h="778" w="934">
                      <a:moveTo>
                        <a:pt x="851" y="0"/>
                      </a:moveTo>
                      <a:lnTo>
                        <a:pt x="1" y="226"/>
                      </a:lnTo>
                      <a:cubicBezTo>
                        <a:pt x="41" y="415"/>
                        <a:pt x="93" y="600"/>
                        <a:pt x="156" y="777"/>
                      </a:cubicBezTo>
                      <a:lnTo>
                        <a:pt x="400" y="655"/>
                      </a:lnTo>
                      <a:lnTo>
                        <a:pt x="933" y="245"/>
                      </a:lnTo>
                      <a:cubicBezTo>
                        <a:pt x="933" y="245"/>
                        <a:pt x="899" y="163"/>
                        <a:pt x="851" y="0"/>
                      </a:cubicBezTo>
                      <a:close/>
                    </a:path>
                  </a:pathLst>
                </a:custGeom>
                <a:solidFill>
                  <a:srgbClr val="E1898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4" name="Google Shape;1244;p7"/>
                <p:cNvSpPr/>
                <p:nvPr/>
              </p:nvSpPr>
              <p:spPr>
                <a:xfrm>
                  <a:off x="6197948" y="3184477"/>
                  <a:ext cx="317844" cy="522144"/>
                </a:xfrm>
                <a:custGeom>
                  <a:rect b="b" l="l" r="r" t="t"/>
                  <a:pathLst>
                    <a:path extrusionOk="0" h="2658" w="1618">
                      <a:moveTo>
                        <a:pt x="1159" y="1"/>
                      </a:moveTo>
                      <a:lnTo>
                        <a:pt x="1" y="622"/>
                      </a:lnTo>
                      <a:lnTo>
                        <a:pt x="952" y="2657"/>
                      </a:lnTo>
                      <a:cubicBezTo>
                        <a:pt x="1147" y="2520"/>
                        <a:pt x="1580" y="1773"/>
                        <a:pt x="1618" y="1333"/>
                      </a:cubicBezTo>
                      <a:lnTo>
                        <a:pt x="1159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5" name="Google Shape;1245;p7"/>
                <p:cNvSpPr/>
                <p:nvPr/>
              </p:nvSpPr>
              <p:spPr>
                <a:xfrm>
                  <a:off x="6363744" y="3732549"/>
                  <a:ext cx="508786" cy="73469"/>
                </a:xfrm>
                <a:custGeom>
                  <a:rect b="b" l="l" r="r" t="t"/>
                  <a:pathLst>
                    <a:path extrusionOk="0" h="374" w="2590">
                      <a:moveTo>
                        <a:pt x="26" y="0"/>
                      </a:moveTo>
                      <a:lnTo>
                        <a:pt x="0" y="229"/>
                      </a:lnTo>
                      <a:lnTo>
                        <a:pt x="2589" y="373"/>
                      </a:lnTo>
                      <a:lnTo>
                        <a:pt x="2541" y="111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6" name="Google Shape;1246;p7"/>
                <p:cNvSpPr/>
                <p:nvPr/>
              </p:nvSpPr>
              <p:spPr>
                <a:xfrm flipH="1" rot="8100000">
                  <a:off x="7203775" y="3799538"/>
                  <a:ext cx="287983" cy="237890"/>
                </a:xfrm>
                <a:custGeom>
                  <a:rect b="b" l="l" r="r" t="t"/>
                  <a:pathLst>
                    <a:path extrusionOk="0" h="1211" w="1466">
                      <a:moveTo>
                        <a:pt x="499" y="0"/>
                      </a:moveTo>
                      <a:cubicBezTo>
                        <a:pt x="493" y="0"/>
                        <a:pt x="485" y="1"/>
                        <a:pt x="478" y="4"/>
                      </a:cubicBezTo>
                      <a:cubicBezTo>
                        <a:pt x="448" y="11"/>
                        <a:pt x="426" y="36"/>
                        <a:pt x="415" y="67"/>
                      </a:cubicBezTo>
                      <a:cubicBezTo>
                        <a:pt x="370" y="195"/>
                        <a:pt x="341" y="329"/>
                        <a:pt x="308" y="473"/>
                      </a:cubicBezTo>
                      <a:cubicBezTo>
                        <a:pt x="289" y="432"/>
                        <a:pt x="289" y="381"/>
                        <a:pt x="289" y="333"/>
                      </a:cubicBezTo>
                      <a:cubicBezTo>
                        <a:pt x="286" y="273"/>
                        <a:pt x="278" y="214"/>
                        <a:pt x="234" y="170"/>
                      </a:cubicBezTo>
                      <a:cubicBezTo>
                        <a:pt x="215" y="147"/>
                        <a:pt x="186" y="137"/>
                        <a:pt x="156" y="137"/>
                      </a:cubicBezTo>
                      <a:cubicBezTo>
                        <a:pt x="90" y="144"/>
                        <a:pt x="68" y="210"/>
                        <a:pt x="56" y="270"/>
                      </a:cubicBezTo>
                      <a:cubicBezTo>
                        <a:pt x="1" y="528"/>
                        <a:pt x="1" y="803"/>
                        <a:pt x="56" y="1057"/>
                      </a:cubicBezTo>
                      <a:cubicBezTo>
                        <a:pt x="233" y="1101"/>
                        <a:pt x="413" y="1211"/>
                        <a:pt x="626" y="1211"/>
                      </a:cubicBezTo>
                      <a:cubicBezTo>
                        <a:pt x="671" y="1211"/>
                        <a:pt x="718" y="1206"/>
                        <a:pt x="766" y="1194"/>
                      </a:cubicBezTo>
                      <a:cubicBezTo>
                        <a:pt x="970" y="1143"/>
                        <a:pt x="1169" y="1076"/>
                        <a:pt x="1362" y="987"/>
                      </a:cubicBezTo>
                      <a:cubicBezTo>
                        <a:pt x="1388" y="977"/>
                        <a:pt x="1418" y="962"/>
                        <a:pt x="1436" y="939"/>
                      </a:cubicBezTo>
                      <a:cubicBezTo>
                        <a:pt x="1454" y="917"/>
                        <a:pt x="1466" y="880"/>
                        <a:pt x="1451" y="854"/>
                      </a:cubicBezTo>
                      <a:cubicBezTo>
                        <a:pt x="1436" y="832"/>
                        <a:pt x="1403" y="821"/>
                        <a:pt x="1377" y="813"/>
                      </a:cubicBezTo>
                      <a:cubicBezTo>
                        <a:pt x="1321" y="802"/>
                        <a:pt x="1264" y="794"/>
                        <a:pt x="1203" y="794"/>
                      </a:cubicBezTo>
                      <a:cubicBezTo>
                        <a:pt x="1167" y="794"/>
                        <a:pt x="1129" y="797"/>
                        <a:pt x="1089" y="803"/>
                      </a:cubicBezTo>
                      <a:cubicBezTo>
                        <a:pt x="1177" y="673"/>
                        <a:pt x="1251" y="533"/>
                        <a:pt x="1307" y="388"/>
                      </a:cubicBezTo>
                      <a:cubicBezTo>
                        <a:pt x="1318" y="359"/>
                        <a:pt x="1329" y="329"/>
                        <a:pt x="1325" y="299"/>
                      </a:cubicBezTo>
                      <a:cubicBezTo>
                        <a:pt x="1325" y="270"/>
                        <a:pt x="1307" y="236"/>
                        <a:pt x="1280" y="229"/>
                      </a:cubicBezTo>
                      <a:cubicBezTo>
                        <a:pt x="1272" y="225"/>
                        <a:pt x="1263" y="224"/>
                        <a:pt x="1255" y="224"/>
                      </a:cubicBezTo>
                      <a:cubicBezTo>
                        <a:pt x="1220" y="224"/>
                        <a:pt x="1190" y="251"/>
                        <a:pt x="1166" y="277"/>
                      </a:cubicBezTo>
                      <a:cubicBezTo>
                        <a:pt x="1092" y="355"/>
                        <a:pt x="1029" y="440"/>
                        <a:pt x="955" y="540"/>
                      </a:cubicBezTo>
                      <a:cubicBezTo>
                        <a:pt x="978" y="407"/>
                        <a:pt x="981" y="270"/>
                        <a:pt x="962" y="137"/>
                      </a:cubicBezTo>
                      <a:cubicBezTo>
                        <a:pt x="959" y="103"/>
                        <a:pt x="937" y="70"/>
                        <a:pt x="907" y="59"/>
                      </a:cubicBezTo>
                      <a:cubicBezTo>
                        <a:pt x="896" y="53"/>
                        <a:pt x="886" y="51"/>
                        <a:pt x="876" y="51"/>
                      </a:cubicBezTo>
                      <a:cubicBezTo>
                        <a:pt x="828" y="51"/>
                        <a:pt x="792" y="101"/>
                        <a:pt x="770" y="144"/>
                      </a:cubicBezTo>
                      <a:cubicBezTo>
                        <a:pt x="725" y="236"/>
                        <a:pt x="696" y="333"/>
                        <a:pt x="648" y="440"/>
                      </a:cubicBezTo>
                      <a:cubicBezTo>
                        <a:pt x="663" y="314"/>
                        <a:pt x="641" y="185"/>
                        <a:pt x="582" y="70"/>
                      </a:cubicBezTo>
                      <a:cubicBezTo>
                        <a:pt x="566" y="35"/>
                        <a:pt x="539" y="0"/>
                        <a:pt x="499" y="0"/>
                      </a:cubicBezTo>
                      <a:close/>
                    </a:path>
                  </a:pathLst>
                </a:custGeom>
                <a:solidFill>
                  <a:srgbClr val="F9A29C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247" name="Google Shape;1247;p7"/>
          <p:cNvSpPr txBox="1"/>
          <p:nvPr>
            <p:ph type="title"/>
          </p:nvPr>
        </p:nvSpPr>
        <p:spPr>
          <a:xfrm>
            <a:off x="241850" y="195750"/>
            <a:ext cx="4158900" cy="89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 sz="4300">
                <a:solidFill>
                  <a:schemeClr val="accent3"/>
                </a:solidFill>
              </a:rPr>
              <a:t>Sector Puente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2" name="Google Shape;1252;p16"/>
          <p:cNvGrpSpPr/>
          <p:nvPr/>
        </p:nvGrpSpPr>
        <p:grpSpPr>
          <a:xfrm flipH="1">
            <a:off x="4955277" y="3403391"/>
            <a:ext cx="1003034" cy="1428065"/>
            <a:chOff x="2559152" y="2571741"/>
            <a:chExt cx="1003034" cy="1428065"/>
          </a:xfrm>
        </p:grpSpPr>
        <p:sp>
          <p:nvSpPr>
            <p:cNvPr id="1253" name="Google Shape;1253;p16"/>
            <p:cNvSpPr/>
            <p:nvPr/>
          </p:nvSpPr>
          <p:spPr>
            <a:xfrm>
              <a:off x="2779623" y="3202100"/>
              <a:ext cx="774358" cy="559268"/>
            </a:xfrm>
            <a:custGeom>
              <a:rect b="b" l="l" r="r" t="t"/>
              <a:pathLst>
                <a:path extrusionOk="0" h="2179" w="3017">
                  <a:moveTo>
                    <a:pt x="94" y="1"/>
                  </a:moveTo>
                  <a:cubicBezTo>
                    <a:pt x="77" y="1"/>
                    <a:pt x="59" y="12"/>
                    <a:pt x="59" y="34"/>
                  </a:cubicBezTo>
                  <a:cubicBezTo>
                    <a:pt x="45" y="552"/>
                    <a:pt x="30" y="1070"/>
                    <a:pt x="15" y="1588"/>
                  </a:cubicBezTo>
                  <a:cubicBezTo>
                    <a:pt x="0" y="1769"/>
                    <a:pt x="0" y="1828"/>
                    <a:pt x="45" y="1851"/>
                  </a:cubicBezTo>
                  <a:cubicBezTo>
                    <a:pt x="89" y="1873"/>
                    <a:pt x="1986" y="2069"/>
                    <a:pt x="2816" y="2165"/>
                  </a:cubicBezTo>
                  <a:cubicBezTo>
                    <a:pt x="2854" y="2174"/>
                    <a:pt x="2883" y="2179"/>
                    <a:pt x="2906" y="2179"/>
                  </a:cubicBezTo>
                  <a:cubicBezTo>
                    <a:pt x="3017" y="2179"/>
                    <a:pt x="2955" y="2072"/>
                    <a:pt x="2966" y="1939"/>
                  </a:cubicBezTo>
                  <a:cubicBezTo>
                    <a:pt x="2963" y="1410"/>
                    <a:pt x="2959" y="881"/>
                    <a:pt x="2956" y="352"/>
                  </a:cubicBezTo>
                  <a:cubicBezTo>
                    <a:pt x="2956" y="271"/>
                    <a:pt x="2956" y="186"/>
                    <a:pt x="2952" y="104"/>
                  </a:cubicBezTo>
                  <a:cubicBezTo>
                    <a:pt x="2952" y="80"/>
                    <a:pt x="2935" y="68"/>
                    <a:pt x="2917" y="68"/>
                  </a:cubicBezTo>
                  <a:cubicBezTo>
                    <a:pt x="2900" y="68"/>
                    <a:pt x="2882" y="80"/>
                    <a:pt x="2882" y="104"/>
                  </a:cubicBezTo>
                  <a:cubicBezTo>
                    <a:pt x="2889" y="770"/>
                    <a:pt x="2893" y="1436"/>
                    <a:pt x="2900" y="2102"/>
                  </a:cubicBezTo>
                  <a:cubicBezTo>
                    <a:pt x="1961" y="1994"/>
                    <a:pt x="1018" y="1883"/>
                    <a:pt x="78" y="1777"/>
                  </a:cubicBezTo>
                  <a:cubicBezTo>
                    <a:pt x="93" y="1270"/>
                    <a:pt x="108" y="760"/>
                    <a:pt x="122" y="253"/>
                  </a:cubicBezTo>
                  <a:cubicBezTo>
                    <a:pt x="125" y="182"/>
                    <a:pt x="130" y="108"/>
                    <a:pt x="130" y="34"/>
                  </a:cubicBezTo>
                  <a:cubicBezTo>
                    <a:pt x="130" y="12"/>
                    <a:pt x="112" y="1"/>
                    <a:pt x="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16"/>
            <p:cNvSpPr/>
            <p:nvPr/>
          </p:nvSpPr>
          <p:spPr>
            <a:xfrm>
              <a:off x="2904104" y="2571741"/>
              <a:ext cx="36960" cy="88549"/>
            </a:xfrm>
            <a:custGeom>
              <a:rect b="b" l="l" r="r" t="t"/>
              <a:pathLst>
                <a:path extrusionOk="0" h="345" w="144">
                  <a:moveTo>
                    <a:pt x="0" y="1"/>
                  </a:moveTo>
                  <a:lnTo>
                    <a:pt x="0" y="344"/>
                  </a:lnTo>
                  <a:lnTo>
                    <a:pt x="144" y="344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16"/>
            <p:cNvSpPr/>
            <p:nvPr/>
          </p:nvSpPr>
          <p:spPr>
            <a:xfrm>
              <a:off x="3461057" y="2594584"/>
              <a:ext cx="38500" cy="89575"/>
            </a:xfrm>
            <a:custGeom>
              <a:rect b="b" l="l" r="r" t="t"/>
              <a:pathLst>
                <a:path extrusionOk="0" h="349" w="150">
                  <a:moveTo>
                    <a:pt x="1" y="1"/>
                  </a:moveTo>
                  <a:lnTo>
                    <a:pt x="1" y="349"/>
                  </a:lnTo>
                  <a:lnTo>
                    <a:pt x="149" y="349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16"/>
            <p:cNvSpPr/>
            <p:nvPr/>
          </p:nvSpPr>
          <p:spPr>
            <a:xfrm>
              <a:off x="2581995" y="2617427"/>
              <a:ext cx="937597" cy="1027933"/>
            </a:xfrm>
            <a:custGeom>
              <a:rect b="b" l="l" r="r" t="t"/>
              <a:pathLst>
                <a:path extrusionOk="0" h="4005" w="3653">
                  <a:moveTo>
                    <a:pt x="1247" y="0"/>
                  </a:moveTo>
                  <a:cubicBezTo>
                    <a:pt x="1236" y="299"/>
                    <a:pt x="1170" y="2146"/>
                    <a:pt x="1166" y="2405"/>
                  </a:cubicBezTo>
                  <a:cubicBezTo>
                    <a:pt x="1110" y="3096"/>
                    <a:pt x="463" y="3348"/>
                    <a:pt x="1" y="3437"/>
                  </a:cubicBezTo>
                  <a:cubicBezTo>
                    <a:pt x="492" y="3830"/>
                    <a:pt x="2095" y="4004"/>
                    <a:pt x="2904" y="4004"/>
                  </a:cubicBezTo>
                  <a:cubicBezTo>
                    <a:pt x="2984" y="4004"/>
                    <a:pt x="3057" y="4002"/>
                    <a:pt x="3119" y="3999"/>
                  </a:cubicBezTo>
                  <a:cubicBezTo>
                    <a:pt x="3652" y="3958"/>
                    <a:pt x="3419" y="2896"/>
                    <a:pt x="3504" y="2382"/>
                  </a:cubicBezTo>
                  <a:cubicBezTo>
                    <a:pt x="3545" y="1636"/>
                    <a:pt x="3578" y="862"/>
                    <a:pt x="3578" y="89"/>
                  </a:cubicBezTo>
                  <a:lnTo>
                    <a:pt x="3578" y="89"/>
                  </a:lnTo>
                  <a:cubicBezTo>
                    <a:pt x="3353" y="171"/>
                    <a:pt x="3019" y="204"/>
                    <a:pt x="2671" y="204"/>
                  </a:cubicBezTo>
                  <a:cubicBezTo>
                    <a:pt x="2083" y="204"/>
                    <a:pt x="1454" y="110"/>
                    <a:pt x="12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16"/>
            <p:cNvSpPr/>
            <p:nvPr/>
          </p:nvSpPr>
          <p:spPr>
            <a:xfrm>
              <a:off x="2581995" y="3264981"/>
              <a:ext cx="921427" cy="380374"/>
            </a:xfrm>
            <a:custGeom>
              <a:rect b="b" l="l" r="r" t="t"/>
              <a:pathLst>
                <a:path extrusionOk="0" h="1482" w="3590">
                  <a:moveTo>
                    <a:pt x="1148" y="0"/>
                  </a:moveTo>
                  <a:cubicBezTo>
                    <a:pt x="1011" y="651"/>
                    <a:pt x="434" y="810"/>
                    <a:pt x="1" y="914"/>
                  </a:cubicBezTo>
                  <a:cubicBezTo>
                    <a:pt x="492" y="1307"/>
                    <a:pt x="2095" y="1481"/>
                    <a:pt x="2904" y="1481"/>
                  </a:cubicBezTo>
                  <a:cubicBezTo>
                    <a:pt x="2984" y="1481"/>
                    <a:pt x="3057" y="1479"/>
                    <a:pt x="3119" y="1476"/>
                  </a:cubicBezTo>
                  <a:cubicBezTo>
                    <a:pt x="3589" y="1450"/>
                    <a:pt x="3448" y="648"/>
                    <a:pt x="3489" y="129"/>
                  </a:cubicBezTo>
                  <a:cubicBezTo>
                    <a:pt x="3489" y="119"/>
                    <a:pt x="1148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16"/>
            <p:cNvSpPr/>
            <p:nvPr/>
          </p:nvSpPr>
          <p:spPr>
            <a:xfrm>
              <a:off x="2997785" y="3083522"/>
              <a:ext cx="259745" cy="136544"/>
            </a:xfrm>
            <a:custGeom>
              <a:rect b="b" l="l" r="r" t="t"/>
              <a:pathLst>
                <a:path extrusionOk="0" h="532" w="1012">
                  <a:moveTo>
                    <a:pt x="1011" y="1"/>
                  </a:moveTo>
                  <a:lnTo>
                    <a:pt x="1011" y="1"/>
                  </a:lnTo>
                  <a:cubicBezTo>
                    <a:pt x="851" y="97"/>
                    <a:pt x="704" y="241"/>
                    <a:pt x="526" y="326"/>
                  </a:cubicBezTo>
                  <a:cubicBezTo>
                    <a:pt x="363" y="419"/>
                    <a:pt x="171" y="452"/>
                    <a:pt x="1" y="530"/>
                  </a:cubicBezTo>
                  <a:cubicBezTo>
                    <a:pt x="14" y="531"/>
                    <a:pt x="28" y="532"/>
                    <a:pt x="42" y="532"/>
                  </a:cubicBezTo>
                  <a:cubicBezTo>
                    <a:pt x="360" y="532"/>
                    <a:pt x="862" y="259"/>
                    <a:pt x="10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16"/>
            <p:cNvSpPr/>
            <p:nvPr/>
          </p:nvSpPr>
          <p:spPr>
            <a:xfrm>
              <a:off x="2570702" y="3303224"/>
              <a:ext cx="856234" cy="696582"/>
            </a:xfrm>
            <a:custGeom>
              <a:rect b="b" l="l" r="r" t="t"/>
              <a:pathLst>
                <a:path extrusionOk="0" h="2714" w="3336">
                  <a:moveTo>
                    <a:pt x="3272" y="0"/>
                  </a:moveTo>
                  <a:cubicBezTo>
                    <a:pt x="3255" y="0"/>
                    <a:pt x="3237" y="12"/>
                    <a:pt x="3237" y="36"/>
                  </a:cubicBezTo>
                  <a:cubicBezTo>
                    <a:pt x="3230" y="902"/>
                    <a:pt x="3219" y="1771"/>
                    <a:pt x="3211" y="2640"/>
                  </a:cubicBezTo>
                  <a:cubicBezTo>
                    <a:pt x="2168" y="2493"/>
                    <a:pt x="1125" y="2344"/>
                    <a:pt x="85" y="2200"/>
                  </a:cubicBezTo>
                  <a:cubicBezTo>
                    <a:pt x="82" y="1578"/>
                    <a:pt x="78" y="957"/>
                    <a:pt x="70" y="340"/>
                  </a:cubicBezTo>
                  <a:cubicBezTo>
                    <a:pt x="70" y="251"/>
                    <a:pt x="74" y="162"/>
                    <a:pt x="70" y="73"/>
                  </a:cubicBezTo>
                  <a:cubicBezTo>
                    <a:pt x="70" y="51"/>
                    <a:pt x="53" y="40"/>
                    <a:pt x="35" y="40"/>
                  </a:cubicBezTo>
                  <a:cubicBezTo>
                    <a:pt x="18" y="40"/>
                    <a:pt x="0" y="51"/>
                    <a:pt x="0" y="73"/>
                  </a:cubicBezTo>
                  <a:cubicBezTo>
                    <a:pt x="4" y="702"/>
                    <a:pt x="7" y="1334"/>
                    <a:pt x="12" y="1964"/>
                  </a:cubicBezTo>
                  <a:cubicBezTo>
                    <a:pt x="7" y="2167"/>
                    <a:pt x="4" y="2237"/>
                    <a:pt x="45" y="2263"/>
                  </a:cubicBezTo>
                  <a:cubicBezTo>
                    <a:pt x="89" y="2289"/>
                    <a:pt x="2190" y="2566"/>
                    <a:pt x="3108" y="2696"/>
                  </a:cubicBezTo>
                  <a:cubicBezTo>
                    <a:pt x="3156" y="2708"/>
                    <a:pt x="3192" y="2713"/>
                    <a:pt x="3218" y="2713"/>
                  </a:cubicBezTo>
                  <a:cubicBezTo>
                    <a:pt x="3336" y="2713"/>
                    <a:pt x="3261" y="2602"/>
                    <a:pt x="3285" y="2418"/>
                  </a:cubicBezTo>
                  <a:cubicBezTo>
                    <a:pt x="3289" y="1730"/>
                    <a:pt x="3297" y="1046"/>
                    <a:pt x="3304" y="358"/>
                  </a:cubicBezTo>
                  <a:cubicBezTo>
                    <a:pt x="3304" y="251"/>
                    <a:pt x="3307" y="144"/>
                    <a:pt x="3307" y="36"/>
                  </a:cubicBezTo>
                  <a:cubicBezTo>
                    <a:pt x="3307" y="12"/>
                    <a:pt x="3290" y="0"/>
                    <a:pt x="3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16"/>
            <p:cNvSpPr/>
            <p:nvPr/>
          </p:nvSpPr>
          <p:spPr>
            <a:xfrm>
              <a:off x="2559152" y="3483143"/>
              <a:ext cx="76230" cy="58262"/>
            </a:xfrm>
            <a:custGeom>
              <a:rect b="b" l="l" r="r" t="t"/>
              <a:pathLst>
                <a:path extrusionOk="0" h="227" w="297">
                  <a:moveTo>
                    <a:pt x="149" y="1"/>
                  </a:moveTo>
                  <a:cubicBezTo>
                    <a:pt x="67" y="1"/>
                    <a:pt x="1" y="52"/>
                    <a:pt x="1" y="116"/>
                  </a:cubicBezTo>
                  <a:cubicBezTo>
                    <a:pt x="1" y="179"/>
                    <a:pt x="67" y="227"/>
                    <a:pt x="149" y="227"/>
                  </a:cubicBezTo>
                  <a:cubicBezTo>
                    <a:pt x="230" y="227"/>
                    <a:pt x="296" y="179"/>
                    <a:pt x="296" y="116"/>
                  </a:cubicBezTo>
                  <a:cubicBezTo>
                    <a:pt x="296" y="52"/>
                    <a:pt x="230" y="1"/>
                    <a:pt x="1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16"/>
            <p:cNvSpPr/>
            <p:nvPr/>
          </p:nvSpPr>
          <p:spPr>
            <a:xfrm>
              <a:off x="2563002" y="3186187"/>
              <a:ext cx="260258" cy="187364"/>
            </a:xfrm>
            <a:custGeom>
              <a:rect b="b" l="l" r="r" t="t"/>
              <a:pathLst>
                <a:path extrusionOk="0" h="730" w="1014">
                  <a:moveTo>
                    <a:pt x="822" y="0"/>
                  </a:moveTo>
                  <a:lnTo>
                    <a:pt x="8" y="466"/>
                  </a:lnTo>
                  <a:lnTo>
                    <a:pt x="1" y="470"/>
                  </a:lnTo>
                  <a:lnTo>
                    <a:pt x="1" y="680"/>
                  </a:lnTo>
                  <a:lnTo>
                    <a:pt x="389" y="725"/>
                  </a:lnTo>
                  <a:lnTo>
                    <a:pt x="411" y="729"/>
                  </a:lnTo>
                  <a:lnTo>
                    <a:pt x="415" y="725"/>
                  </a:lnTo>
                  <a:lnTo>
                    <a:pt x="1014" y="166"/>
                  </a:lnTo>
                  <a:lnTo>
                    <a:pt x="1014" y="30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16"/>
            <p:cNvSpPr/>
            <p:nvPr/>
          </p:nvSpPr>
          <p:spPr>
            <a:xfrm>
              <a:off x="2563002" y="3194656"/>
              <a:ext cx="260258" cy="178894"/>
            </a:xfrm>
            <a:custGeom>
              <a:rect b="b" l="l" r="r" t="t"/>
              <a:pathLst>
                <a:path extrusionOk="0" h="697" w="1014">
                  <a:moveTo>
                    <a:pt x="1014" y="0"/>
                  </a:moveTo>
                  <a:lnTo>
                    <a:pt x="389" y="492"/>
                  </a:lnTo>
                  <a:lnTo>
                    <a:pt x="8" y="433"/>
                  </a:lnTo>
                  <a:lnTo>
                    <a:pt x="1" y="437"/>
                  </a:lnTo>
                  <a:lnTo>
                    <a:pt x="1" y="647"/>
                  </a:lnTo>
                  <a:lnTo>
                    <a:pt x="411" y="696"/>
                  </a:lnTo>
                  <a:lnTo>
                    <a:pt x="415" y="692"/>
                  </a:lnTo>
                  <a:lnTo>
                    <a:pt x="1014" y="133"/>
                  </a:lnTo>
                  <a:lnTo>
                    <a:pt x="10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16"/>
            <p:cNvSpPr/>
            <p:nvPr/>
          </p:nvSpPr>
          <p:spPr>
            <a:xfrm>
              <a:off x="3301671" y="3197480"/>
              <a:ext cx="260515" cy="187364"/>
            </a:xfrm>
            <a:custGeom>
              <a:rect b="b" l="l" r="r" t="t"/>
              <a:pathLst>
                <a:path extrusionOk="0" h="730" w="1015">
                  <a:moveTo>
                    <a:pt x="818" y="1"/>
                  </a:moveTo>
                  <a:lnTo>
                    <a:pt x="8" y="463"/>
                  </a:lnTo>
                  <a:lnTo>
                    <a:pt x="0" y="467"/>
                  </a:lnTo>
                  <a:lnTo>
                    <a:pt x="0" y="677"/>
                  </a:lnTo>
                  <a:lnTo>
                    <a:pt x="386" y="725"/>
                  </a:lnTo>
                  <a:lnTo>
                    <a:pt x="411" y="730"/>
                  </a:lnTo>
                  <a:lnTo>
                    <a:pt x="415" y="725"/>
                  </a:lnTo>
                  <a:lnTo>
                    <a:pt x="1014" y="167"/>
                  </a:lnTo>
                  <a:lnTo>
                    <a:pt x="1014" y="30"/>
                  </a:lnTo>
                  <a:lnTo>
                    <a:pt x="81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16"/>
            <p:cNvSpPr/>
            <p:nvPr/>
          </p:nvSpPr>
          <p:spPr>
            <a:xfrm>
              <a:off x="3301671" y="3204923"/>
              <a:ext cx="260515" cy="179920"/>
            </a:xfrm>
            <a:custGeom>
              <a:rect b="b" l="l" r="r" t="t"/>
              <a:pathLst>
                <a:path extrusionOk="0" h="701" w="1015">
                  <a:moveTo>
                    <a:pt x="1014" y="1"/>
                  </a:moveTo>
                  <a:lnTo>
                    <a:pt x="389" y="496"/>
                  </a:lnTo>
                  <a:lnTo>
                    <a:pt x="8" y="434"/>
                  </a:lnTo>
                  <a:lnTo>
                    <a:pt x="0" y="438"/>
                  </a:lnTo>
                  <a:lnTo>
                    <a:pt x="0" y="648"/>
                  </a:lnTo>
                  <a:lnTo>
                    <a:pt x="411" y="701"/>
                  </a:lnTo>
                  <a:lnTo>
                    <a:pt x="415" y="696"/>
                  </a:lnTo>
                  <a:lnTo>
                    <a:pt x="1014" y="138"/>
                  </a:lnTo>
                  <a:lnTo>
                    <a:pt x="10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16"/>
            <p:cNvSpPr/>
            <p:nvPr/>
          </p:nvSpPr>
          <p:spPr>
            <a:xfrm>
              <a:off x="3363269" y="3617120"/>
              <a:ext cx="77256" cy="58262"/>
            </a:xfrm>
            <a:custGeom>
              <a:rect b="b" l="l" r="r" t="t"/>
              <a:pathLst>
                <a:path extrusionOk="0" h="227" w="301">
                  <a:moveTo>
                    <a:pt x="149" y="0"/>
                  </a:moveTo>
                  <a:cubicBezTo>
                    <a:pt x="67" y="0"/>
                    <a:pt x="1" y="53"/>
                    <a:pt x="1" y="116"/>
                  </a:cubicBezTo>
                  <a:cubicBezTo>
                    <a:pt x="1" y="178"/>
                    <a:pt x="67" y="227"/>
                    <a:pt x="149" y="227"/>
                  </a:cubicBezTo>
                  <a:cubicBezTo>
                    <a:pt x="234" y="227"/>
                    <a:pt x="301" y="178"/>
                    <a:pt x="301" y="116"/>
                  </a:cubicBezTo>
                  <a:cubicBezTo>
                    <a:pt x="301" y="53"/>
                    <a:pt x="234" y="0"/>
                    <a:pt x="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6" name="Google Shape;1266;p16"/>
          <p:cNvGrpSpPr/>
          <p:nvPr/>
        </p:nvGrpSpPr>
        <p:grpSpPr>
          <a:xfrm>
            <a:off x="7340351" y="917178"/>
            <a:ext cx="914405" cy="914408"/>
            <a:chOff x="2350924" y="382650"/>
            <a:chExt cx="826170" cy="763024"/>
          </a:xfrm>
        </p:grpSpPr>
        <p:sp>
          <p:nvSpPr>
            <p:cNvPr id="1267" name="Google Shape;1267;p16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16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16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0" name="Google Shape;1270;p16"/>
          <p:cNvGrpSpPr/>
          <p:nvPr/>
        </p:nvGrpSpPr>
        <p:grpSpPr>
          <a:xfrm>
            <a:off x="5889437" y="2988746"/>
            <a:ext cx="2598065" cy="1932984"/>
            <a:chOff x="6278312" y="2988746"/>
            <a:chExt cx="2598065" cy="1932984"/>
          </a:xfrm>
        </p:grpSpPr>
        <p:grpSp>
          <p:nvGrpSpPr>
            <p:cNvPr id="1271" name="Google Shape;1271;p16"/>
            <p:cNvGrpSpPr/>
            <p:nvPr/>
          </p:nvGrpSpPr>
          <p:grpSpPr>
            <a:xfrm>
              <a:off x="6278312" y="2990856"/>
              <a:ext cx="1313998" cy="1914126"/>
              <a:chOff x="2523437" y="397068"/>
              <a:chExt cx="1313998" cy="1914126"/>
            </a:xfrm>
          </p:grpSpPr>
          <p:sp>
            <p:nvSpPr>
              <p:cNvPr id="1272" name="Google Shape;1272;p16"/>
              <p:cNvSpPr/>
              <p:nvPr/>
            </p:nvSpPr>
            <p:spPr>
              <a:xfrm>
                <a:off x="2875852" y="2235171"/>
                <a:ext cx="866311" cy="76023"/>
              </a:xfrm>
              <a:custGeom>
                <a:rect b="b" l="l" r="r" t="t"/>
                <a:pathLst>
                  <a:path extrusionOk="0" h="387" w="4410">
                    <a:moveTo>
                      <a:pt x="2205" y="1"/>
                    </a:moveTo>
                    <a:cubicBezTo>
                      <a:pt x="988" y="1"/>
                      <a:pt x="0" y="86"/>
                      <a:pt x="0" y="193"/>
                    </a:cubicBezTo>
                    <a:cubicBezTo>
                      <a:pt x="0" y="301"/>
                      <a:pt x="988" y="386"/>
                      <a:pt x="2205" y="386"/>
                    </a:cubicBezTo>
                    <a:cubicBezTo>
                      <a:pt x="3422" y="386"/>
                      <a:pt x="4409" y="301"/>
                      <a:pt x="4409" y="193"/>
                    </a:cubicBezTo>
                    <a:cubicBezTo>
                      <a:pt x="4409" y="86"/>
                      <a:pt x="3422" y="1"/>
                      <a:pt x="2205" y="1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3" name="Google Shape;1273;p16"/>
              <p:cNvSpPr/>
              <p:nvPr/>
            </p:nvSpPr>
            <p:spPr>
              <a:xfrm>
                <a:off x="2838725" y="685248"/>
                <a:ext cx="710925" cy="477748"/>
              </a:xfrm>
              <a:custGeom>
                <a:rect b="b" l="l" r="r" t="t"/>
                <a:pathLst>
                  <a:path extrusionOk="0" h="2432" w="3619">
                    <a:moveTo>
                      <a:pt x="3237" y="1"/>
                    </a:moveTo>
                    <a:cubicBezTo>
                      <a:pt x="2183" y="100"/>
                      <a:pt x="1077" y="197"/>
                      <a:pt x="41" y="296"/>
                    </a:cubicBezTo>
                    <a:cubicBezTo>
                      <a:pt x="82" y="785"/>
                      <a:pt x="104" y="1107"/>
                      <a:pt x="38" y="1488"/>
                    </a:cubicBezTo>
                    <a:cubicBezTo>
                      <a:pt x="15" y="1613"/>
                      <a:pt x="0" y="1743"/>
                      <a:pt x="30" y="1869"/>
                    </a:cubicBezTo>
                    <a:cubicBezTo>
                      <a:pt x="60" y="1995"/>
                      <a:pt x="149" y="2113"/>
                      <a:pt x="278" y="2154"/>
                    </a:cubicBezTo>
                    <a:cubicBezTo>
                      <a:pt x="248" y="2076"/>
                      <a:pt x="260" y="1983"/>
                      <a:pt x="304" y="1910"/>
                    </a:cubicBezTo>
                    <a:cubicBezTo>
                      <a:pt x="304" y="2329"/>
                      <a:pt x="1179" y="2432"/>
                      <a:pt x="1697" y="2432"/>
                    </a:cubicBezTo>
                    <a:cubicBezTo>
                      <a:pt x="1806" y="2432"/>
                      <a:pt x="1899" y="2427"/>
                      <a:pt x="1965" y="2420"/>
                    </a:cubicBezTo>
                    <a:cubicBezTo>
                      <a:pt x="2165" y="2398"/>
                      <a:pt x="2365" y="2361"/>
                      <a:pt x="2542" y="2275"/>
                    </a:cubicBezTo>
                    <a:cubicBezTo>
                      <a:pt x="2723" y="2190"/>
                      <a:pt x="2879" y="2053"/>
                      <a:pt x="2937" y="1872"/>
                    </a:cubicBezTo>
                    <a:lnTo>
                      <a:pt x="2937" y="1872"/>
                    </a:lnTo>
                    <a:cubicBezTo>
                      <a:pt x="2956" y="2017"/>
                      <a:pt x="2893" y="2168"/>
                      <a:pt x="2775" y="2261"/>
                    </a:cubicBezTo>
                    <a:cubicBezTo>
                      <a:pt x="3082" y="2202"/>
                      <a:pt x="3341" y="1954"/>
                      <a:pt x="3393" y="1665"/>
                    </a:cubicBezTo>
                    <a:cubicBezTo>
                      <a:pt x="3418" y="1739"/>
                      <a:pt x="3444" y="1817"/>
                      <a:pt x="3466" y="1891"/>
                    </a:cubicBezTo>
                    <a:cubicBezTo>
                      <a:pt x="3618" y="1643"/>
                      <a:pt x="3536" y="1336"/>
                      <a:pt x="3441" y="1070"/>
                    </a:cubicBezTo>
                    <a:cubicBezTo>
                      <a:pt x="3341" y="800"/>
                      <a:pt x="3285" y="74"/>
                      <a:pt x="3237" y="1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4" name="Google Shape;1274;p16"/>
              <p:cNvSpPr/>
              <p:nvPr/>
            </p:nvSpPr>
            <p:spPr>
              <a:xfrm>
                <a:off x="3231804" y="889547"/>
                <a:ext cx="503875" cy="377759"/>
              </a:xfrm>
              <a:custGeom>
                <a:rect b="b" l="l" r="r" t="t"/>
                <a:pathLst>
                  <a:path extrusionOk="0" h="1923" w="2565">
                    <a:moveTo>
                      <a:pt x="1987" y="0"/>
                    </a:moveTo>
                    <a:cubicBezTo>
                      <a:pt x="1987" y="0"/>
                      <a:pt x="1677" y="743"/>
                      <a:pt x="863" y="1025"/>
                    </a:cubicBezTo>
                    <a:lnTo>
                      <a:pt x="444" y="1169"/>
                    </a:lnTo>
                    <a:cubicBezTo>
                      <a:pt x="86" y="1291"/>
                      <a:pt x="0" y="1709"/>
                      <a:pt x="0" y="1709"/>
                    </a:cubicBezTo>
                    <a:cubicBezTo>
                      <a:pt x="0" y="1709"/>
                      <a:pt x="134" y="1787"/>
                      <a:pt x="497" y="1901"/>
                    </a:cubicBezTo>
                    <a:cubicBezTo>
                      <a:pt x="545" y="1916"/>
                      <a:pt x="599" y="1923"/>
                      <a:pt x="657" y="1923"/>
                    </a:cubicBezTo>
                    <a:cubicBezTo>
                      <a:pt x="1102" y="1923"/>
                      <a:pt x="1765" y="1532"/>
                      <a:pt x="1765" y="1532"/>
                    </a:cubicBezTo>
                    <a:cubicBezTo>
                      <a:pt x="2157" y="1250"/>
                      <a:pt x="2564" y="284"/>
                      <a:pt x="2564" y="284"/>
                    </a:cubicBezTo>
                    <a:lnTo>
                      <a:pt x="1987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5" name="Google Shape;1275;p16"/>
              <p:cNvSpPr/>
              <p:nvPr/>
            </p:nvSpPr>
            <p:spPr>
              <a:xfrm>
                <a:off x="2623622" y="917049"/>
                <a:ext cx="496607" cy="392689"/>
              </a:xfrm>
              <a:custGeom>
                <a:rect b="b" l="l" r="r" t="t"/>
                <a:pathLst>
                  <a:path extrusionOk="0" h="1999" w="2528">
                    <a:moveTo>
                      <a:pt x="600" y="1"/>
                    </a:moveTo>
                    <a:lnTo>
                      <a:pt x="1" y="263"/>
                    </a:lnTo>
                    <a:cubicBezTo>
                      <a:pt x="1" y="263"/>
                      <a:pt x="441" y="1240"/>
                      <a:pt x="822" y="1536"/>
                    </a:cubicBezTo>
                    <a:cubicBezTo>
                      <a:pt x="822" y="1536"/>
                      <a:pt x="1299" y="1932"/>
                      <a:pt x="1728" y="1991"/>
                    </a:cubicBezTo>
                    <a:cubicBezTo>
                      <a:pt x="1764" y="1996"/>
                      <a:pt x="1800" y="1999"/>
                      <a:pt x="1835" y="1999"/>
                    </a:cubicBezTo>
                    <a:cubicBezTo>
                      <a:pt x="1901" y="1999"/>
                      <a:pt x="1966" y="1989"/>
                      <a:pt x="2024" y="1964"/>
                    </a:cubicBezTo>
                    <a:cubicBezTo>
                      <a:pt x="2379" y="1821"/>
                      <a:pt x="2527" y="1791"/>
                      <a:pt x="2527" y="1791"/>
                    </a:cubicBezTo>
                    <a:cubicBezTo>
                      <a:pt x="2527" y="1791"/>
                      <a:pt x="2456" y="1370"/>
                      <a:pt x="2106" y="1232"/>
                    </a:cubicBezTo>
                    <a:lnTo>
                      <a:pt x="1972" y="1181"/>
                    </a:lnTo>
                    <a:lnTo>
                      <a:pt x="1695" y="1073"/>
                    </a:lnTo>
                    <a:cubicBezTo>
                      <a:pt x="892" y="762"/>
                      <a:pt x="600" y="1"/>
                      <a:pt x="600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6" name="Google Shape;1276;p16"/>
              <p:cNvSpPr/>
              <p:nvPr/>
            </p:nvSpPr>
            <p:spPr>
              <a:xfrm>
                <a:off x="3249877" y="1523856"/>
                <a:ext cx="318630" cy="604846"/>
              </a:xfrm>
              <a:custGeom>
                <a:rect b="b" l="l" r="r" t="t"/>
                <a:pathLst>
                  <a:path extrusionOk="0" h="3079" w="1622">
                    <a:moveTo>
                      <a:pt x="685" y="0"/>
                    </a:moveTo>
                    <a:lnTo>
                      <a:pt x="412" y="615"/>
                    </a:lnTo>
                    <a:lnTo>
                      <a:pt x="1" y="1532"/>
                    </a:lnTo>
                    <a:lnTo>
                      <a:pt x="216" y="1976"/>
                    </a:lnTo>
                    <a:lnTo>
                      <a:pt x="755" y="3078"/>
                    </a:lnTo>
                    <a:lnTo>
                      <a:pt x="1621" y="2660"/>
                    </a:lnTo>
                    <a:lnTo>
                      <a:pt x="1293" y="1724"/>
                    </a:lnTo>
                    <a:lnTo>
                      <a:pt x="878" y="548"/>
                    </a:lnTo>
                    <a:lnTo>
                      <a:pt x="685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7" name="Google Shape;1277;p16"/>
              <p:cNvSpPr/>
              <p:nvPr/>
            </p:nvSpPr>
            <p:spPr>
              <a:xfrm>
                <a:off x="3249877" y="1631506"/>
                <a:ext cx="254000" cy="280520"/>
              </a:xfrm>
              <a:custGeom>
                <a:rect b="b" l="l" r="r" t="t"/>
                <a:pathLst>
                  <a:path extrusionOk="0" h="1428" w="1293">
                    <a:moveTo>
                      <a:pt x="878" y="0"/>
                    </a:moveTo>
                    <a:lnTo>
                      <a:pt x="412" y="67"/>
                    </a:lnTo>
                    <a:lnTo>
                      <a:pt x="1" y="984"/>
                    </a:lnTo>
                    <a:lnTo>
                      <a:pt x="216" y="1428"/>
                    </a:lnTo>
                    <a:lnTo>
                      <a:pt x="1293" y="1176"/>
                    </a:lnTo>
                    <a:lnTo>
                      <a:pt x="878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16"/>
              <p:cNvSpPr/>
              <p:nvPr/>
            </p:nvSpPr>
            <p:spPr>
              <a:xfrm>
                <a:off x="3396815" y="2038533"/>
                <a:ext cx="298985" cy="194871"/>
              </a:xfrm>
              <a:custGeom>
                <a:rect b="b" l="l" r="r" t="t"/>
                <a:pathLst>
                  <a:path extrusionOk="0" h="992" w="1522">
                    <a:moveTo>
                      <a:pt x="1066" y="0"/>
                    </a:moveTo>
                    <a:cubicBezTo>
                      <a:pt x="986" y="0"/>
                      <a:pt x="895" y="13"/>
                      <a:pt x="792" y="44"/>
                    </a:cubicBezTo>
                    <a:lnTo>
                      <a:pt x="0" y="433"/>
                    </a:lnTo>
                    <a:lnTo>
                      <a:pt x="23" y="532"/>
                    </a:lnTo>
                    <a:lnTo>
                      <a:pt x="101" y="877"/>
                    </a:lnTo>
                    <a:lnTo>
                      <a:pt x="137" y="991"/>
                    </a:lnTo>
                    <a:lnTo>
                      <a:pt x="1521" y="240"/>
                    </a:lnTo>
                    <a:cubicBezTo>
                      <a:pt x="1521" y="240"/>
                      <a:pt x="1499" y="181"/>
                      <a:pt x="1432" y="117"/>
                    </a:cubicBezTo>
                    <a:cubicBezTo>
                      <a:pt x="1384" y="78"/>
                      <a:pt x="1303" y="33"/>
                      <a:pt x="1188" y="11"/>
                    </a:cubicBezTo>
                    <a:cubicBezTo>
                      <a:pt x="1151" y="4"/>
                      <a:pt x="1110" y="0"/>
                      <a:pt x="10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9" name="Google Shape;1279;p16"/>
              <p:cNvSpPr/>
              <p:nvPr/>
            </p:nvSpPr>
            <p:spPr>
              <a:xfrm>
                <a:off x="3416459" y="2061517"/>
                <a:ext cx="279341" cy="171887"/>
              </a:xfrm>
              <a:custGeom>
                <a:rect b="b" l="l" r="r" t="t"/>
                <a:pathLst>
                  <a:path extrusionOk="0" h="875" w="1422">
                    <a:moveTo>
                      <a:pt x="1332" y="0"/>
                    </a:moveTo>
                    <a:lnTo>
                      <a:pt x="1" y="760"/>
                    </a:lnTo>
                    <a:lnTo>
                      <a:pt x="37" y="874"/>
                    </a:lnTo>
                    <a:lnTo>
                      <a:pt x="1421" y="123"/>
                    </a:lnTo>
                    <a:cubicBezTo>
                      <a:pt x="1421" y="123"/>
                      <a:pt x="1399" y="64"/>
                      <a:pt x="13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0" name="Google Shape;1280;p16"/>
              <p:cNvSpPr/>
              <p:nvPr/>
            </p:nvSpPr>
            <p:spPr>
              <a:xfrm>
                <a:off x="3396815" y="2038926"/>
                <a:ext cx="233570" cy="104311"/>
              </a:xfrm>
              <a:custGeom>
                <a:rect b="b" l="l" r="r" t="t"/>
                <a:pathLst>
                  <a:path extrusionOk="0" h="531" w="1189">
                    <a:moveTo>
                      <a:pt x="1073" y="1"/>
                    </a:moveTo>
                    <a:cubicBezTo>
                      <a:pt x="992" y="1"/>
                      <a:pt x="898" y="12"/>
                      <a:pt x="792" y="42"/>
                    </a:cubicBezTo>
                    <a:lnTo>
                      <a:pt x="0" y="431"/>
                    </a:lnTo>
                    <a:lnTo>
                      <a:pt x="23" y="530"/>
                    </a:lnTo>
                    <a:cubicBezTo>
                      <a:pt x="345" y="467"/>
                      <a:pt x="656" y="356"/>
                      <a:pt x="944" y="197"/>
                    </a:cubicBezTo>
                    <a:cubicBezTo>
                      <a:pt x="1036" y="149"/>
                      <a:pt x="1129" y="90"/>
                      <a:pt x="1188" y="9"/>
                    </a:cubicBezTo>
                    <a:cubicBezTo>
                      <a:pt x="1153" y="4"/>
                      <a:pt x="1115" y="1"/>
                      <a:pt x="1073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Google Shape;1281;p16"/>
              <p:cNvSpPr/>
              <p:nvPr/>
            </p:nvSpPr>
            <p:spPr>
              <a:xfrm>
                <a:off x="2983306" y="1605969"/>
                <a:ext cx="259697" cy="546699"/>
              </a:xfrm>
              <a:custGeom>
                <a:rect b="b" l="l" r="r" t="t"/>
                <a:pathLst>
                  <a:path extrusionOk="0" h="2783" w="1322">
                    <a:moveTo>
                      <a:pt x="0" y="1"/>
                    </a:moveTo>
                    <a:lnTo>
                      <a:pt x="56" y="441"/>
                    </a:lnTo>
                    <a:lnTo>
                      <a:pt x="244" y="1865"/>
                    </a:lnTo>
                    <a:lnTo>
                      <a:pt x="363" y="2782"/>
                    </a:lnTo>
                    <a:lnTo>
                      <a:pt x="1321" y="2727"/>
                    </a:lnTo>
                    <a:lnTo>
                      <a:pt x="1299" y="1621"/>
                    </a:lnTo>
                    <a:lnTo>
                      <a:pt x="1273" y="267"/>
                    </a:lnTo>
                    <a:lnTo>
                      <a:pt x="1269" y="167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2" name="Google Shape;1282;p16"/>
              <p:cNvSpPr/>
              <p:nvPr/>
            </p:nvSpPr>
            <p:spPr>
              <a:xfrm>
                <a:off x="2994307" y="1658222"/>
                <a:ext cx="244374" cy="314112"/>
              </a:xfrm>
              <a:custGeom>
                <a:rect b="b" l="l" r="r" t="t"/>
                <a:pathLst>
                  <a:path extrusionOk="0" h="1599" w="1244">
                    <a:moveTo>
                      <a:pt x="1217" y="1"/>
                    </a:moveTo>
                    <a:lnTo>
                      <a:pt x="0" y="175"/>
                    </a:lnTo>
                    <a:lnTo>
                      <a:pt x="188" y="1599"/>
                    </a:lnTo>
                    <a:lnTo>
                      <a:pt x="1243" y="1355"/>
                    </a:lnTo>
                    <a:lnTo>
                      <a:pt x="1217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3" name="Google Shape;1283;p16"/>
              <p:cNvSpPr/>
              <p:nvPr/>
            </p:nvSpPr>
            <p:spPr>
              <a:xfrm>
                <a:off x="2960126" y="2136557"/>
                <a:ext cx="311754" cy="111972"/>
              </a:xfrm>
              <a:custGeom>
                <a:rect b="b" l="l" r="r" t="t"/>
                <a:pathLst>
                  <a:path extrusionOk="0" h="570" w="1587">
                    <a:moveTo>
                      <a:pt x="1431" y="0"/>
                    </a:moveTo>
                    <a:lnTo>
                      <a:pt x="552" y="45"/>
                    </a:lnTo>
                    <a:cubicBezTo>
                      <a:pt x="388" y="81"/>
                      <a:pt x="274" y="144"/>
                      <a:pt x="193" y="207"/>
                    </a:cubicBezTo>
                    <a:cubicBezTo>
                      <a:pt x="100" y="281"/>
                      <a:pt x="52" y="362"/>
                      <a:pt x="30" y="422"/>
                    </a:cubicBezTo>
                    <a:cubicBezTo>
                      <a:pt x="0" y="506"/>
                      <a:pt x="11" y="569"/>
                      <a:pt x="11" y="569"/>
                    </a:cubicBezTo>
                    <a:lnTo>
                      <a:pt x="1587" y="555"/>
                    </a:lnTo>
                    <a:lnTo>
                      <a:pt x="1561" y="436"/>
                    </a:lnTo>
                    <a:lnTo>
                      <a:pt x="1462" y="100"/>
                    </a:lnTo>
                    <a:lnTo>
                      <a:pt x="143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16"/>
              <p:cNvSpPr/>
              <p:nvPr/>
            </p:nvSpPr>
            <p:spPr>
              <a:xfrm>
                <a:off x="2960126" y="2219259"/>
                <a:ext cx="311754" cy="29270"/>
              </a:xfrm>
              <a:custGeom>
                <a:rect b="b" l="l" r="r" t="t"/>
                <a:pathLst>
                  <a:path extrusionOk="0" h="149" w="1587">
                    <a:moveTo>
                      <a:pt x="30" y="1"/>
                    </a:moveTo>
                    <a:cubicBezTo>
                      <a:pt x="0" y="85"/>
                      <a:pt x="11" y="148"/>
                      <a:pt x="11" y="148"/>
                    </a:cubicBezTo>
                    <a:lnTo>
                      <a:pt x="1587" y="134"/>
                    </a:lnTo>
                    <a:lnTo>
                      <a:pt x="1561" y="15"/>
                    </a:lnTo>
                    <a:lnTo>
                      <a:pt x="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5" name="Google Shape;1285;p16"/>
              <p:cNvSpPr/>
              <p:nvPr/>
            </p:nvSpPr>
            <p:spPr>
              <a:xfrm>
                <a:off x="2997842" y="2136557"/>
                <a:ext cx="249482" cy="50289"/>
              </a:xfrm>
              <a:custGeom>
                <a:rect b="b" l="l" r="r" t="t"/>
                <a:pathLst>
                  <a:path extrusionOk="0" h="256" w="1270">
                    <a:moveTo>
                      <a:pt x="1239" y="0"/>
                    </a:moveTo>
                    <a:lnTo>
                      <a:pt x="360" y="45"/>
                    </a:lnTo>
                    <a:cubicBezTo>
                      <a:pt x="196" y="81"/>
                      <a:pt x="82" y="144"/>
                      <a:pt x="1" y="211"/>
                    </a:cubicBezTo>
                    <a:cubicBezTo>
                      <a:pt x="93" y="248"/>
                      <a:pt x="201" y="255"/>
                      <a:pt x="304" y="255"/>
                    </a:cubicBezTo>
                    <a:cubicBezTo>
                      <a:pt x="633" y="255"/>
                      <a:pt x="959" y="204"/>
                      <a:pt x="1270" y="100"/>
                    </a:cubicBezTo>
                    <a:lnTo>
                      <a:pt x="1239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6" name="Google Shape;1286;p16"/>
              <p:cNvSpPr/>
              <p:nvPr/>
            </p:nvSpPr>
            <p:spPr>
              <a:xfrm>
                <a:off x="2943428" y="1387330"/>
                <a:ext cx="612704" cy="502893"/>
              </a:xfrm>
              <a:custGeom>
                <a:rect b="b" l="l" r="r" t="t"/>
                <a:pathLst>
                  <a:path extrusionOk="0" h="2560" w="3119">
                    <a:moveTo>
                      <a:pt x="2242" y="0"/>
                    </a:moveTo>
                    <a:lnTo>
                      <a:pt x="370" y="52"/>
                    </a:lnTo>
                    <a:cubicBezTo>
                      <a:pt x="178" y="330"/>
                      <a:pt x="82" y="1003"/>
                      <a:pt x="37" y="1602"/>
                    </a:cubicBezTo>
                    <a:cubicBezTo>
                      <a:pt x="34" y="1675"/>
                      <a:pt x="26" y="1746"/>
                      <a:pt x="22" y="1817"/>
                    </a:cubicBezTo>
                    <a:lnTo>
                      <a:pt x="22" y="1824"/>
                    </a:lnTo>
                    <a:cubicBezTo>
                      <a:pt x="22" y="1865"/>
                      <a:pt x="19" y="1905"/>
                      <a:pt x="19" y="1945"/>
                    </a:cubicBezTo>
                    <a:cubicBezTo>
                      <a:pt x="15" y="1998"/>
                      <a:pt x="12" y="2046"/>
                      <a:pt x="12" y="2094"/>
                    </a:cubicBezTo>
                    <a:cubicBezTo>
                      <a:pt x="7" y="2134"/>
                      <a:pt x="7" y="2175"/>
                      <a:pt x="7" y="2216"/>
                    </a:cubicBezTo>
                    <a:cubicBezTo>
                      <a:pt x="4" y="2249"/>
                      <a:pt x="4" y="2283"/>
                      <a:pt x="4" y="2316"/>
                    </a:cubicBezTo>
                    <a:cubicBezTo>
                      <a:pt x="0" y="2411"/>
                      <a:pt x="0" y="2493"/>
                      <a:pt x="0" y="2560"/>
                    </a:cubicBezTo>
                    <a:lnTo>
                      <a:pt x="3119" y="2227"/>
                    </a:lnTo>
                    <a:cubicBezTo>
                      <a:pt x="3104" y="2167"/>
                      <a:pt x="3089" y="2101"/>
                      <a:pt x="3067" y="2027"/>
                    </a:cubicBezTo>
                    <a:cubicBezTo>
                      <a:pt x="3056" y="1986"/>
                      <a:pt x="3044" y="1942"/>
                      <a:pt x="3030" y="1894"/>
                    </a:cubicBezTo>
                    <a:cubicBezTo>
                      <a:pt x="3022" y="1868"/>
                      <a:pt x="3015" y="1842"/>
                      <a:pt x="3008" y="1812"/>
                    </a:cubicBezTo>
                    <a:cubicBezTo>
                      <a:pt x="2989" y="1757"/>
                      <a:pt x="2971" y="1698"/>
                      <a:pt x="2948" y="1635"/>
                    </a:cubicBezTo>
                    <a:cubicBezTo>
                      <a:pt x="2941" y="1609"/>
                      <a:pt x="2930" y="1580"/>
                      <a:pt x="2923" y="1550"/>
                    </a:cubicBezTo>
                    <a:cubicBezTo>
                      <a:pt x="2915" y="1535"/>
                      <a:pt x="2911" y="1517"/>
                      <a:pt x="2904" y="1501"/>
                    </a:cubicBezTo>
                    <a:cubicBezTo>
                      <a:pt x="2885" y="1446"/>
                      <a:pt x="2867" y="1395"/>
                      <a:pt x="2845" y="1339"/>
                    </a:cubicBezTo>
                    <a:cubicBezTo>
                      <a:pt x="2660" y="818"/>
                      <a:pt x="2419" y="263"/>
                      <a:pt x="22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16"/>
              <p:cNvSpPr/>
              <p:nvPr/>
            </p:nvSpPr>
            <p:spPr>
              <a:xfrm>
                <a:off x="2943428" y="1759193"/>
                <a:ext cx="612704" cy="131027"/>
              </a:xfrm>
              <a:custGeom>
                <a:rect b="b" l="l" r="r" t="t"/>
                <a:pathLst>
                  <a:path extrusionOk="0" h="667" w="3119">
                    <a:moveTo>
                      <a:pt x="3030" y="1"/>
                    </a:moveTo>
                    <a:lnTo>
                      <a:pt x="7" y="323"/>
                    </a:lnTo>
                    <a:cubicBezTo>
                      <a:pt x="4" y="356"/>
                      <a:pt x="4" y="390"/>
                      <a:pt x="4" y="423"/>
                    </a:cubicBezTo>
                    <a:cubicBezTo>
                      <a:pt x="0" y="518"/>
                      <a:pt x="0" y="600"/>
                      <a:pt x="0" y="667"/>
                    </a:cubicBezTo>
                    <a:lnTo>
                      <a:pt x="3119" y="334"/>
                    </a:lnTo>
                    <a:cubicBezTo>
                      <a:pt x="3104" y="274"/>
                      <a:pt x="3089" y="208"/>
                      <a:pt x="3067" y="134"/>
                    </a:cubicBezTo>
                    <a:cubicBezTo>
                      <a:pt x="3056" y="93"/>
                      <a:pt x="3044" y="49"/>
                      <a:pt x="30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8" name="Google Shape;1288;p16"/>
              <p:cNvSpPr/>
              <p:nvPr/>
            </p:nvSpPr>
            <p:spPr>
              <a:xfrm>
                <a:off x="2946964" y="1682188"/>
                <a:ext cx="575773" cy="87417"/>
              </a:xfrm>
              <a:custGeom>
                <a:rect b="b" l="l" r="r" t="t"/>
                <a:pathLst>
                  <a:path extrusionOk="0" h="445" w="2931">
                    <a:moveTo>
                      <a:pt x="2886" y="0"/>
                    </a:moveTo>
                    <a:lnTo>
                      <a:pt x="4" y="316"/>
                    </a:lnTo>
                    <a:lnTo>
                      <a:pt x="4" y="323"/>
                    </a:lnTo>
                    <a:cubicBezTo>
                      <a:pt x="4" y="364"/>
                      <a:pt x="1" y="404"/>
                      <a:pt x="1" y="444"/>
                    </a:cubicBezTo>
                    <a:lnTo>
                      <a:pt x="2930" y="134"/>
                    </a:lnTo>
                    <a:cubicBezTo>
                      <a:pt x="2923" y="108"/>
                      <a:pt x="2912" y="79"/>
                      <a:pt x="2905" y="49"/>
                    </a:cubicBezTo>
                    <a:cubicBezTo>
                      <a:pt x="2897" y="34"/>
                      <a:pt x="2893" y="16"/>
                      <a:pt x="288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9" name="Google Shape;1289;p16"/>
              <p:cNvSpPr/>
              <p:nvPr/>
            </p:nvSpPr>
            <p:spPr>
              <a:xfrm>
                <a:off x="3231804" y="1110937"/>
                <a:ext cx="189174" cy="156368"/>
              </a:xfrm>
              <a:custGeom>
                <a:rect b="b" l="l" r="r" t="t"/>
                <a:pathLst>
                  <a:path extrusionOk="0" h="796" w="963">
                    <a:moveTo>
                      <a:pt x="559" y="1"/>
                    </a:moveTo>
                    <a:lnTo>
                      <a:pt x="444" y="42"/>
                    </a:lnTo>
                    <a:cubicBezTo>
                      <a:pt x="86" y="164"/>
                      <a:pt x="0" y="582"/>
                      <a:pt x="0" y="582"/>
                    </a:cubicBezTo>
                    <a:cubicBezTo>
                      <a:pt x="0" y="582"/>
                      <a:pt x="134" y="660"/>
                      <a:pt x="497" y="774"/>
                    </a:cubicBezTo>
                    <a:cubicBezTo>
                      <a:pt x="547" y="789"/>
                      <a:pt x="603" y="795"/>
                      <a:pt x="662" y="795"/>
                    </a:cubicBezTo>
                    <a:cubicBezTo>
                      <a:pt x="756" y="795"/>
                      <a:pt x="859" y="779"/>
                      <a:pt x="963" y="752"/>
                    </a:cubicBezTo>
                    <a:lnTo>
                      <a:pt x="559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0" name="Google Shape;1290;p16"/>
              <p:cNvSpPr/>
              <p:nvPr/>
            </p:nvSpPr>
            <p:spPr>
              <a:xfrm>
                <a:off x="2963072" y="1148850"/>
                <a:ext cx="157154" cy="160886"/>
              </a:xfrm>
              <a:custGeom>
                <a:rect b="b" l="l" r="r" t="t"/>
                <a:pathLst>
                  <a:path extrusionOk="0" h="819" w="800">
                    <a:moveTo>
                      <a:pt x="244" y="1"/>
                    </a:moveTo>
                    <a:cubicBezTo>
                      <a:pt x="237" y="19"/>
                      <a:pt x="229" y="41"/>
                      <a:pt x="222" y="60"/>
                    </a:cubicBezTo>
                    <a:lnTo>
                      <a:pt x="0" y="811"/>
                    </a:lnTo>
                    <a:cubicBezTo>
                      <a:pt x="36" y="816"/>
                      <a:pt x="72" y="819"/>
                      <a:pt x="107" y="819"/>
                    </a:cubicBezTo>
                    <a:cubicBezTo>
                      <a:pt x="173" y="819"/>
                      <a:pt x="238" y="809"/>
                      <a:pt x="296" y="784"/>
                    </a:cubicBezTo>
                    <a:cubicBezTo>
                      <a:pt x="651" y="641"/>
                      <a:pt x="799" y="611"/>
                      <a:pt x="799" y="611"/>
                    </a:cubicBezTo>
                    <a:cubicBezTo>
                      <a:pt x="799" y="611"/>
                      <a:pt x="728" y="190"/>
                      <a:pt x="378" y="52"/>
                    </a:cubicBezTo>
                    <a:lnTo>
                      <a:pt x="244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1" name="Google Shape;1291;p16"/>
              <p:cNvSpPr/>
              <p:nvPr/>
            </p:nvSpPr>
            <p:spPr>
              <a:xfrm>
                <a:off x="2979573" y="1089132"/>
                <a:ext cx="440621" cy="341221"/>
              </a:xfrm>
              <a:custGeom>
                <a:rect b="b" l="l" r="r" t="t"/>
                <a:pathLst>
                  <a:path extrusionOk="0" h="1737" w="2243">
                    <a:moveTo>
                      <a:pt x="1606" y="0"/>
                    </a:moveTo>
                    <a:cubicBezTo>
                      <a:pt x="1575" y="0"/>
                      <a:pt x="1539" y="3"/>
                      <a:pt x="1496" y="5"/>
                    </a:cubicBezTo>
                    <a:lnTo>
                      <a:pt x="656" y="57"/>
                    </a:lnTo>
                    <a:cubicBezTo>
                      <a:pt x="430" y="67"/>
                      <a:pt x="241" y="234"/>
                      <a:pt x="197" y="460"/>
                    </a:cubicBezTo>
                    <a:lnTo>
                      <a:pt x="27" y="1373"/>
                    </a:lnTo>
                    <a:cubicBezTo>
                      <a:pt x="1" y="1507"/>
                      <a:pt x="53" y="1648"/>
                      <a:pt x="156" y="1737"/>
                    </a:cubicBezTo>
                    <a:lnTo>
                      <a:pt x="2128" y="1662"/>
                    </a:lnTo>
                    <a:cubicBezTo>
                      <a:pt x="2213" y="1540"/>
                      <a:pt x="2242" y="1385"/>
                      <a:pt x="2206" y="1240"/>
                    </a:cubicBezTo>
                    <a:lnTo>
                      <a:pt x="1825" y="219"/>
                    </a:lnTo>
                    <a:cubicBezTo>
                      <a:pt x="1780" y="39"/>
                      <a:pt x="1742" y="0"/>
                      <a:pt x="16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2" name="Google Shape;1292;p16"/>
              <p:cNvSpPr/>
              <p:nvPr/>
            </p:nvSpPr>
            <p:spPr>
              <a:xfrm>
                <a:off x="3088598" y="1055933"/>
                <a:ext cx="96060" cy="142421"/>
              </a:xfrm>
              <a:custGeom>
                <a:rect b="b" l="l" r="r" t="t"/>
                <a:pathLst>
                  <a:path extrusionOk="0" h="725" w="489">
                    <a:moveTo>
                      <a:pt x="419" y="0"/>
                    </a:moveTo>
                    <a:lnTo>
                      <a:pt x="190" y="52"/>
                    </a:lnTo>
                    <a:cubicBezTo>
                      <a:pt x="82" y="74"/>
                      <a:pt x="5" y="178"/>
                      <a:pt x="1" y="296"/>
                    </a:cubicBezTo>
                    <a:lnTo>
                      <a:pt x="1" y="725"/>
                    </a:lnTo>
                    <a:lnTo>
                      <a:pt x="489" y="481"/>
                    </a:lnTo>
                    <a:lnTo>
                      <a:pt x="41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16"/>
              <p:cNvSpPr/>
              <p:nvPr/>
            </p:nvSpPr>
            <p:spPr>
              <a:xfrm>
                <a:off x="3204302" y="1065362"/>
                <a:ext cx="97435" cy="120026"/>
              </a:xfrm>
              <a:custGeom>
                <a:rect b="b" l="l" r="r" t="t"/>
                <a:pathLst>
                  <a:path extrusionOk="0" h="611" w="496">
                    <a:moveTo>
                      <a:pt x="52" y="0"/>
                    </a:moveTo>
                    <a:lnTo>
                      <a:pt x="0" y="437"/>
                    </a:lnTo>
                    <a:lnTo>
                      <a:pt x="496" y="610"/>
                    </a:lnTo>
                    <a:lnTo>
                      <a:pt x="485" y="311"/>
                    </a:lnTo>
                    <a:cubicBezTo>
                      <a:pt x="481" y="159"/>
                      <a:pt x="366" y="30"/>
                      <a:pt x="215" y="15"/>
                    </a:cubicBezTo>
                    <a:lnTo>
                      <a:pt x="5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4" name="Google Shape;1294;p16"/>
              <p:cNvSpPr/>
              <p:nvPr/>
            </p:nvSpPr>
            <p:spPr>
              <a:xfrm>
                <a:off x="3111189" y="1026074"/>
                <a:ext cx="154207" cy="132206"/>
              </a:xfrm>
              <a:custGeom>
                <a:rect b="b" l="l" r="r" t="t"/>
                <a:pathLst>
                  <a:path extrusionOk="0" h="673" w="785">
                    <a:moveTo>
                      <a:pt x="707" y="1"/>
                    </a:moveTo>
                    <a:lnTo>
                      <a:pt x="27" y="48"/>
                    </a:lnTo>
                    <a:lnTo>
                      <a:pt x="5" y="322"/>
                    </a:lnTo>
                    <a:lnTo>
                      <a:pt x="1" y="378"/>
                    </a:lnTo>
                    <a:lnTo>
                      <a:pt x="174" y="578"/>
                    </a:lnTo>
                    <a:cubicBezTo>
                      <a:pt x="230" y="641"/>
                      <a:pt x="307" y="672"/>
                      <a:pt x="384" y="672"/>
                    </a:cubicBezTo>
                    <a:cubicBezTo>
                      <a:pt x="464" y="672"/>
                      <a:pt x="545" y="637"/>
                      <a:pt x="600" y="566"/>
                    </a:cubicBezTo>
                    <a:lnTo>
                      <a:pt x="785" y="333"/>
                    </a:lnTo>
                    <a:lnTo>
                      <a:pt x="759" y="233"/>
                    </a:lnTo>
                    <a:lnTo>
                      <a:pt x="707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5" name="Google Shape;1295;p16"/>
              <p:cNvSpPr/>
              <p:nvPr/>
            </p:nvSpPr>
            <p:spPr>
              <a:xfrm>
                <a:off x="3111975" y="1026074"/>
                <a:ext cx="148511" cy="63647"/>
              </a:xfrm>
              <a:custGeom>
                <a:rect b="b" l="l" r="r" t="t"/>
                <a:pathLst>
                  <a:path extrusionOk="0" h="324" w="756">
                    <a:moveTo>
                      <a:pt x="703" y="1"/>
                    </a:moveTo>
                    <a:lnTo>
                      <a:pt x="23" y="48"/>
                    </a:lnTo>
                    <a:lnTo>
                      <a:pt x="1" y="322"/>
                    </a:lnTo>
                    <a:cubicBezTo>
                      <a:pt x="34" y="323"/>
                      <a:pt x="68" y="324"/>
                      <a:pt x="101" y="324"/>
                    </a:cubicBezTo>
                    <a:cubicBezTo>
                      <a:pt x="346" y="324"/>
                      <a:pt x="589" y="288"/>
                      <a:pt x="755" y="230"/>
                    </a:cubicBezTo>
                    <a:lnTo>
                      <a:pt x="703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6" name="Google Shape;1296;p16"/>
              <p:cNvSpPr/>
              <p:nvPr/>
            </p:nvSpPr>
            <p:spPr>
              <a:xfrm>
                <a:off x="3182497" y="1185191"/>
                <a:ext cx="25538" cy="26323"/>
              </a:xfrm>
              <a:custGeom>
                <a:rect b="b" l="l" r="r" t="t"/>
                <a:pathLst>
                  <a:path extrusionOk="0" h="134" w="130">
                    <a:moveTo>
                      <a:pt x="63" y="0"/>
                    </a:moveTo>
                    <a:cubicBezTo>
                      <a:pt x="26" y="0"/>
                      <a:pt x="0" y="30"/>
                      <a:pt x="0" y="67"/>
                    </a:cubicBezTo>
                    <a:cubicBezTo>
                      <a:pt x="0" y="104"/>
                      <a:pt x="26" y="133"/>
                      <a:pt x="63" y="133"/>
                    </a:cubicBezTo>
                    <a:cubicBezTo>
                      <a:pt x="100" y="133"/>
                      <a:pt x="130" y="104"/>
                      <a:pt x="130" y="67"/>
                    </a:cubicBezTo>
                    <a:cubicBezTo>
                      <a:pt x="130" y="30"/>
                      <a:pt x="10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7" name="Google Shape;1297;p16"/>
              <p:cNvSpPr/>
              <p:nvPr/>
            </p:nvSpPr>
            <p:spPr>
              <a:xfrm>
                <a:off x="3186819" y="1254142"/>
                <a:ext cx="25734" cy="25734"/>
              </a:xfrm>
              <a:custGeom>
                <a:rect b="b" l="l" r="r" t="t"/>
                <a:pathLst>
                  <a:path extrusionOk="0" h="131" w="131">
                    <a:moveTo>
                      <a:pt x="67" y="1"/>
                    </a:moveTo>
                    <a:cubicBezTo>
                      <a:pt x="30" y="1"/>
                      <a:pt x="0" y="31"/>
                      <a:pt x="0" y="67"/>
                    </a:cubicBezTo>
                    <a:cubicBezTo>
                      <a:pt x="0" y="101"/>
                      <a:pt x="30" y="130"/>
                      <a:pt x="67" y="130"/>
                    </a:cubicBezTo>
                    <a:cubicBezTo>
                      <a:pt x="100" y="130"/>
                      <a:pt x="130" y="101"/>
                      <a:pt x="130" y="67"/>
                    </a:cubicBezTo>
                    <a:cubicBezTo>
                      <a:pt x="130" y="31"/>
                      <a:pt x="100" y="1"/>
                      <a:pt x="6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16"/>
              <p:cNvSpPr/>
              <p:nvPr/>
            </p:nvSpPr>
            <p:spPr>
              <a:xfrm>
                <a:off x="3006682" y="1412671"/>
                <a:ext cx="391706" cy="16894"/>
              </a:xfrm>
              <a:custGeom>
                <a:rect b="b" l="l" r="r" t="t"/>
                <a:pathLst>
                  <a:path extrusionOk="0" h="86" w="1994">
                    <a:moveTo>
                      <a:pt x="1986" y="1"/>
                    </a:moveTo>
                    <a:lnTo>
                      <a:pt x="7" y="71"/>
                    </a:lnTo>
                    <a:cubicBezTo>
                      <a:pt x="4" y="71"/>
                      <a:pt x="0" y="74"/>
                      <a:pt x="0" y="78"/>
                    </a:cubicBezTo>
                    <a:cubicBezTo>
                      <a:pt x="0" y="82"/>
                      <a:pt x="4" y="85"/>
                      <a:pt x="11" y="85"/>
                    </a:cubicBezTo>
                    <a:lnTo>
                      <a:pt x="1986" y="15"/>
                    </a:lnTo>
                    <a:cubicBezTo>
                      <a:pt x="1990" y="15"/>
                      <a:pt x="1993" y="11"/>
                      <a:pt x="1993" y="8"/>
                    </a:cubicBezTo>
                    <a:cubicBezTo>
                      <a:pt x="1993" y="4"/>
                      <a:pt x="1990" y="1"/>
                      <a:pt x="19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16"/>
              <p:cNvSpPr/>
              <p:nvPr/>
            </p:nvSpPr>
            <p:spPr>
              <a:xfrm>
                <a:off x="3348097" y="802916"/>
                <a:ext cx="197032" cy="159904"/>
              </a:xfrm>
              <a:custGeom>
                <a:rect b="b" l="l" r="r" t="t"/>
                <a:pathLst>
                  <a:path extrusionOk="0" h="814" w="1003">
                    <a:moveTo>
                      <a:pt x="538" y="0"/>
                    </a:moveTo>
                    <a:cubicBezTo>
                      <a:pt x="489" y="0"/>
                      <a:pt x="439" y="8"/>
                      <a:pt x="389" y="23"/>
                    </a:cubicBezTo>
                    <a:cubicBezTo>
                      <a:pt x="144" y="93"/>
                      <a:pt x="1" y="322"/>
                      <a:pt x="64" y="537"/>
                    </a:cubicBezTo>
                    <a:cubicBezTo>
                      <a:pt x="114" y="706"/>
                      <a:pt x="283" y="813"/>
                      <a:pt x="471" y="813"/>
                    </a:cubicBezTo>
                    <a:cubicBezTo>
                      <a:pt x="518" y="813"/>
                      <a:pt x="567" y="806"/>
                      <a:pt x="615" y="792"/>
                    </a:cubicBezTo>
                    <a:cubicBezTo>
                      <a:pt x="859" y="718"/>
                      <a:pt x="1003" y="489"/>
                      <a:pt x="940" y="278"/>
                    </a:cubicBezTo>
                    <a:cubicBezTo>
                      <a:pt x="890" y="108"/>
                      <a:pt x="726" y="0"/>
                      <a:pt x="538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0" name="Google Shape;1300;p16"/>
              <p:cNvSpPr/>
              <p:nvPr/>
            </p:nvSpPr>
            <p:spPr>
              <a:xfrm>
                <a:off x="3380117" y="855956"/>
                <a:ext cx="134563" cy="95864"/>
              </a:xfrm>
              <a:custGeom>
                <a:rect b="b" l="l" r="r" t="t"/>
                <a:pathLst>
                  <a:path extrusionOk="0" h="488" w="685">
                    <a:moveTo>
                      <a:pt x="395" y="1"/>
                    </a:moveTo>
                    <a:cubicBezTo>
                      <a:pt x="356" y="1"/>
                      <a:pt x="315" y="7"/>
                      <a:pt x="274" y="20"/>
                    </a:cubicBezTo>
                    <a:cubicBezTo>
                      <a:pt x="108" y="67"/>
                      <a:pt x="0" y="208"/>
                      <a:pt x="37" y="334"/>
                    </a:cubicBezTo>
                    <a:cubicBezTo>
                      <a:pt x="66" y="430"/>
                      <a:pt x="170" y="487"/>
                      <a:pt x="292" y="487"/>
                    </a:cubicBezTo>
                    <a:cubicBezTo>
                      <a:pt x="329" y="487"/>
                      <a:pt x="368" y="482"/>
                      <a:pt x="408" y="471"/>
                    </a:cubicBezTo>
                    <a:cubicBezTo>
                      <a:pt x="577" y="419"/>
                      <a:pt x="685" y="278"/>
                      <a:pt x="647" y="153"/>
                    </a:cubicBezTo>
                    <a:cubicBezTo>
                      <a:pt x="620" y="60"/>
                      <a:pt x="517" y="1"/>
                      <a:pt x="395" y="1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1" name="Google Shape;1301;p16"/>
              <p:cNvSpPr/>
              <p:nvPr/>
            </p:nvSpPr>
            <p:spPr>
              <a:xfrm>
                <a:off x="2799437" y="827079"/>
                <a:ext cx="191335" cy="158333"/>
              </a:xfrm>
              <a:custGeom>
                <a:rect b="b" l="l" r="r" t="t"/>
                <a:pathLst>
                  <a:path extrusionOk="0" h="806" w="974">
                    <a:moveTo>
                      <a:pt x="466" y="1"/>
                    </a:moveTo>
                    <a:cubicBezTo>
                      <a:pt x="251" y="1"/>
                      <a:pt x="67" y="139"/>
                      <a:pt x="34" y="333"/>
                    </a:cubicBezTo>
                    <a:cubicBezTo>
                      <a:pt x="1" y="551"/>
                      <a:pt x="175" y="762"/>
                      <a:pt x="426" y="799"/>
                    </a:cubicBezTo>
                    <a:cubicBezTo>
                      <a:pt x="454" y="803"/>
                      <a:pt x="482" y="806"/>
                      <a:pt x="510" y="806"/>
                    </a:cubicBezTo>
                    <a:cubicBezTo>
                      <a:pt x="724" y="806"/>
                      <a:pt x="911" y="670"/>
                      <a:pt x="940" y="474"/>
                    </a:cubicBezTo>
                    <a:cubicBezTo>
                      <a:pt x="974" y="255"/>
                      <a:pt x="800" y="48"/>
                      <a:pt x="548" y="8"/>
                    </a:cubicBezTo>
                    <a:cubicBezTo>
                      <a:pt x="521" y="3"/>
                      <a:pt x="493" y="1"/>
                      <a:pt x="466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2" name="Google Shape;1302;p16"/>
              <p:cNvSpPr/>
              <p:nvPr/>
            </p:nvSpPr>
            <p:spPr>
              <a:xfrm>
                <a:off x="2820652" y="878743"/>
                <a:ext cx="131616" cy="93507"/>
              </a:xfrm>
              <a:custGeom>
                <a:rect b="b" l="l" r="r" t="t"/>
                <a:pathLst>
                  <a:path extrusionOk="0" h="476" w="670">
                    <a:moveTo>
                      <a:pt x="305" y="1"/>
                    </a:moveTo>
                    <a:cubicBezTo>
                      <a:pt x="160" y="1"/>
                      <a:pt x="38" y="79"/>
                      <a:pt x="22" y="189"/>
                    </a:cubicBezTo>
                    <a:cubicBezTo>
                      <a:pt x="0" y="317"/>
                      <a:pt x="126" y="443"/>
                      <a:pt x="299" y="469"/>
                    </a:cubicBezTo>
                    <a:cubicBezTo>
                      <a:pt x="324" y="473"/>
                      <a:pt x="348" y="475"/>
                      <a:pt x="371" y="475"/>
                    </a:cubicBezTo>
                    <a:cubicBezTo>
                      <a:pt x="515" y="475"/>
                      <a:pt x="635" y="399"/>
                      <a:pt x="651" y="288"/>
                    </a:cubicBezTo>
                    <a:cubicBezTo>
                      <a:pt x="669" y="158"/>
                      <a:pt x="548" y="33"/>
                      <a:pt x="374" y="7"/>
                    </a:cubicBezTo>
                    <a:cubicBezTo>
                      <a:pt x="351" y="3"/>
                      <a:pt x="328" y="1"/>
                      <a:pt x="305" y="1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3" name="Google Shape;1303;p16"/>
              <p:cNvSpPr/>
              <p:nvPr/>
            </p:nvSpPr>
            <p:spPr>
              <a:xfrm>
                <a:off x="2877228" y="498825"/>
                <a:ext cx="583041" cy="566540"/>
              </a:xfrm>
              <a:custGeom>
                <a:rect b="b" l="l" r="r" t="t"/>
                <a:pathLst>
                  <a:path extrusionOk="0" h="2884" w="2968">
                    <a:moveTo>
                      <a:pt x="1448" y="1"/>
                    </a:moveTo>
                    <a:cubicBezTo>
                      <a:pt x="1421" y="1"/>
                      <a:pt x="1393" y="1"/>
                      <a:pt x="1365" y="2"/>
                    </a:cubicBezTo>
                    <a:cubicBezTo>
                      <a:pt x="496" y="40"/>
                      <a:pt x="1" y="1039"/>
                      <a:pt x="23" y="1838"/>
                    </a:cubicBezTo>
                    <a:cubicBezTo>
                      <a:pt x="44" y="2594"/>
                      <a:pt x="686" y="2884"/>
                      <a:pt x="1436" y="2884"/>
                    </a:cubicBezTo>
                    <a:cubicBezTo>
                      <a:pt x="1481" y="2884"/>
                      <a:pt x="1527" y="2883"/>
                      <a:pt x="1573" y="2881"/>
                    </a:cubicBezTo>
                    <a:cubicBezTo>
                      <a:pt x="2364" y="2843"/>
                      <a:pt x="2968" y="2562"/>
                      <a:pt x="2945" y="1763"/>
                    </a:cubicBezTo>
                    <a:cubicBezTo>
                      <a:pt x="2924" y="980"/>
                      <a:pt x="2525" y="1"/>
                      <a:pt x="1448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4" name="Google Shape;1304;p16"/>
              <p:cNvSpPr/>
              <p:nvPr/>
            </p:nvSpPr>
            <p:spPr>
              <a:xfrm>
                <a:off x="3187408" y="822561"/>
                <a:ext cx="14733" cy="33592"/>
              </a:xfrm>
              <a:custGeom>
                <a:rect b="b" l="l" r="r" t="t"/>
                <a:pathLst>
                  <a:path extrusionOk="0" h="171" w="75">
                    <a:moveTo>
                      <a:pt x="1" y="0"/>
                    </a:moveTo>
                    <a:lnTo>
                      <a:pt x="1" y="0"/>
                    </a:lnTo>
                    <a:cubicBezTo>
                      <a:pt x="16" y="56"/>
                      <a:pt x="23" y="115"/>
                      <a:pt x="16" y="171"/>
                    </a:cubicBezTo>
                    <a:cubicBezTo>
                      <a:pt x="49" y="156"/>
                      <a:pt x="75" y="123"/>
                      <a:pt x="71" y="86"/>
                    </a:cubicBezTo>
                    <a:cubicBezTo>
                      <a:pt x="71" y="48"/>
                      <a:pt x="45" y="16"/>
                      <a:pt x="1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5" name="Google Shape;1305;p16"/>
              <p:cNvSpPr/>
              <p:nvPr/>
            </p:nvSpPr>
            <p:spPr>
              <a:xfrm>
                <a:off x="3090956" y="890922"/>
                <a:ext cx="183870" cy="108436"/>
              </a:xfrm>
              <a:custGeom>
                <a:rect b="b" l="l" r="r" t="t"/>
                <a:pathLst>
                  <a:path extrusionOk="0" h="552" w="936">
                    <a:moveTo>
                      <a:pt x="873" y="0"/>
                    </a:moveTo>
                    <a:lnTo>
                      <a:pt x="873" y="0"/>
                    </a:lnTo>
                    <a:cubicBezTo>
                      <a:pt x="859" y="4"/>
                      <a:pt x="847" y="8"/>
                      <a:pt x="836" y="8"/>
                    </a:cubicBezTo>
                    <a:cubicBezTo>
                      <a:pt x="716" y="30"/>
                      <a:pt x="593" y="41"/>
                      <a:pt x="470" y="41"/>
                    </a:cubicBezTo>
                    <a:cubicBezTo>
                      <a:pt x="347" y="41"/>
                      <a:pt x="224" y="30"/>
                      <a:pt x="104" y="8"/>
                    </a:cubicBezTo>
                    <a:cubicBezTo>
                      <a:pt x="89" y="16"/>
                      <a:pt x="77" y="23"/>
                      <a:pt x="63" y="30"/>
                    </a:cubicBezTo>
                    <a:cubicBezTo>
                      <a:pt x="0" y="182"/>
                      <a:pt x="52" y="366"/>
                      <a:pt x="188" y="470"/>
                    </a:cubicBezTo>
                    <a:cubicBezTo>
                      <a:pt x="263" y="524"/>
                      <a:pt x="358" y="551"/>
                      <a:pt x="454" y="551"/>
                    </a:cubicBezTo>
                    <a:cubicBezTo>
                      <a:pt x="549" y="551"/>
                      <a:pt x="644" y="525"/>
                      <a:pt x="721" y="474"/>
                    </a:cubicBezTo>
                    <a:cubicBezTo>
                      <a:pt x="873" y="371"/>
                      <a:pt x="936" y="171"/>
                      <a:pt x="873" y="0"/>
                    </a:cubicBezTo>
                    <a:close/>
                  </a:path>
                </a:pathLst>
              </a:custGeom>
              <a:solidFill>
                <a:srgbClr val="4D22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6" name="Google Shape;1306;p16"/>
              <p:cNvSpPr/>
              <p:nvPr/>
            </p:nvSpPr>
            <p:spPr>
              <a:xfrm>
                <a:off x="3102546" y="891708"/>
                <a:ext cx="152832" cy="34967"/>
              </a:xfrm>
              <a:custGeom>
                <a:rect b="b" l="l" r="r" t="t"/>
                <a:pathLst>
                  <a:path extrusionOk="0" h="178" w="778">
                    <a:moveTo>
                      <a:pt x="15" y="0"/>
                    </a:moveTo>
                    <a:cubicBezTo>
                      <a:pt x="8" y="15"/>
                      <a:pt x="8" y="12"/>
                      <a:pt x="1" y="26"/>
                    </a:cubicBezTo>
                    <a:cubicBezTo>
                      <a:pt x="56" y="89"/>
                      <a:pt x="129" y="130"/>
                      <a:pt x="204" y="152"/>
                    </a:cubicBezTo>
                    <a:cubicBezTo>
                      <a:pt x="268" y="171"/>
                      <a:pt x="334" y="178"/>
                      <a:pt x="399" y="178"/>
                    </a:cubicBezTo>
                    <a:cubicBezTo>
                      <a:pt x="431" y="178"/>
                      <a:pt x="462" y="176"/>
                      <a:pt x="492" y="174"/>
                    </a:cubicBezTo>
                    <a:cubicBezTo>
                      <a:pt x="566" y="167"/>
                      <a:pt x="640" y="155"/>
                      <a:pt x="699" y="115"/>
                    </a:cubicBezTo>
                    <a:cubicBezTo>
                      <a:pt x="733" y="89"/>
                      <a:pt x="762" y="48"/>
                      <a:pt x="777" y="4"/>
                    </a:cubicBezTo>
                    <a:lnTo>
                      <a:pt x="777" y="4"/>
                    </a:lnTo>
                    <a:cubicBezTo>
                      <a:pt x="654" y="25"/>
                      <a:pt x="528" y="36"/>
                      <a:pt x="402" y="36"/>
                    </a:cubicBezTo>
                    <a:cubicBezTo>
                      <a:pt x="271" y="36"/>
                      <a:pt x="141" y="24"/>
                      <a:pt x="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7" name="Google Shape;1307;p16"/>
              <p:cNvSpPr/>
              <p:nvPr/>
            </p:nvSpPr>
            <p:spPr>
              <a:xfrm>
                <a:off x="3265199" y="655389"/>
                <a:ext cx="126116" cy="67773"/>
              </a:xfrm>
              <a:custGeom>
                <a:rect b="b" l="l" r="r" t="t"/>
                <a:pathLst>
                  <a:path extrusionOk="0" h="345" w="642">
                    <a:moveTo>
                      <a:pt x="248" y="1"/>
                    </a:moveTo>
                    <a:cubicBezTo>
                      <a:pt x="245" y="1"/>
                      <a:pt x="241" y="1"/>
                      <a:pt x="238" y="1"/>
                    </a:cubicBezTo>
                    <a:cubicBezTo>
                      <a:pt x="141" y="1"/>
                      <a:pt x="45" y="52"/>
                      <a:pt x="1" y="138"/>
                    </a:cubicBezTo>
                    <a:cubicBezTo>
                      <a:pt x="43" y="128"/>
                      <a:pt x="87" y="123"/>
                      <a:pt x="133" y="123"/>
                    </a:cubicBezTo>
                    <a:cubicBezTo>
                      <a:pt x="316" y="123"/>
                      <a:pt x="517" y="199"/>
                      <a:pt x="641" y="344"/>
                    </a:cubicBezTo>
                    <a:cubicBezTo>
                      <a:pt x="611" y="256"/>
                      <a:pt x="563" y="171"/>
                      <a:pt x="493" y="105"/>
                    </a:cubicBezTo>
                    <a:cubicBezTo>
                      <a:pt x="425" y="44"/>
                      <a:pt x="337" y="1"/>
                      <a:pt x="248" y="1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8" name="Google Shape;1308;p16"/>
              <p:cNvSpPr/>
              <p:nvPr/>
            </p:nvSpPr>
            <p:spPr>
              <a:xfrm>
                <a:off x="2930856" y="685051"/>
                <a:ext cx="131813" cy="70130"/>
              </a:xfrm>
              <a:custGeom>
                <a:rect b="b" l="l" r="r" t="t"/>
                <a:pathLst>
                  <a:path extrusionOk="0" h="357" w="671">
                    <a:moveTo>
                      <a:pt x="382" y="0"/>
                    </a:moveTo>
                    <a:cubicBezTo>
                      <a:pt x="350" y="0"/>
                      <a:pt x="319" y="4"/>
                      <a:pt x="290" y="12"/>
                    </a:cubicBezTo>
                    <a:cubicBezTo>
                      <a:pt x="153" y="50"/>
                      <a:pt x="42" y="168"/>
                      <a:pt x="1" y="357"/>
                    </a:cubicBezTo>
                    <a:cubicBezTo>
                      <a:pt x="157" y="207"/>
                      <a:pt x="378" y="123"/>
                      <a:pt x="595" y="123"/>
                    </a:cubicBezTo>
                    <a:cubicBezTo>
                      <a:pt x="620" y="123"/>
                      <a:pt x="645" y="125"/>
                      <a:pt x="670" y="127"/>
                    </a:cubicBezTo>
                    <a:cubicBezTo>
                      <a:pt x="599" y="47"/>
                      <a:pt x="489" y="0"/>
                      <a:pt x="382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9" name="Google Shape;1309;p16"/>
              <p:cNvSpPr/>
              <p:nvPr/>
            </p:nvSpPr>
            <p:spPr>
              <a:xfrm>
                <a:off x="2977609" y="787790"/>
                <a:ext cx="123562" cy="79166"/>
              </a:xfrm>
              <a:custGeom>
                <a:rect b="b" l="l" r="r" t="t"/>
                <a:pathLst>
                  <a:path extrusionOk="0" h="403" w="629">
                    <a:moveTo>
                      <a:pt x="321" y="1"/>
                    </a:moveTo>
                    <a:cubicBezTo>
                      <a:pt x="200" y="1"/>
                      <a:pt x="86" y="70"/>
                      <a:pt x="33" y="189"/>
                    </a:cubicBezTo>
                    <a:cubicBezTo>
                      <a:pt x="4" y="259"/>
                      <a:pt x="0" y="336"/>
                      <a:pt x="22" y="403"/>
                    </a:cubicBezTo>
                    <a:cubicBezTo>
                      <a:pt x="37" y="198"/>
                      <a:pt x="175" y="99"/>
                      <a:pt x="323" y="99"/>
                    </a:cubicBezTo>
                    <a:cubicBezTo>
                      <a:pt x="437" y="99"/>
                      <a:pt x="556" y="158"/>
                      <a:pt x="629" y="274"/>
                    </a:cubicBezTo>
                    <a:cubicBezTo>
                      <a:pt x="614" y="167"/>
                      <a:pt x="548" y="74"/>
                      <a:pt x="444" y="26"/>
                    </a:cubicBezTo>
                    <a:cubicBezTo>
                      <a:pt x="404" y="9"/>
                      <a:pt x="362" y="1"/>
                      <a:pt x="32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0" name="Google Shape;1310;p16"/>
              <p:cNvSpPr/>
              <p:nvPr/>
            </p:nvSpPr>
            <p:spPr>
              <a:xfrm>
                <a:off x="2955018" y="807435"/>
                <a:ext cx="33592" cy="26913"/>
              </a:xfrm>
              <a:custGeom>
                <a:rect b="b" l="l" r="r" t="t"/>
                <a:pathLst>
                  <a:path extrusionOk="0" h="137" w="171">
                    <a:moveTo>
                      <a:pt x="1" y="0"/>
                    </a:moveTo>
                    <a:cubicBezTo>
                      <a:pt x="8" y="70"/>
                      <a:pt x="67" y="130"/>
                      <a:pt x="137" y="137"/>
                    </a:cubicBezTo>
                    <a:cubicBezTo>
                      <a:pt x="148" y="118"/>
                      <a:pt x="163" y="100"/>
                      <a:pt x="170" y="89"/>
                    </a:cubicBezTo>
                    <a:lnTo>
                      <a:pt x="170" y="89"/>
                    </a:lnTo>
                    <a:cubicBezTo>
                      <a:pt x="167" y="89"/>
                      <a:pt x="164" y="89"/>
                      <a:pt x="160" y="89"/>
                    </a:cubicBezTo>
                    <a:cubicBezTo>
                      <a:pt x="97" y="89"/>
                      <a:pt x="32" y="56"/>
                      <a:pt x="1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1" name="Google Shape;1311;p16"/>
              <p:cNvSpPr/>
              <p:nvPr/>
            </p:nvSpPr>
            <p:spPr>
              <a:xfrm>
                <a:off x="2947750" y="834151"/>
                <a:ext cx="34967" cy="20037"/>
              </a:xfrm>
              <a:custGeom>
                <a:rect b="b" l="l" r="r" t="t"/>
                <a:pathLst>
                  <a:path extrusionOk="0" h="102" w="178">
                    <a:moveTo>
                      <a:pt x="0" y="1"/>
                    </a:moveTo>
                    <a:lnTo>
                      <a:pt x="0" y="1"/>
                    </a:lnTo>
                    <a:cubicBezTo>
                      <a:pt x="24" y="59"/>
                      <a:pt x="85" y="101"/>
                      <a:pt x="147" y="101"/>
                    </a:cubicBezTo>
                    <a:cubicBezTo>
                      <a:pt x="152" y="101"/>
                      <a:pt x="157" y="101"/>
                      <a:pt x="163" y="100"/>
                    </a:cubicBezTo>
                    <a:cubicBezTo>
                      <a:pt x="171" y="78"/>
                      <a:pt x="178" y="56"/>
                      <a:pt x="171" y="49"/>
                    </a:cubicBezTo>
                    <a:lnTo>
                      <a:pt x="171" y="49"/>
                    </a:lnTo>
                    <a:cubicBezTo>
                      <a:pt x="157" y="52"/>
                      <a:pt x="143" y="54"/>
                      <a:pt x="129" y="54"/>
                    </a:cubicBezTo>
                    <a:cubicBezTo>
                      <a:pt x="82" y="54"/>
                      <a:pt x="34" y="35"/>
                      <a:pt x="0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2" name="Google Shape;1312;p16"/>
              <p:cNvSpPr/>
              <p:nvPr/>
            </p:nvSpPr>
            <p:spPr>
              <a:xfrm>
                <a:off x="3246537" y="756556"/>
                <a:ext cx="124937" cy="70523"/>
              </a:xfrm>
              <a:custGeom>
                <a:rect b="b" l="l" r="r" t="t"/>
                <a:pathLst>
                  <a:path extrusionOk="0" h="359" w="636">
                    <a:moveTo>
                      <a:pt x="321" y="1"/>
                    </a:moveTo>
                    <a:cubicBezTo>
                      <a:pt x="252" y="1"/>
                      <a:pt x="183" y="24"/>
                      <a:pt x="125" y="70"/>
                    </a:cubicBezTo>
                    <a:cubicBezTo>
                      <a:pt x="36" y="145"/>
                      <a:pt x="0" y="251"/>
                      <a:pt x="14" y="359"/>
                    </a:cubicBezTo>
                    <a:cubicBezTo>
                      <a:pt x="63" y="194"/>
                      <a:pt x="205" y="96"/>
                      <a:pt x="345" y="96"/>
                    </a:cubicBezTo>
                    <a:cubicBezTo>
                      <a:pt x="462" y="96"/>
                      <a:pt x="577" y="165"/>
                      <a:pt x="632" y="322"/>
                    </a:cubicBezTo>
                    <a:cubicBezTo>
                      <a:pt x="636" y="248"/>
                      <a:pt x="614" y="178"/>
                      <a:pt x="566" y="118"/>
                    </a:cubicBezTo>
                    <a:cubicBezTo>
                      <a:pt x="503" y="40"/>
                      <a:pt x="412" y="1"/>
                      <a:pt x="32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3" name="Google Shape;1313;p16"/>
              <p:cNvSpPr/>
              <p:nvPr/>
            </p:nvSpPr>
            <p:spPr>
              <a:xfrm>
                <a:off x="3353205" y="754395"/>
                <a:ext cx="30056" cy="33395"/>
              </a:xfrm>
              <a:custGeom>
                <a:rect b="b" l="l" r="r" t="t"/>
                <a:pathLst>
                  <a:path extrusionOk="0" h="170" w="153">
                    <a:moveTo>
                      <a:pt x="141" y="0"/>
                    </a:moveTo>
                    <a:lnTo>
                      <a:pt x="141" y="0"/>
                    </a:lnTo>
                    <a:cubicBezTo>
                      <a:pt x="123" y="67"/>
                      <a:pt x="67" y="118"/>
                      <a:pt x="0" y="133"/>
                    </a:cubicBezTo>
                    <a:cubicBezTo>
                      <a:pt x="12" y="141"/>
                      <a:pt x="30" y="156"/>
                      <a:pt x="48" y="170"/>
                    </a:cubicBezTo>
                    <a:cubicBezTo>
                      <a:pt x="111" y="144"/>
                      <a:pt x="152" y="70"/>
                      <a:pt x="141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4" name="Google Shape;1314;p16"/>
              <p:cNvSpPr/>
              <p:nvPr/>
            </p:nvSpPr>
            <p:spPr>
              <a:xfrm>
                <a:off x="3364205" y="778165"/>
                <a:ext cx="30645" cy="27895"/>
              </a:xfrm>
              <a:custGeom>
                <a:rect b="b" l="l" r="r" t="t"/>
                <a:pathLst>
                  <a:path extrusionOk="0" h="142" w="156">
                    <a:moveTo>
                      <a:pt x="156" y="1"/>
                    </a:moveTo>
                    <a:cubicBezTo>
                      <a:pt x="125" y="57"/>
                      <a:pt x="67" y="93"/>
                      <a:pt x="4" y="93"/>
                    </a:cubicBezTo>
                    <a:cubicBezTo>
                      <a:pt x="0" y="101"/>
                      <a:pt x="11" y="123"/>
                      <a:pt x="26" y="141"/>
                    </a:cubicBezTo>
                    <a:cubicBezTo>
                      <a:pt x="93" y="131"/>
                      <a:pt x="151" y="71"/>
                      <a:pt x="156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5" name="Google Shape;1315;p16"/>
              <p:cNvSpPr/>
              <p:nvPr/>
            </p:nvSpPr>
            <p:spPr>
              <a:xfrm>
                <a:off x="2841672" y="397068"/>
                <a:ext cx="643939" cy="485999"/>
              </a:xfrm>
              <a:custGeom>
                <a:rect b="b" l="l" r="r" t="t"/>
                <a:pathLst>
                  <a:path extrusionOk="0" h="2474" w="3278">
                    <a:moveTo>
                      <a:pt x="1466" y="1"/>
                    </a:moveTo>
                    <a:cubicBezTo>
                      <a:pt x="1326" y="1"/>
                      <a:pt x="1188" y="20"/>
                      <a:pt x="1062" y="58"/>
                    </a:cubicBezTo>
                    <a:cubicBezTo>
                      <a:pt x="607" y="195"/>
                      <a:pt x="241" y="565"/>
                      <a:pt x="81" y="1024"/>
                    </a:cubicBezTo>
                    <a:cubicBezTo>
                      <a:pt x="26" y="1179"/>
                      <a:pt x="0" y="1353"/>
                      <a:pt x="0" y="1531"/>
                    </a:cubicBezTo>
                    <a:cubicBezTo>
                      <a:pt x="0" y="1864"/>
                      <a:pt x="81" y="2207"/>
                      <a:pt x="204" y="2474"/>
                    </a:cubicBezTo>
                    <a:cubicBezTo>
                      <a:pt x="222" y="2134"/>
                      <a:pt x="322" y="1741"/>
                      <a:pt x="485" y="1442"/>
                    </a:cubicBezTo>
                    <a:cubicBezTo>
                      <a:pt x="895" y="1309"/>
                      <a:pt x="1314" y="1090"/>
                      <a:pt x="1684" y="805"/>
                    </a:cubicBezTo>
                    <a:lnTo>
                      <a:pt x="1684" y="805"/>
                    </a:lnTo>
                    <a:cubicBezTo>
                      <a:pt x="1517" y="976"/>
                      <a:pt x="1406" y="1138"/>
                      <a:pt x="1291" y="1301"/>
                    </a:cubicBezTo>
                    <a:cubicBezTo>
                      <a:pt x="1326" y="1305"/>
                      <a:pt x="1362" y="1307"/>
                      <a:pt x="1397" y="1307"/>
                    </a:cubicBezTo>
                    <a:cubicBezTo>
                      <a:pt x="1769" y="1307"/>
                      <a:pt x="2138" y="1080"/>
                      <a:pt x="2297" y="739"/>
                    </a:cubicBezTo>
                    <a:cubicBezTo>
                      <a:pt x="2342" y="1101"/>
                      <a:pt x="2604" y="1427"/>
                      <a:pt x="2934" y="1553"/>
                    </a:cubicBezTo>
                    <a:cubicBezTo>
                      <a:pt x="3060" y="1811"/>
                      <a:pt x="3122" y="2103"/>
                      <a:pt x="3137" y="2388"/>
                    </a:cubicBezTo>
                    <a:cubicBezTo>
                      <a:pt x="3185" y="2103"/>
                      <a:pt x="3277" y="1804"/>
                      <a:pt x="3270" y="1512"/>
                    </a:cubicBezTo>
                    <a:cubicBezTo>
                      <a:pt x="3260" y="1168"/>
                      <a:pt x="3141" y="802"/>
                      <a:pt x="2944" y="587"/>
                    </a:cubicBezTo>
                    <a:cubicBezTo>
                      <a:pt x="2838" y="467"/>
                      <a:pt x="2709" y="393"/>
                      <a:pt x="2560" y="393"/>
                    </a:cubicBezTo>
                    <a:cubicBezTo>
                      <a:pt x="2513" y="393"/>
                      <a:pt x="2463" y="400"/>
                      <a:pt x="2412" y="417"/>
                    </a:cubicBezTo>
                    <a:cubicBezTo>
                      <a:pt x="2209" y="133"/>
                      <a:pt x="1831" y="1"/>
                      <a:pt x="1466" y="1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6" name="Google Shape;1316;p16"/>
              <p:cNvSpPr/>
              <p:nvPr/>
            </p:nvSpPr>
            <p:spPr>
              <a:xfrm>
                <a:off x="2841672" y="397068"/>
                <a:ext cx="579309" cy="300753"/>
              </a:xfrm>
              <a:custGeom>
                <a:rect b="b" l="l" r="r" t="t"/>
                <a:pathLst>
                  <a:path extrusionOk="0" h="1531" w="2949">
                    <a:moveTo>
                      <a:pt x="1466" y="1"/>
                    </a:moveTo>
                    <a:cubicBezTo>
                      <a:pt x="1326" y="1"/>
                      <a:pt x="1188" y="20"/>
                      <a:pt x="1062" y="58"/>
                    </a:cubicBezTo>
                    <a:cubicBezTo>
                      <a:pt x="607" y="195"/>
                      <a:pt x="241" y="565"/>
                      <a:pt x="81" y="1024"/>
                    </a:cubicBezTo>
                    <a:cubicBezTo>
                      <a:pt x="26" y="1179"/>
                      <a:pt x="0" y="1353"/>
                      <a:pt x="0" y="1531"/>
                    </a:cubicBezTo>
                    <a:cubicBezTo>
                      <a:pt x="63" y="1319"/>
                      <a:pt x="156" y="1116"/>
                      <a:pt x="285" y="939"/>
                    </a:cubicBezTo>
                    <a:cubicBezTo>
                      <a:pt x="511" y="613"/>
                      <a:pt x="851" y="365"/>
                      <a:pt x="1235" y="273"/>
                    </a:cubicBezTo>
                    <a:cubicBezTo>
                      <a:pt x="1336" y="249"/>
                      <a:pt x="1440" y="238"/>
                      <a:pt x="1544" y="238"/>
                    </a:cubicBezTo>
                    <a:cubicBezTo>
                      <a:pt x="1837" y="238"/>
                      <a:pt x="2129" y="332"/>
                      <a:pt x="2353" y="532"/>
                    </a:cubicBezTo>
                    <a:cubicBezTo>
                      <a:pt x="2428" y="503"/>
                      <a:pt x="2507" y="489"/>
                      <a:pt x="2586" y="489"/>
                    </a:cubicBezTo>
                    <a:cubicBezTo>
                      <a:pt x="2711" y="489"/>
                      <a:pt x="2838" y="523"/>
                      <a:pt x="2949" y="587"/>
                    </a:cubicBezTo>
                    <a:cubicBezTo>
                      <a:pt x="2839" y="467"/>
                      <a:pt x="2709" y="393"/>
                      <a:pt x="2560" y="393"/>
                    </a:cubicBezTo>
                    <a:cubicBezTo>
                      <a:pt x="2513" y="393"/>
                      <a:pt x="2463" y="400"/>
                      <a:pt x="2412" y="417"/>
                    </a:cubicBezTo>
                    <a:cubicBezTo>
                      <a:pt x="2209" y="133"/>
                      <a:pt x="1831" y="1"/>
                      <a:pt x="1466" y="1"/>
                    </a:cubicBezTo>
                    <a:close/>
                  </a:path>
                </a:pathLst>
              </a:custGeom>
              <a:solidFill>
                <a:srgbClr val="643D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7" name="Google Shape;1317;p16"/>
              <p:cNvSpPr/>
              <p:nvPr/>
            </p:nvSpPr>
            <p:spPr>
              <a:xfrm>
                <a:off x="3531181" y="669533"/>
                <a:ext cx="306254" cy="276002"/>
              </a:xfrm>
              <a:custGeom>
                <a:rect b="b" l="l" r="r" t="t"/>
                <a:pathLst>
                  <a:path extrusionOk="0" h="1405" w="1559">
                    <a:moveTo>
                      <a:pt x="541" y="1"/>
                    </a:moveTo>
                    <a:cubicBezTo>
                      <a:pt x="515" y="1"/>
                      <a:pt x="490" y="14"/>
                      <a:pt x="474" y="33"/>
                    </a:cubicBezTo>
                    <a:cubicBezTo>
                      <a:pt x="455" y="55"/>
                      <a:pt x="448" y="84"/>
                      <a:pt x="438" y="114"/>
                    </a:cubicBezTo>
                    <a:cubicBezTo>
                      <a:pt x="397" y="265"/>
                      <a:pt x="371" y="421"/>
                      <a:pt x="363" y="576"/>
                    </a:cubicBezTo>
                    <a:cubicBezTo>
                      <a:pt x="286" y="506"/>
                      <a:pt x="208" y="454"/>
                      <a:pt x="122" y="417"/>
                    </a:cubicBezTo>
                    <a:cubicBezTo>
                      <a:pt x="104" y="409"/>
                      <a:pt x="84" y="401"/>
                      <a:pt x="65" y="401"/>
                    </a:cubicBezTo>
                    <a:cubicBezTo>
                      <a:pt x="57" y="401"/>
                      <a:pt x="49" y="403"/>
                      <a:pt x="42" y="406"/>
                    </a:cubicBezTo>
                    <a:cubicBezTo>
                      <a:pt x="16" y="417"/>
                      <a:pt x="1" y="450"/>
                      <a:pt x="4" y="480"/>
                    </a:cubicBezTo>
                    <a:cubicBezTo>
                      <a:pt x="4" y="510"/>
                      <a:pt x="19" y="535"/>
                      <a:pt x="34" y="565"/>
                    </a:cubicBezTo>
                    <a:cubicBezTo>
                      <a:pt x="134" y="750"/>
                      <a:pt x="252" y="924"/>
                      <a:pt x="389" y="1087"/>
                    </a:cubicBezTo>
                    <a:cubicBezTo>
                      <a:pt x="571" y="1309"/>
                      <a:pt x="837" y="1316"/>
                      <a:pt x="1040" y="1404"/>
                    </a:cubicBezTo>
                    <a:cubicBezTo>
                      <a:pt x="1237" y="1231"/>
                      <a:pt x="1399" y="1013"/>
                      <a:pt x="1514" y="772"/>
                    </a:cubicBezTo>
                    <a:cubicBezTo>
                      <a:pt x="1536" y="716"/>
                      <a:pt x="1558" y="650"/>
                      <a:pt x="1510" y="605"/>
                    </a:cubicBezTo>
                    <a:cubicBezTo>
                      <a:pt x="1495" y="591"/>
                      <a:pt x="1471" y="581"/>
                      <a:pt x="1447" y="581"/>
                    </a:cubicBezTo>
                    <a:cubicBezTo>
                      <a:pt x="1441" y="581"/>
                      <a:pt x="1435" y="582"/>
                      <a:pt x="1428" y="583"/>
                    </a:cubicBezTo>
                    <a:cubicBezTo>
                      <a:pt x="1365" y="591"/>
                      <a:pt x="1325" y="639"/>
                      <a:pt x="1288" y="684"/>
                    </a:cubicBezTo>
                    <a:cubicBezTo>
                      <a:pt x="1259" y="721"/>
                      <a:pt x="1229" y="761"/>
                      <a:pt x="1188" y="783"/>
                    </a:cubicBezTo>
                    <a:cubicBezTo>
                      <a:pt x="1247" y="650"/>
                      <a:pt x="1303" y="521"/>
                      <a:pt x="1348" y="391"/>
                    </a:cubicBezTo>
                    <a:cubicBezTo>
                      <a:pt x="1355" y="361"/>
                      <a:pt x="1351" y="328"/>
                      <a:pt x="1333" y="303"/>
                    </a:cubicBezTo>
                    <a:cubicBezTo>
                      <a:pt x="1319" y="283"/>
                      <a:pt x="1300" y="277"/>
                      <a:pt x="1279" y="277"/>
                    </a:cubicBezTo>
                    <a:cubicBezTo>
                      <a:pt x="1257" y="277"/>
                      <a:pt x="1232" y="285"/>
                      <a:pt x="1210" y="295"/>
                    </a:cubicBezTo>
                    <a:cubicBezTo>
                      <a:pt x="1096" y="351"/>
                      <a:pt x="996" y="443"/>
                      <a:pt x="937" y="554"/>
                    </a:cubicBezTo>
                    <a:cubicBezTo>
                      <a:pt x="962" y="439"/>
                      <a:pt x="993" y="339"/>
                      <a:pt x="1015" y="240"/>
                    </a:cubicBezTo>
                    <a:cubicBezTo>
                      <a:pt x="1025" y="184"/>
                      <a:pt x="1025" y="106"/>
                      <a:pt x="955" y="91"/>
                    </a:cubicBezTo>
                    <a:cubicBezTo>
                      <a:pt x="948" y="89"/>
                      <a:pt x="940" y="88"/>
                      <a:pt x="932" y="88"/>
                    </a:cubicBezTo>
                    <a:cubicBezTo>
                      <a:pt x="907" y="88"/>
                      <a:pt x="883" y="101"/>
                      <a:pt x="863" y="122"/>
                    </a:cubicBezTo>
                    <a:cubicBezTo>
                      <a:pt x="771" y="217"/>
                      <a:pt x="689" y="328"/>
                      <a:pt x="626" y="447"/>
                    </a:cubicBezTo>
                    <a:cubicBezTo>
                      <a:pt x="629" y="325"/>
                      <a:pt x="629" y="217"/>
                      <a:pt x="615" y="110"/>
                    </a:cubicBezTo>
                    <a:cubicBezTo>
                      <a:pt x="611" y="66"/>
                      <a:pt x="597" y="14"/>
                      <a:pt x="556" y="3"/>
                    </a:cubicBezTo>
                    <a:cubicBezTo>
                      <a:pt x="551" y="1"/>
                      <a:pt x="546" y="1"/>
                      <a:pt x="541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16"/>
              <p:cNvSpPr/>
              <p:nvPr/>
            </p:nvSpPr>
            <p:spPr>
              <a:xfrm>
                <a:off x="2523437" y="698802"/>
                <a:ext cx="306057" cy="279538"/>
              </a:xfrm>
              <a:custGeom>
                <a:rect b="b" l="l" r="r" t="t"/>
                <a:pathLst>
                  <a:path extrusionOk="0" h="1423" w="1558">
                    <a:moveTo>
                      <a:pt x="1018" y="0"/>
                    </a:moveTo>
                    <a:cubicBezTo>
                      <a:pt x="1013" y="0"/>
                      <a:pt x="1008" y="1"/>
                      <a:pt x="1003" y="2"/>
                    </a:cubicBezTo>
                    <a:cubicBezTo>
                      <a:pt x="962" y="17"/>
                      <a:pt x="947" y="68"/>
                      <a:pt x="943" y="113"/>
                    </a:cubicBezTo>
                    <a:cubicBezTo>
                      <a:pt x="932" y="217"/>
                      <a:pt x="929" y="323"/>
                      <a:pt x="932" y="449"/>
                    </a:cubicBezTo>
                    <a:cubicBezTo>
                      <a:pt x="869" y="328"/>
                      <a:pt x="788" y="217"/>
                      <a:pt x="695" y="120"/>
                    </a:cubicBezTo>
                    <a:cubicBezTo>
                      <a:pt x="675" y="99"/>
                      <a:pt x="649" y="88"/>
                      <a:pt x="623" y="88"/>
                    </a:cubicBezTo>
                    <a:cubicBezTo>
                      <a:pt x="616" y="88"/>
                      <a:pt x="610" y="89"/>
                      <a:pt x="603" y="91"/>
                    </a:cubicBezTo>
                    <a:cubicBezTo>
                      <a:pt x="536" y="109"/>
                      <a:pt x="536" y="183"/>
                      <a:pt x="547" y="242"/>
                    </a:cubicBezTo>
                    <a:cubicBezTo>
                      <a:pt x="566" y="342"/>
                      <a:pt x="599" y="439"/>
                      <a:pt x="625" y="553"/>
                    </a:cubicBezTo>
                    <a:cubicBezTo>
                      <a:pt x="562" y="442"/>
                      <a:pt x="466" y="353"/>
                      <a:pt x="352" y="294"/>
                    </a:cubicBezTo>
                    <a:cubicBezTo>
                      <a:pt x="331" y="284"/>
                      <a:pt x="307" y="276"/>
                      <a:pt x="284" y="276"/>
                    </a:cubicBezTo>
                    <a:cubicBezTo>
                      <a:pt x="263" y="276"/>
                      <a:pt x="242" y="284"/>
                      <a:pt x="226" y="305"/>
                    </a:cubicBezTo>
                    <a:cubicBezTo>
                      <a:pt x="207" y="331"/>
                      <a:pt x="203" y="361"/>
                      <a:pt x="214" y="390"/>
                    </a:cubicBezTo>
                    <a:cubicBezTo>
                      <a:pt x="255" y="523"/>
                      <a:pt x="311" y="649"/>
                      <a:pt x="374" y="786"/>
                    </a:cubicBezTo>
                    <a:cubicBezTo>
                      <a:pt x="333" y="760"/>
                      <a:pt x="303" y="723"/>
                      <a:pt x="270" y="686"/>
                    </a:cubicBezTo>
                    <a:cubicBezTo>
                      <a:pt x="233" y="638"/>
                      <a:pt x="192" y="594"/>
                      <a:pt x="130" y="582"/>
                    </a:cubicBezTo>
                    <a:cubicBezTo>
                      <a:pt x="125" y="582"/>
                      <a:pt x="120" y="582"/>
                      <a:pt x="115" y="582"/>
                    </a:cubicBezTo>
                    <a:cubicBezTo>
                      <a:pt x="90" y="582"/>
                      <a:pt x="67" y="589"/>
                      <a:pt x="48" y="605"/>
                    </a:cubicBezTo>
                    <a:cubicBezTo>
                      <a:pt x="0" y="649"/>
                      <a:pt x="22" y="719"/>
                      <a:pt x="48" y="772"/>
                    </a:cubicBezTo>
                    <a:cubicBezTo>
                      <a:pt x="159" y="1011"/>
                      <a:pt x="333" y="1248"/>
                      <a:pt x="529" y="1422"/>
                    </a:cubicBezTo>
                    <a:cubicBezTo>
                      <a:pt x="733" y="1334"/>
                      <a:pt x="991" y="1311"/>
                      <a:pt x="1173" y="1089"/>
                    </a:cubicBezTo>
                    <a:cubicBezTo>
                      <a:pt x="1306" y="927"/>
                      <a:pt x="1424" y="749"/>
                      <a:pt x="1524" y="564"/>
                    </a:cubicBezTo>
                    <a:cubicBezTo>
                      <a:pt x="1539" y="538"/>
                      <a:pt x="1554" y="512"/>
                      <a:pt x="1557" y="479"/>
                    </a:cubicBezTo>
                    <a:cubicBezTo>
                      <a:pt x="1557" y="449"/>
                      <a:pt x="1546" y="420"/>
                      <a:pt x="1517" y="405"/>
                    </a:cubicBezTo>
                    <a:cubicBezTo>
                      <a:pt x="1509" y="402"/>
                      <a:pt x="1501" y="401"/>
                      <a:pt x="1493" y="401"/>
                    </a:cubicBezTo>
                    <a:cubicBezTo>
                      <a:pt x="1474" y="401"/>
                      <a:pt x="1454" y="408"/>
                      <a:pt x="1435" y="416"/>
                    </a:cubicBezTo>
                    <a:cubicBezTo>
                      <a:pt x="1351" y="456"/>
                      <a:pt x="1272" y="505"/>
                      <a:pt x="1195" y="579"/>
                    </a:cubicBezTo>
                    <a:cubicBezTo>
                      <a:pt x="1187" y="420"/>
                      <a:pt x="1165" y="265"/>
                      <a:pt x="1121" y="116"/>
                    </a:cubicBezTo>
                    <a:cubicBezTo>
                      <a:pt x="1113" y="87"/>
                      <a:pt x="1102" y="57"/>
                      <a:pt x="1084" y="35"/>
                    </a:cubicBezTo>
                    <a:cubicBezTo>
                      <a:pt x="1069" y="13"/>
                      <a:pt x="1043" y="0"/>
                      <a:pt x="1018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19" name="Google Shape;1319;p16"/>
            <p:cNvGrpSpPr/>
            <p:nvPr/>
          </p:nvGrpSpPr>
          <p:grpSpPr>
            <a:xfrm>
              <a:off x="7662761" y="2988746"/>
              <a:ext cx="1213616" cy="1932984"/>
              <a:chOff x="801236" y="385871"/>
              <a:chExt cx="1213616" cy="1932984"/>
            </a:xfrm>
          </p:grpSpPr>
          <p:sp>
            <p:nvSpPr>
              <p:cNvPr id="1320" name="Google Shape;1320;p16"/>
              <p:cNvSpPr/>
              <p:nvPr/>
            </p:nvSpPr>
            <p:spPr>
              <a:xfrm>
                <a:off x="1603306" y="827668"/>
                <a:ext cx="357132" cy="213729"/>
              </a:xfrm>
              <a:custGeom>
                <a:rect b="b" l="l" r="r" t="t"/>
                <a:pathLst>
                  <a:path extrusionOk="0" h="1088" w="1818">
                    <a:moveTo>
                      <a:pt x="131" y="0"/>
                    </a:moveTo>
                    <a:cubicBezTo>
                      <a:pt x="86" y="82"/>
                      <a:pt x="42" y="156"/>
                      <a:pt x="1" y="227"/>
                    </a:cubicBezTo>
                    <a:cubicBezTo>
                      <a:pt x="78" y="504"/>
                      <a:pt x="345" y="726"/>
                      <a:pt x="663" y="777"/>
                    </a:cubicBezTo>
                    <a:cubicBezTo>
                      <a:pt x="762" y="794"/>
                      <a:pt x="864" y="796"/>
                      <a:pt x="965" y="796"/>
                    </a:cubicBezTo>
                    <a:cubicBezTo>
                      <a:pt x="987" y="796"/>
                      <a:pt x="1009" y="796"/>
                      <a:pt x="1031" y="796"/>
                    </a:cubicBezTo>
                    <a:cubicBezTo>
                      <a:pt x="1103" y="796"/>
                      <a:pt x="1176" y="797"/>
                      <a:pt x="1247" y="804"/>
                    </a:cubicBezTo>
                    <a:cubicBezTo>
                      <a:pt x="1444" y="826"/>
                      <a:pt x="1647" y="922"/>
                      <a:pt x="1691" y="1088"/>
                    </a:cubicBezTo>
                    <a:cubicBezTo>
                      <a:pt x="1817" y="833"/>
                      <a:pt x="1721" y="511"/>
                      <a:pt x="1473" y="355"/>
                    </a:cubicBezTo>
                    <a:cubicBezTo>
                      <a:pt x="1515" y="336"/>
                      <a:pt x="1563" y="326"/>
                      <a:pt x="1610" y="326"/>
                    </a:cubicBezTo>
                    <a:cubicBezTo>
                      <a:pt x="1661" y="326"/>
                      <a:pt x="1712" y="338"/>
                      <a:pt x="1754" y="363"/>
                    </a:cubicBezTo>
                    <a:cubicBezTo>
                      <a:pt x="1676" y="212"/>
                      <a:pt x="1477" y="151"/>
                      <a:pt x="1287" y="151"/>
                    </a:cubicBezTo>
                    <a:cubicBezTo>
                      <a:pt x="1271" y="151"/>
                      <a:pt x="1256" y="151"/>
                      <a:pt x="1240" y="152"/>
                    </a:cubicBezTo>
                    <a:cubicBezTo>
                      <a:pt x="1036" y="160"/>
                      <a:pt x="836" y="219"/>
                      <a:pt x="637" y="227"/>
                    </a:cubicBezTo>
                    <a:cubicBezTo>
                      <a:pt x="631" y="227"/>
                      <a:pt x="626" y="227"/>
                      <a:pt x="620" y="227"/>
                    </a:cubicBezTo>
                    <a:cubicBezTo>
                      <a:pt x="421" y="227"/>
                      <a:pt x="206" y="163"/>
                      <a:pt x="131" y="0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1" name="Google Shape;1321;p16"/>
              <p:cNvSpPr/>
              <p:nvPr/>
            </p:nvSpPr>
            <p:spPr>
              <a:xfrm>
                <a:off x="922440" y="900941"/>
                <a:ext cx="290146" cy="296039"/>
              </a:xfrm>
              <a:custGeom>
                <a:rect b="b" l="l" r="r" t="t"/>
                <a:pathLst>
                  <a:path extrusionOk="0" h="1507" w="1477">
                    <a:moveTo>
                      <a:pt x="1355" y="1"/>
                    </a:moveTo>
                    <a:cubicBezTo>
                      <a:pt x="1210" y="131"/>
                      <a:pt x="1014" y="179"/>
                      <a:pt x="822" y="209"/>
                    </a:cubicBezTo>
                    <a:cubicBezTo>
                      <a:pt x="633" y="242"/>
                      <a:pt x="433" y="267"/>
                      <a:pt x="271" y="375"/>
                    </a:cubicBezTo>
                    <a:cubicBezTo>
                      <a:pt x="112" y="479"/>
                      <a:pt x="1" y="689"/>
                      <a:pt x="75" y="867"/>
                    </a:cubicBezTo>
                    <a:cubicBezTo>
                      <a:pt x="78" y="793"/>
                      <a:pt x="138" y="723"/>
                      <a:pt x="211" y="711"/>
                    </a:cubicBezTo>
                    <a:lnTo>
                      <a:pt x="211" y="711"/>
                    </a:lnTo>
                    <a:cubicBezTo>
                      <a:pt x="138" y="870"/>
                      <a:pt x="145" y="1059"/>
                      <a:pt x="226" y="1215"/>
                    </a:cubicBezTo>
                    <a:cubicBezTo>
                      <a:pt x="307" y="1366"/>
                      <a:pt x="463" y="1477"/>
                      <a:pt x="633" y="1507"/>
                    </a:cubicBezTo>
                    <a:cubicBezTo>
                      <a:pt x="537" y="1348"/>
                      <a:pt x="600" y="1133"/>
                      <a:pt x="722" y="993"/>
                    </a:cubicBezTo>
                    <a:cubicBezTo>
                      <a:pt x="844" y="856"/>
                      <a:pt x="1014" y="767"/>
                      <a:pt x="1166" y="660"/>
                    </a:cubicBezTo>
                    <a:cubicBezTo>
                      <a:pt x="1318" y="552"/>
                      <a:pt x="1461" y="412"/>
                      <a:pt x="1476" y="223"/>
                    </a:cubicBezTo>
                    <a:cubicBezTo>
                      <a:pt x="1421" y="153"/>
                      <a:pt x="1369" y="79"/>
                      <a:pt x="1355" y="1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2" name="Google Shape;1322;p16"/>
              <p:cNvSpPr/>
              <p:nvPr/>
            </p:nvSpPr>
            <p:spPr>
              <a:xfrm>
                <a:off x="1791497" y="917442"/>
                <a:ext cx="223355" cy="215497"/>
              </a:xfrm>
              <a:custGeom>
                <a:rect b="b" l="l" r="r" t="t"/>
                <a:pathLst>
                  <a:path extrusionOk="0" h="1097" w="1137">
                    <a:moveTo>
                      <a:pt x="64" y="1"/>
                    </a:moveTo>
                    <a:cubicBezTo>
                      <a:pt x="57" y="1"/>
                      <a:pt x="49" y="2"/>
                      <a:pt x="42" y="6"/>
                    </a:cubicBezTo>
                    <a:cubicBezTo>
                      <a:pt x="12" y="17"/>
                      <a:pt x="8" y="58"/>
                      <a:pt x="4" y="91"/>
                    </a:cubicBezTo>
                    <a:cubicBezTo>
                      <a:pt x="1" y="265"/>
                      <a:pt x="16" y="443"/>
                      <a:pt x="60" y="613"/>
                    </a:cubicBezTo>
                    <a:cubicBezTo>
                      <a:pt x="83" y="716"/>
                      <a:pt x="416" y="1097"/>
                      <a:pt x="416" y="1097"/>
                    </a:cubicBezTo>
                    <a:cubicBezTo>
                      <a:pt x="416" y="1097"/>
                      <a:pt x="826" y="1068"/>
                      <a:pt x="918" y="1045"/>
                    </a:cubicBezTo>
                    <a:cubicBezTo>
                      <a:pt x="955" y="1038"/>
                      <a:pt x="993" y="1027"/>
                      <a:pt x="1022" y="1005"/>
                    </a:cubicBezTo>
                    <a:cubicBezTo>
                      <a:pt x="1051" y="982"/>
                      <a:pt x="1073" y="946"/>
                      <a:pt x="1063" y="909"/>
                    </a:cubicBezTo>
                    <a:cubicBezTo>
                      <a:pt x="1050" y="864"/>
                      <a:pt x="998" y="844"/>
                      <a:pt x="949" y="844"/>
                    </a:cubicBezTo>
                    <a:cubicBezTo>
                      <a:pt x="941" y="844"/>
                      <a:pt x="933" y="845"/>
                      <a:pt x="926" y="846"/>
                    </a:cubicBezTo>
                    <a:cubicBezTo>
                      <a:pt x="890" y="848"/>
                      <a:pt x="853" y="856"/>
                      <a:pt x="818" y="856"/>
                    </a:cubicBezTo>
                    <a:cubicBezTo>
                      <a:pt x="799" y="856"/>
                      <a:pt x="780" y="854"/>
                      <a:pt x="763" y="846"/>
                    </a:cubicBezTo>
                    <a:cubicBezTo>
                      <a:pt x="851" y="813"/>
                      <a:pt x="940" y="775"/>
                      <a:pt x="1029" y="742"/>
                    </a:cubicBezTo>
                    <a:cubicBezTo>
                      <a:pt x="1063" y="728"/>
                      <a:pt x="1099" y="712"/>
                      <a:pt x="1114" y="680"/>
                    </a:cubicBezTo>
                    <a:cubicBezTo>
                      <a:pt x="1136" y="627"/>
                      <a:pt x="1092" y="569"/>
                      <a:pt x="1041" y="554"/>
                    </a:cubicBezTo>
                    <a:cubicBezTo>
                      <a:pt x="1026" y="550"/>
                      <a:pt x="1011" y="548"/>
                      <a:pt x="997" y="548"/>
                    </a:cubicBezTo>
                    <a:cubicBezTo>
                      <a:pt x="956" y="548"/>
                      <a:pt x="916" y="561"/>
                      <a:pt x="877" y="572"/>
                    </a:cubicBezTo>
                    <a:cubicBezTo>
                      <a:pt x="840" y="582"/>
                      <a:pt x="803" y="593"/>
                      <a:pt x="767" y="593"/>
                    </a:cubicBezTo>
                    <a:cubicBezTo>
                      <a:pt x="750" y="593"/>
                      <a:pt x="732" y="590"/>
                      <a:pt x="715" y="583"/>
                    </a:cubicBezTo>
                    <a:cubicBezTo>
                      <a:pt x="800" y="531"/>
                      <a:pt x="882" y="472"/>
                      <a:pt x="959" y="405"/>
                    </a:cubicBezTo>
                    <a:cubicBezTo>
                      <a:pt x="993" y="376"/>
                      <a:pt x="1025" y="328"/>
                      <a:pt x="1003" y="291"/>
                    </a:cubicBezTo>
                    <a:cubicBezTo>
                      <a:pt x="991" y="268"/>
                      <a:pt x="964" y="261"/>
                      <a:pt x="937" y="261"/>
                    </a:cubicBezTo>
                    <a:cubicBezTo>
                      <a:pt x="924" y="261"/>
                      <a:pt x="911" y="263"/>
                      <a:pt x="899" y="265"/>
                    </a:cubicBezTo>
                    <a:cubicBezTo>
                      <a:pt x="781" y="287"/>
                      <a:pt x="670" y="332"/>
                      <a:pt x="571" y="398"/>
                    </a:cubicBezTo>
                    <a:cubicBezTo>
                      <a:pt x="626" y="320"/>
                      <a:pt x="677" y="239"/>
                      <a:pt x="722" y="158"/>
                    </a:cubicBezTo>
                    <a:cubicBezTo>
                      <a:pt x="744" y="120"/>
                      <a:pt x="763" y="72"/>
                      <a:pt x="737" y="43"/>
                    </a:cubicBezTo>
                    <a:cubicBezTo>
                      <a:pt x="725" y="27"/>
                      <a:pt x="707" y="21"/>
                      <a:pt x="689" y="21"/>
                    </a:cubicBezTo>
                    <a:cubicBezTo>
                      <a:pt x="664" y="21"/>
                      <a:pt x="636" y="32"/>
                      <a:pt x="615" y="43"/>
                    </a:cubicBezTo>
                    <a:cubicBezTo>
                      <a:pt x="471" y="120"/>
                      <a:pt x="345" y="224"/>
                      <a:pt x="245" y="350"/>
                    </a:cubicBezTo>
                    <a:cubicBezTo>
                      <a:pt x="234" y="246"/>
                      <a:pt x="197" y="150"/>
                      <a:pt x="141" y="62"/>
                    </a:cubicBezTo>
                    <a:cubicBezTo>
                      <a:pt x="123" y="31"/>
                      <a:pt x="95" y="1"/>
                      <a:pt x="64" y="1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3" name="Google Shape;1323;p16"/>
              <p:cNvSpPr/>
              <p:nvPr/>
            </p:nvSpPr>
            <p:spPr>
              <a:xfrm>
                <a:off x="1720385" y="1032556"/>
                <a:ext cx="157154" cy="226891"/>
              </a:xfrm>
              <a:custGeom>
                <a:rect b="b" l="l" r="r" t="t"/>
                <a:pathLst>
                  <a:path extrusionOk="0" h="1155" w="800">
                    <a:moveTo>
                      <a:pt x="455" y="0"/>
                    </a:moveTo>
                    <a:lnTo>
                      <a:pt x="1" y="567"/>
                    </a:lnTo>
                    <a:lnTo>
                      <a:pt x="348" y="1155"/>
                    </a:lnTo>
                    <a:lnTo>
                      <a:pt x="800" y="478"/>
                    </a:lnTo>
                    <a:lnTo>
                      <a:pt x="455" y="0"/>
                    </a:ln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16"/>
              <p:cNvSpPr/>
              <p:nvPr/>
            </p:nvSpPr>
            <p:spPr>
              <a:xfrm>
                <a:off x="1460297" y="996215"/>
                <a:ext cx="417244" cy="327470"/>
              </a:xfrm>
              <a:custGeom>
                <a:rect b="b" l="l" r="r" t="t"/>
                <a:pathLst>
                  <a:path extrusionOk="0" h="1667" w="2124">
                    <a:moveTo>
                      <a:pt x="285" y="1"/>
                    </a:moveTo>
                    <a:lnTo>
                      <a:pt x="0" y="404"/>
                    </a:lnTo>
                    <a:lnTo>
                      <a:pt x="529" y="1395"/>
                    </a:lnTo>
                    <a:lnTo>
                      <a:pt x="895" y="1588"/>
                    </a:lnTo>
                    <a:cubicBezTo>
                      <a:pt x="997" y="1641"/>
                      <a:pt x="1105" y="1667"/>
                      <a:pt x="1210" y="1667"/>
                    </a:cubicBezTo>
                    <a:cubicBezTo>
                      <a:pt x="1391" y="1667"/>
                      <a:pt x="1567" y="1590"/>
                      <a:pt x="1698" y="1440"/>
                    </a:cubicBezTo>
                    <a:lnTo>
                      <a:pt x="2124" y="955"/>
                    </a:lnTo>
                    <a:lnTo>
                      <a:pt x="1576" y="286"/>
                    </a:lnTo>
                    <a:lnTo>
                      <a:pt x="1228" y="589"/>
                    </a:lnTo>
                    <a:lnTo>
                      <a:pt x="984" y="390"/>
                    </a:lnTo>
                    <a:cubicBezTo>
                      <a:pt x="984" y="390"/>
                      <a:pt x="610" y="105"/>
                      <a:pt x="396" y="34"/>
                    </a:cubicBezTo>
                    <a:lnTo>
                      <a:pt x="28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16"/>
              <p:cNvSpPr/>
              <p:nvPr/>
            </p:nvSpPr>
            <p:spPr>
              <a:xfrm>
                <a:off x="1730600" y="1034128"/>
                <a:ext cx="160101" cy="190353"/>
              </a:xfrm>
              <a:custGeom>
                <a:rect b="b" l="l" r="r" t="t"/>
                <a:pathLst>
                  <a:path extrusionOk="0" h="969" w="815">
                    <a:moveTo>
                      <a:pt x="226" y="0"/>
                    </a:moveTo>
                    <a:lnTo>
                      <a:pt x="0" y="241"/>
                    </a:lnTo>
                    <a:lnTo>
                      <a:pt x="603" y="969"/>
                    </a:lnTo>
                    <a:lnTo>
                      <a:pt x="814" y="796"/>
                    </a:lnTo>
                    <a:lnTo>
                      <a:pt x="22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16"/>
              <p:cNvSpPr/>
              <p:nvPr/>
            </p:nvSpPr>
            <p:spPr>
              <a:xfrm>
                <a:off x="801236" y="385871"/>
                <a:ext cx="220801" cy="218248"/>
              </a:xfrm>
              <a:custGeom>
                <a:rect b="b" l="l" r="r" t="t"/>
                <a:pathLst>
                  <a:path extrusionOk="0" h="1111" w="1124">
                    <a:moveTo>
                      <a:pt x="1055" y="1"/>
                    </a:moveTo>
                    <a:cubicBezTo>
                      <a:pt x="1022" y="1"/>
                      <a:pt x="992" y="34"/>
                      <a:pt x="973" y="63"/>
                    </a:cubicBezTo>
                    <a:cubicBezTo>
                      <a:pt x="924" y="156"/>
                      <a:pt x="891" y="256"/>
                      <a:pt x="880" y="355"/>
                    </a:cubicBezTo>
                    <a:cubicBezTo>
                      <a:pt x="777" y="237"/>
                      <a:pt x="647" y="137"/>
                      <a:pt x="503" y="67"/>
                    </a:cubicBezTo>
                    <a:cubicBezTo>
                      <a:pt x="480" y="56"/>
                      <a:pt x="452" y="47"/>
                      <a:pt x="428" y="47"/>
                    </a:cubicBezTo>
                    <a:cubicBezTo>
                      <a:pt x="409" y="47"/>
                      <a:pt x="392" y="53"/>
                      <a:pt x="381" y="67"/>
                    </a:cubicBezTo>
                    <a:cubicBezTo>
                      <a:pt x="355" y="101"/>
                      <a:pt x="374" y="149"/>
                      <a:pt x="396" y="185"/>
                    </a:cubicBezTo>
                    <a:cubicBezTo>
                      <a:pt x="447" y="263"/>
                      <a:pt x="503" y="340"/>
                      <a:pt x="558" y="419"/>
                    </a:cubicBezTo>
                    <a:cubicBezTo>
                      <a:pt x="458" y="355"/>
                      <a:pt x="344" y="315"/>
                      <a:pt x="226" y="296"/>
                    </a:cubicBezTo>
                    <a:cubicBezTo>
                      <a:pt x="216" y="295"/>
                      <a:pt x="207" y="294"/>
                      <a:pt x="197" y="294"/>
                    </a:cubicBezTo>
                    <a:cubicBezTo>
                      <a:pt x="167" y="294"/>
                      <a:pt x="136" y="301"/>
                      <a:pt x="122" y="326"/>
                    </a:cubicBezTo>
                    <a:cubicBezTo>
                      <a:pt x="99" y="367"/>
                      <a:pt x="137" y="411"/>
                      <a:pt x="174" y="441"/>
                    </a:cubicBezTo>
                    <a:cubicBezTo>
                      <a:pt x="251" y="504"/>
                      <a:pt x="337" y="562"/>
                      <a:pt x="425" y="611"/>
                    </a:cubicBezTo>
                    <a:cubicBezTo>
                      <a:pt x="406" y="618"/>
                      <a:pt x="386" y="620"/>
                      <a:pt x="365" y="620"/>
                    </a:cubicBezTo>
                    <a:cubicBezTo>
                      <a:pt x="330" y="620"/>
                      <a:pt x="294" y="613"/>
                      <a:pt x="258" y="603"/>
                    </a:cubicBezTo>
                    <a:cubicBezTo>
                      <a:pt x="224" y="594"/>
                      <a:pt x="188" y="584"/>
                      <a:pt x="151" y="584"/>
                    </a:cubicBezTo>
                    <a:cubicBezTo>
                      <a:pt x="133" y="584"/>
                      <a:pt x="115" y="586"/>
                      <a:pt x="96" y="593"/>
                    </a:cubicBezTo>
                    <a:cubicBezTo>
                      <a:pt x="44" y="607"/>
                      <a:pt x="0" y="670"/>
                      <a:pt x="26" y="718"/>
                    </a:cubicBezTo>
                    <a:cubicBezTo>
                      <a:pt x="44" y="751"/>
                      <a:pt x="81" y="767"/>
                      <a:pt x="115" y="777"/>
                    </a:cubicBezTo>
                    <a:cubicBezTo>
                      <a:pt x="207" y="811"/>
                      <a:pt x="296" y="840"/>
                      <a:pt x="388" y="873"/>
                    </a:cubicBezTo>
                    <a:cubicBezTo>
                      <a:pt x="367" y="882"/>
                      <a:pt x="344" y="885"/>
                      <a:pt x="320" y="885"/>
                    </a:cubicBezTo>
                    <a:cubicBezTo>
                      <a:pt x="288" y="885"/>
                      <a:pt x="254" y="880"/>
                      <a:pt x="222" y="878"/>
                    </a:cubicBezTo>
                    <a:cubicBezTo>
                      <a:pt x="217" y="877"/>
                      <a:pt x="212" y="877"/>
                      <a:pt x="207" y="877"/>
                    </a:cubicBezTo>
                    <a:cubicBezTo>
                      <a:pt x="157" y="877"/>
                      <a:pt x="98" y="897"/>
                      <a:pt x="89" y="948"/>
                    </a:cubicBezTo>
                    <a:cubicBezTo>
                      <a:pt x="77" y="984"/>
                      <a:pt x="99" y="1021"/>
                      <a:pt x="133" y="1044"/>
                    </a:cubicBezTo>
                    <a:cubicBezTo>
                      <a:pt x="163" y="1062"/>
                      <a:pt x="203" y="1073"/>
                      <a:pt x="241" y="1077"/>
                    </a:cubicBezTo>
                    <a:cubicBezTo>
                      <a:pt x="333" y="1095"/>
                      <a:pt x="743" y="1110"/>
                      <a:pt x="743" y="1110"/>
                    </a:cubicBezTo>
                    <a:cubicBezTo>
                      <a:pt x="743" y="1110"/>
                      <a:pt x="1057" y="718"/>
                      <a:pt x="1080" y="611"/>
                    </a:cubicBezTo>
                    <a:cubicBezTo>
                      <a:pt x="1117" y="441"/>
                      <a:pt x="1124" y="263"/>
                      <a:pt x="1113" y="89"/>
                    </a:cubicBezTo>
                    <a:cubicBezTo>
                      <a:pt x="1110" y="56"/>
                      <a:pt x="1102" y="19"/>
                      <a:pt x="1073" y="4"/>
                    </a:cubicBezTo>
                    <a:cubicBezTo>
                      <a:pt x="1067" y="2"/>
                      <a:pt x="1061" y="1"/>
                      <a:pt x="1055" y="1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Google Shape;1327;p16"/>
              <p:cNvSpPr/>
              <p:nvPr/>
            </p:nvSpPr>
            <p:spPr>
              <a:xfrm>
                <a:off x="942674" y="501379"/>
                <a:ext cx="157154" cy="226105"/>
              </a:xfrm>
              <a:custGeom>
                <a:rect b="b" l="l" r="r" t="t"/>
                <a:pathLst>
                  <a:path extrusionOk="0" h="1151" w="800">
                    <a:moveTo>
                      <a:pt x="327" y="1"/>
                    </a:moveTo>
                    <a:lnTo>
                      <a:pt x="1" y="489"/>
                    </a:lnTo>
                    <a:lnTo>
                      <a:pt x="479" y="1151"/>
                    </a:lnTo>
                    <a:lnTo>
                      <a:pt x="800" y="548"/>
                    </a:lnTo>
                    <a:lnTo>
                      <a:pt x="327" y="1"/>
                    </a:ln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16"/>
              <p:cNvSpPr/>
              <p:nvPr/>
            </p:nvSpPr>
            <p:spPr>
              <a:xfrm>
                <a:off x="950728" y="533399"/>
                <a:ext cx="435513" cy="636081"/>
              </a:xfrm>
              <a:custGeom>
                <a:rect b="b" l="l" r="r" t="t"/>
                <a:pathLst>
                  <a:path extrusionOk="0" h="3238" w="2217">
                    <a:moveTo>
                      <a:pt x="578" y="0"/>
                    </a:moveTo>
                    <a:lnTo>
                      <a:pt x="1" y="755"/>
                    </a:lnTo>
                    <a:lnTo>
                      <a:pt x="1625" y="3237"/>
                    </a:lnTo>
                    <a:lnTo>
                      <a:pt x="2217" y="2501"/>
                    </a:lnTo>
                    <a:lnTo>
                      <a:pt x="57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16"/>
              <p:cNvSpPr/>
              <p:nvPr/>
            </p:nvSpPr>
            <p:spPr>
              <a:xfrm>
                <a:off x="928334" y="511594"/>
                <a:ext cx="168744" cy="210783"/>
              </a:xfrm>
              <a:custGeom>
                <a:rect b="b" l="l" r="r" t="t"/>
                <a:pathLst>
                  <a:path extrusionOk="0" h="1073" w="859">
                    <a:moveTo>
                      <a:pt x="685" y="0"/>
                    </a:moveTo>
                    <a:lnTo>
                      <a:pt x="0" y="815"/>
                    </a:lnTo>
                    <a:lnTo>
                      <a:pt x="219" y="1073"/>
                    </a:lnTo>
                    <a:lnTo>
                      <a:pt x="859" y="245"/>
                    </a:lnTo>
                    <a:lnTo>
                      <a:pt x="68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16"/>
              <p:cNvSpPr/>
              <p:nvPr/>
            </p:nvSpPr>
            <p:spPr>
              <a:xfrm>
                <a:off x="965265" y="1306592"/>
                <a:ext cx="264804" cy="115705"/>
              </a:xfrm>
              <a:custGeom>
                <a:rect b="b" l="l" r="r" t="t"/>
                <a:pathLst>
                  <a:path extrusionOk="0" h="589" w="1348">
                    <a:moveTo>
                      <a:pt x="16" y="0"/>
                    </a:moveTo>
                    <a:cubicBezTo>
                      <a:pt x="16" y="0"/>
                      <a:pt x="0" y="53"/>
                      <a:pt x="19" y="126"/>
                    </a:cubicBezTo>
                    <a:cubicBezTo>
                      <a:pt x="45" y="226"/>
                      <a:pt x="127" y="367"/>
                      <a:pt x="371" y="481"/>
                    </a:cubicBezTo>
                    <a:lnTo>
                      <a:pt x="1177" y="589"/>
                    </a:lnTo>
                    <a:lnTo>
                      <a:pt x="1251" y="466"/>
                    </a:lnTo>
                    <a:lnTo>
                      <a:pt x="1318" y="230"/>
                    </a:lnTo>
                    <a:lnTo>
                      <a:pt x="1347" y="13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Google Shape;1331;p16"/>
              <p:cNvSpPr/>
              <p:nvPr/>
            </p:nvSpPr>
            <p:spPr>
              <a:xfrm>
                <a:off x="965265" y="1306592"/>
                <a:ext cx="264804" cy="45378"/>
              </a:xfrm>
              <a:custGeom>
                <a:rect b="b" l="l" r="r" t="t"/>
                <a:pathLst>
                  <a:path extrusionOk="0" h="231" w="1348">
                    <a:moveTo>
                      <a:pt x="16" y="0"/>
                    </a:moveTo>
                    <a:cubicBezTo>
                      <a:pt x="16" y="0"/>
                      <a:pt x="0" y="53"/>
                      <a:pt x="19" y="126"/>
                    </a:cubicBezTo>
                    <a:lnTo>
                      <a:pt x="1318" y="230"/>
                    </a:lnTo>
                    <a:lnTo>
                      <a:pt x="1347" y="13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2" name="Google Shape;1332;p16"/>
              <p:cNvSpPr/>
              <p:nvPr/>
            </p:nvSpPr>
            <p:spPr>
              <a:xfrm>
                <a:off x="939924" y="1401081"/>
                <a:ext cx="266965" cy="281109"/>
              </a:xfrm>
              <a:custGeom>
                <a:rect b="b" l="l" r="r" t="t"/>
                <a:pathLst>
                  <a:path extrusionOk="0" h="1431" w="1359">
                    <a:moveTo>
                      <a:pt x="503" y="0"/>
                    </a:moveTo>
                    <a:cubicBezTo>
                      <a:pt x="503" y="0"/>
                      <a:pt x="1" y="1076"/>
                      <a:pt x="433" y="1380"/>
                    </a:cubicBezTo>
                    <a:cubicBezTo>
                      <a:pt x="483" y="1416"/>
                      <a:pt x="541" y="1431"/>
                      <a:pt x="603" y="1431"/>
                    </a:cubicBezTo>
                    <a:cubicBezTo>
                      <a:pt x="767" y="1431"/>
                      <a:pt x="960" y="1327"/>
                      <a:pt x="1110" y="1228"/>
                    </a:cubicBezTo>
                    <a:cubicBezTo>
                      <a:pt x="1150" y="1199"/>
                      <a:pt x="1188" y="1173"/>
                      <a:pt x="1217" y="1151"/>
                    </a:cubicBezTo>
                    <a:cubicBezTo>
                      <a:pt x="1302" y="1084"/>
                      <a:pt x="1358" y="1036"/>
                      <a:pt x="1358" y="1036"/>
                    </a:cubicBezTo>
                    <a:lnTo>
                      <a:pt x="1266" y="774"/>
                    </a:lnTo>
                    <a:lnTo>
                      <a:pt x="947" y="30"/>
                    </a:lnTo>
                    <a:cubicBezTo>
                      <a:pt x="677" y="4"/>
                      <a:pt x="503" y="0"/>
                      <a:pt x="503" y="0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3" name="Google Shape;1333;p16"/>
              <p:cNvSpPr/>
              <p:nvPr/>
            </p:nvSpPr>
            <p:spPr>
              <a:xfrm>
                <a:off x="1033626" y="1410510"/>
                <a:ext cx="154993" cy="231999"/>
              </a:xfrm>
              <a:custGeom>
                <a:rect b="b" l="l" r="r" t="t"/>
                <a:pathLst>
                  <a:path extrusionOk="0" h="1181" w="789">
                    <a:moveTo>
                      <a:pt x="548" y="0"/>
                    </a:moveTo>
                    <a:cubicBezTo>
                      <a:pt x="311" y="156"/>
                      <a:pt x="215" y="212"/>
                      <a:pt x="0" y="370"/>
                    </a:cubicBezTo>
                    <a:cubicBezTo>
                      <a:pt x="270" y="714"/>
                      <a:pt x="504" y="1014"/>
                      <a:pt x="633" y="1180"/>
                    </a:cubicBezTo>
                    <a:cubicBezTo>
                      <a:pt x="673" y="1151"/>
                      <a:pt x="711" y="1125"/>
                      <a:pt x="740" y="1103"/>
                    </a:cubicBezTo>
                    <a:lnTo>
                      <a:pt x="789" y="726"/>
                    </a:lnTo>
                    <a:lnTo>
                      <a:pt x="548" y="0"/>
                    </a:ln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Google Shape;1334;p16"/>
              <p:cNvSpPr/>
              <p:nvPr/>
            </p:nvSpPr>
            <p:spPr>
              <a:xfrm>
                <a:off x="1104149" y="1959171"/>
                <a:ext cx="161476" cy="255965"/>
              </a:xfrm>
              <a:custGeom>
                <a:rect b="b" l="l" r="r" t="t"/>
                <a:pathLst>
                  <a:path extrusionOk="0" h="1303" w="822">
                    <a:moveTo>
                      <a:pt x="337" y="0"/>
                    </a:moveTo>
                    <a:lnTo>
                      <a:pt x="100" y="63"/>
                    </a:lnTo>
                    <a:lnTo>
                      <a:pt x="0" y="89"/>
                    </a:lnTo>
                    <a:lnTo>
                      <a:pt x="563" y="1303"/>
                    </a:lnTo>
                    <a:cubicBezTo>
                      <a:pt x="563" y="1303"/>
                      <a:pt x="615" y="1288"/>
                      <a:pt x="670" y="1232"/>
                    </a:cubicBezTo>
                    <a:cubicBezTo>
                      <a:pt x="744" y="1162"/>
                      <a:pt x="821" y="1021"/>
                      <a:pt x="796" y="751"/>
                    </a:cubicBezTo>
                    <a:lnTo>
                      <a:pt x="481" y="4"/>
                    </a:lnTo>
                    <a:lnTo>
                      <a:pt x="33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5" name="Google Shape;1335;p16"/>
              <p:cNvSpPr/>
              <p:nvPr/>
            </p:nvSpPr>
            <p:spPr>
              <a:xfrm>
                <a:off x="1104149" y="1971547"/>
                <a:ext cx="131616" cy="243589"/>
              </a:xfrm>
              <a:custGeom>
                <a:rect b="b" l="l" r="r" t="t"/>
                <a:pathLst>
                  <a:path extrusionOk="0" h="1240" w="670">
                    <a:moveTo>
                      <a:pt x="100" y="0"/>
                    </a:moveTo>
                    <a:lnTo>
                      <a:pt x="0" y="26"/>
                    </a:lnTo>
                    <a:lnTo>
                      <a:pt x="563" y="1240"/>
                    </a:lnTo>
                    <a:cubicBezTo>
                      <a:pt x="563" y="1240"/>
                      <a:pt x="615" y="1225"/>
                      <a:pt x="670" y="1169"/>
                    </a:cubicBez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16"/>
              <p:cNvSpPr/>
              <p:nvPr/>
            </p:nvSpPr>
            <p:spPr>
              <a:xfrm>
                <a:off x="1167403" y="1571788"/>
                <a:ext cx="362829" cy="532752"/>
              </a:xfrm>
              <a:custGeom>
                <a:rect b="b" l="l" r="r" t="t"/>
                <a:pathLst>
                  <a:path extrusionOk="0" h="2712" w="1847">
                    <a:moveTo>
                      <a:pt x="814" y="0"/>
                    </a:moveTo>
                    <a:lnTo>
                      <a:pt x="762" y="119"/>
                    </a:lnTo>
                    <a:lnTo>
                      <a:pt x="666" y="359"/>
                    </a:lnTo>
                    <a:lnTo>
                      <a:pt x="540" y="663"/>
                    </a:lnTo>
                    <a:lnTo>
                      <a:pt x="518" y="726"/>
                    </a:lnTo>
                    <a:lnTo>
                      <a:pt x="0" y="1987"/>
                    </a:lnTo>
                    <a:lnTo>
                      <a:pt x="474" y="2712"/>
                    </a:lnTo>
                    <a:lnTo>
                      <a:pt x="1532" y="825"/>
                    </a:lnTo>
                    <a:lnTo>
                      <a:pt x="1535" y="815"/>
                    </a:lnTo>
                    <a:lnTo>
                      <a:pt x="1783" y="378"/>
                    </a:lnTo>
                    <a:lnTo>
                      <a:pt x="1846" y="267"/>
                    </a:lnTo>
                    <a:lnTo>
                      <a:pt x="1472" y="171"/>
                    </a:lnTo>
                    <a:lnTo>
                      <a:pt x="814" y="0"/>
                    </a:ln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16"/>
              <p:cNvSpPr/>
              <p:nvPr/>
            </p:nvSpPr>
            <p:spPr>
              <a:xfrm>
                <a:off x="1269159" y="1642311"/>
                <a:ext cx="248696" cy="89578"/>
              </a:xfrm>
              <a:custGeom>
                <a:rect b="b" l="l" r="r" t="t"/>
                <a:pathLst>
                  <a:path extrusionOk="0" h="456" w="1266">
                    <a:moveTo>
                      <a:pt x="148" y="0"/>
                    </a:moveTo>
                    <a:lnTo>
                      <a:pt x="22" y="304"/>
                    </a:lnTo>
                    <a:lnTo>
                      <a:pt x="0" y="367"/>
                    </a:lnTo>
                    <a:lnTo>
                      <a:pt x="1017" y="456"/>
                    </a:lnTo>
                    <a:lnTo>
                      <a:pt x="1265" y="19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8" name="Google Shape;1338;p16"/>
              <p:cNvSpPr/>
              <p:nvPr/>
            </p:nvSpPr>
            <p:spPr>
              <a:xfrm>
                <a:off x="1223388" y="988946"/>
                <a:ext cx="386599" cy="391117"/>
              </a:xfrm>
              <a:custGeom>
                <a:rect b="b" l="l" r="r" t="t"/>
                <a:pathLst>
                  <a:path extrusionOk="0" h="1991" w="1968">
                    <a:moveTo>
                      <a:pt x="1270" y="0"/>
                    </a:moveTo>
                    <a:cubicBezTo>
                      <a:pt x="1265" y="0"/>
                      <a:pt x="1259" y="0"/>
                      <a:pt x="1254" y="0"/>
                    </a:cubicBezTo>
                    <a:lnTo>
                      <a:pt x="426" y="27"/>
                    </a:lnTo>
                    <a:lnTo>
                      <a:pt x="0" y="1647"/>
                    </a:lnTo>
                    <a:lnTo>
                      <a:pt x="1954" y="1991"/>
                    </a:lnTo>
                    <a:cubicBezTo>
                      <a:pt x="1954" y="1991"/>
                      <a:pt x="1968" y="1137"/>
                      <a:pt x="1717" y="330"/>
                    </a:cubicBezTo>
                    <a:cubicBezTo>
                      <a:pt x="1655" y="135"/>
                      <a:pt x="1475" y="0"/>
                      <a:pt x="1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9" name="Google Shape;1339;p16"/>
              <p:cNvSpPr/>
              <p:nvPr/>
            </p:nvSpPr>
            <p:spPr>
              <a:xfrm>
                <a:off x="1336735" y="964981"/>
                <a:ext cx="167958" cy="107061"/>
              </a:xfrm>
              <a:custGeom>
                <a:rect b="b" l="l" r="r" t="t"/>
                <a:pathLst>
                  <a:path extrusionOk="0" h="545" w="855">
                    <a:moveTo>
                      <a:pt x="839" y="1"/>
                    </a:moveTo>
                    <a:lnTo>
                      <a:pt x="1" y="119"/>
                    </a:lnTo>
                    <a:cubicBezTo>
                      <a:pt x="1" y="119"/>
                      <a:pt x="56" y="256"/>
                      <a:pt x="167" y="375"/>
                    </a:cubicBezTo>
                    <a:cubicBezTo>
                      <a:pt x="249" y="468"/>
                      <a:pt x="367" y="544"/>
                      <a:pt x="516" y="544"/>
                    </a:cubicBezTo>
                    <a:cubicBezTo>
                      <a:pt x="520" y="544"/>
                      <a:pt x="525" y="544"/>
                      <a:pt x="529" y="544"/>
                    </a:cubicBezTo>
                    <a:cubicBezTo>
                      <a:pt x="711" y="541"/>
                      <a:pt x="788" y="411"/>
                      <a:pt x="822" y="278"/>
                    </a:cubicBezTo>
                    <a:cubicBezTo>
                      <a:pt x="855" y="141"/>
                      <a:pt x="839" y="1"/>
                      <a:pt x="839" y="1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16"/>
              <p:cNvSpPr/>
              <p:nvPr/>
            </p:nvSpPr>
            <p:spPr>
              <a:xfrm>
                <a:off x="1336735" y="964981"/>
                <a:ext cx="167958" cy="75237"/>
              </a:xfrm>
              <a:custGeom>
                <a:rect b="b" l="l" r="r" t="t"/>
                <a:pathLst>
                  <a:path extrusionOk="0" h="383" w="855">
                    <a:moveTo>
                      <a:pt x="839" y="1"/>
                    </a:moveTo>
                    <a:lnTo>
                      <a:pt x="1" y="119"/>
                    </a:lnTo>
                    <a:cubicBezTo>
                      <a:pt x="1" y="119"/>
                      <a:pt x="56" y="256"/>
                      <a:pt x="167" y="375"/>
                    </a:cubicBezTo>
                    <a:cubicBezTo>
                      <a:pt x="208" y="379"/>
                      <a:pt x="253" y="382"/>
                      <a:pt x="303" y="382"/>
                    </a:cubicBezTo>
                    <a:cubicBezTo>
                      <a:pt x="447" y="382"/>
                      <a:pt x="624" y="357"/>
                      <a:pt x="822" y="278"/>
                    </a:cubicBezTo>
                    <a:cubicBezTo>
                      <a:pt x="855" y="141"/>
                      <a:pt x="839" y="1"/>
                      <a:pt x="839" y="1"/>
                    </a:cubicBez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1" name="Google Shape;1341;p16"/>
              <p:cNvSpPr/>
              <p:nvPr/>
            </p:nvSpPr>
            <p:spPr>
              <a:xfrm>
                <a:off x="1222406" y="1149636"/>
                <a:ext cx="385617" cy="254589"/>
              </a:xfrm>
              <a:custGeom>
                <a:rect b="b" l="l" r="r" t="t"/>
                <a:pathLst>
                  <a:path extrusionOk="0" h="1296" w="1963">
                    <a:moveTo>
                      <a:pt x="560" y="0"/>
                    </a:moveTo>
                    <a:lnTo>
                      <a:pt x="57" y="500"/>
                    </a:lnTo>
                    <a:lnTo>
                      <a:pt x="1" y="811"/>
                    </a:lnTo>
                    <a:lnTo>
                      <a:pt x="1962" y="1295"/>
                    </a:lnTo>
                    <a:lnTo>
                      <a:pt x="1940" y="503"/>
                    </a:lnTo>
                    <a:cubicBezTo>
                      <a:pt x="1940" y="503"/>
                      <a:pt x="1884" y="230"/>
                      <a:pt x="1825" y="123"/>
                    </a:cubicBezTo>
                    <a:lnTo>
                      <a:pt x="56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16"/>
              <p:cNvSpPr/>
              <p:nvPr/>
            </p:nvSpPr>
            <p:spPr>
              <a:xfrm>
                <a:off x="1080968" y="1282626"/>
                <a:ext cx="528430" cy="413904"/>
              </a:xfrm>
              <a:custGeom>
                <a:rect b="b" l="l" r="r" t="t"/>
                <a:pathLst>
                  <a:path extrusionOk="0" h="2107" w="2690">
                    <a:moveTo>
                      <a:pt x="1065" y="0"/>
                    </a:moveTo>
                    <a:lnTo>
                      <a:pt x="777" y="64"/>
                    </a:lnTo>
                    <a:lnTo>
                      <a:pt x="0" y="747"/>
                    </a:lnTo>
                    <a:cubicBezTo>
                      <a:pt x="0" y="747"/>
                      <a:pt x="185" y="1440"/>
                      <a:pt x="710" y="1672"/>
                    </a:cubicBezTo>
                    <a:lnTo>
                      <a:pt x="1143" y="1450"/>
                    </a:lnTo>
                    <a:lnTo>
                      <a:pt x="1143" y="1450"/>
                    </a:lnTo>
                    <a:lnTo>
                      <a:pt x="995" y="1828"/>
                    </a:lnTo>
                    <a:cubicBezTo>
                      <a:pt x="995" y="1828"/>
                      <a:pt x="1525" y="2106"/>
                      <a:pt x="1950" y="2106"/>
                    </a:cubicBezTo>
                    <a:cubicBezTo>
                      <a:pt x="2039" y="2106"/>
                      <a:pt x="2123" y="2094"/>
                      <a:pt x="2197" y="2065"/>
                    </a:cubicBezTo>
                    <a:lnTo>
                      <a:pt x="2549" y="1317"/>
                    </a:lnTo>
                    <a:cubicBezTo>
                      <a:pt x="2645" y="1114"/>
                      <a:pt x="2689" y="888"/>
                      <a:pt x="2679" y="663"/>
                    </a:cubicBezTo>
                    <a:lnTo>
                      <a:pt x="2674" y="581"/>
                    </a:lnTo>
                    <a:lnTo>
                      <a:pt x="106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16"/>
              <p:cNvSpPr/>
              <p:nvPr/>
            </p:nvSpPr>
            <p:spPr>
              <a:xfrm>
                <a:off x="1283499" y="955551"/>
                <a:ext cx="107061" cy="231409"/>
              </a:xfrm>
              <a:custGeom>
                <a:rect b="b" l="l" r="r" t="t"/>
                <a:pathLst>
                  <a:path extrusionOk="0" h="1178" w="545">
                    <a:moveTo>
                      <a:pt x="1" y="1"/>
                    </a:moveTo>
                    <a:lnTo>
                      <a:pt x="234" y="1029"/>
                    </a:lnTo>
                    <a:lnTo>
                      <a:pt x="397" y="1177"/>
                    </a:lnTo>
                    <a:lnTo>
                      <a:pt x="545" y="1040"/>
                    </a:lnTo>
                    <a:lnTo>
                      <a:pt x="319" y="5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4" name="Google Shape;1344;p16"/>
              <p:cNvSpPr/>
              <p:nvPr/>
            </p:nvSpPr>
            <p:spPr>
              <a:xfrm>
                <a:off x="1343807" y="1140010"/>
                <a:ext cx="26520" cy="25145"/>
              </a:xfrm>
              <a:custGeom>
                <a:rect b="b" l="l" r="r" t="t"/>
                <a:pathLst>
                  <a:path extrusionOk="0" h="128" w="135">
                    <a:moveTo>
                      <a:pt x="67" y="1"/>
                    </a:moveTo>
                    <a:cubicBezTo>
                      <a:pt x="65" y="1"/>
                      <a:pt x="63" y="1"/>
                      <a:pt x="60" y="1"/>
                    </a:cubicBezTo>
                    <a:cubicBezTo>
                      <a:pt x="23" y="5"/>
                      <a:pt x="1" y="38"/>
                      <a:pt x="4" y="71"/>
                    </a:cubicBezTo>
                    <a:cubicBezTo>
                      <a:pt x="9" y="106"/>
                      <a:pt x="37" y="128"/>
                      <a:pt x="68" y="128"/>
                    </a:cubicBezTo>
                    <a:cubicBezTo>
                      <a:pt x="71" y="128"/>
                      <a:pt x="73" y="127"/>
                      <a:pt x="75" y="127"/>
                    </a:cubicBezTo>
                    <a:cubicBezTo>
                      <a:pt x="112" y="124"/>
                      <a:pt x="134" y="90"/>
                      <a:pt x="131" y="57"/>
                    </a:cubicBezTo>
                    <a:cubicBezTo>
                      <a:pt x="127" y="22"/>
                      <a:pt x="98" y="1"/>
                      <a:pt x="6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5" name="Google Shape;1345;p16"/>
              <p:cNvSpPr/>
              <p:nvPr/>
            </p:nvSpPr>
            <p:spPr>
              <a:xfrm>
                <a:off x="1381720" y="1200514"/>
                <a:ext cx="152046" cy="128473"/>
              </a:xfrm>
              <a:custGeom>
                <a:rect b="b" l="l" r="r" t="t"/>
                <a:pathLst>
                  <a:path extrusionOk="0" h="654" w="774">
                    <a:moveTo>
                      <a:pt x="23" y="0"/>
                    </a:moveTo>
                    <a:lnTo>
                      <a:pt x="1" y="459"/>
                    </a:lnTo>
                    <a:lnTo>
                      <a:pt x="185" y="588"/>
                    </a:lnTo>
                    <a:cubicBezTo>
                      <a:pt x="249" y="632"/>
                      <a:pt x="321" y="653"/>
                      <a:pt x="393" y="653"/>
                    </a:cubicBezTo>
                    <a:cubicBezTo>
                      <a:pt x="455" y="653"/>
                      <a:pt x="517" y="638"/>
                      <a:pt x="574" y="607"/>
                    </a:cubicBezTo>
                    <a:lnTo>
                      <a:pt x="729" y="518"/>
                    </a:lnTo>
                    <a:lnTo>
                      <a:pt x="774" y="41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16"/>
              <p:cNvSpPr/>
              <p:nvPr/>
            </p:nvSpPr>
            <p:spPr>
              <a:xfrm>
                <a:off x="1226924" y="1315236"/>
                <a:ext cx="370687" cy="106472"/>
              </a:xfrm>
              <a:custGeom>
                <a:rect b="b" l="l" r="r" t="t"/>
                <a:pathLst>
                  <a:path extrusionOk="0" h="542" w="1887">
                    <a:moveTo>
                      <a:pt x="5" y="1"/>
                    </a:moveTo>
                    <a:lnTo>
                      <a:pt x="0" y="16"/>
                    </a:lnTo>
                    <a:cubicBezTo>
                      <a:pt x="0" y="16"/>
                      <a:pt x="799" y="337"/>
                      <a:pt x="1887" y="541"/>
                    </a:cubicBezTo>
                    <a:lnTo>
                      <a:pt x="1887" y="526"/>
                    </a:lnTo>
                    <a:cubicBezTo>
                      <a:pt x="1347" y="422"/>
                      <a:pt x="877" y="293"/>
                      <a:pt x="541" y="186"/>
                    </a:cubicBezTo>
                    <a:cubicBezTo>
                      <a:pt x="374" y="134"/>
                      <a:pt x="237" y="89"/>
                      <a:pt x="148" y="56"/>
                    </a:cubicBezTo>
                    <a:cubicBezTo>
                      <a:pt x="101" y="38"/>
                      <a:pt x="67" y="26"/>
                      <a:pt x="41" y="16"/>
                    </a:cubicBezTo>
                    <a:cubicBezTo>
                      <a:pt x="19" y="9"/>
                      <a:pt x="5" y="1"/>
                      <a:pt x="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7" name="Google Shape;1347;p16"/>
              <p:cNvSpPr/>
              <p:nvPr/>
            </p:nvSpPr>
            <p:spPr>
              <a:xfrm>
                <a:off x="1320037" y="1375543"/>
                <a:ext cx="92328" cy="179745"/>
              </a:xfrm>
              <a:custGeom>
                <a:rect b="b" l="l" r="r" t="t"/>
                <a:pathLst>
                  <a:path extrusionOk="0" h="915" w="470">
                    <a:moveTo>
                      <a:pt x="455" y="1"/>
                    </a:moveTo>
                    <a:cubicBezTo>
                      <a:pt x="455" y="1"/>
                      <a:pt x="451" y="12"/>
                      <a:pt x="448" y="30"/>
                    </a:cubicBezTo>
                    <a:cubicBezTo>
                      <a:pt x="426" y="93"/>
                      <a:pt x="370" y="260"/>
                      <a:pt x="289" y="434"/>
                    </a:cubicBezTo>
                    <a:cubicBezTo>
                      <a:pt x="211" y="612"/>
                      <a:pt x="108" y="796"/>
                      <a:pt x="0" y="907"/>
                    </a:cubicBezTo>
                    <a:lnTo>
                      <a:pt x="11" y="914"/>
                    </a:lnTo>
                    <a:cubicBezTo>
                      <a:pt x="137" y="789"/>
                      <a:pt x="252" y="559"/>
                      <a:pt x="337" y="367"/>
                    </a:cubicBezTo>
                    <a:cubicBezTo>
                      <a:pt x="418" y="171"/>
                      <a:pt x="470" y="8"/>
                      <a:pt x="470" y="4"/>
                    </a:cubicBezTo>
                    <a:lnTo>
                      <a:pt x="45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Google Shape;1348;p16"/>
              <p:cNvSpPr/>
              <p:nvPr/>
            </p:nvSpPr>
            <p:spPr>
              <a:xfrm>
                <a:off x="1363647" y="1386544"/>
                <a:ext cx="78577" cy="111972"/>
              </a:xfrm>
              <a:custGeom>
                <a:rect b="b" l="l" r="r" t="t"/>
                <a:pathLst>
                  <a:path extrusionOk="0" h="570" w="400">
                    <a:moveTo>
                      <a:pt x="385" y="1"/>
                    </a:moveTo>
                    <a:lnTo>
                      <a:pt x="381" y="4"/>
                    </a:lnTo>
                    <a:cubicBezTo>
                      <a:pt x="378" y="33"/>
                      <a:pt x="352" y="174"/>
                      <a:pt x="296" y="303"/>
                    </a:cubicBezTo>
                    <a:cubicBezTo>
                      <a:pt x="267" y="370"/>
                      <a:pt x="233" y="433"/>
                      <a:pt x="188" y="481"/>
                    </a:cubicBezTo>
                    <a:cubicBezTo>
                      <a:pt x="148" y="525"/>
                      <a:pt x="96" y="556"/>
                      <a:pt x="37" y="556"/>
                    </a:cubicBezTo>
                    <a:cubicBezTo>
                      <a:pt x="26" y="556"/>
                      <a:pt x="14" y="556"/>
                      <a:pt x="4" y="551"/>
                    </a:cubicBezTo>
                    <a:lnTo>
                      <a:pt x="0" y="566"/>
                    </a:lnTo>
                    <a:cubicBezTo>
                      <a:pt x="11" y="570"/>
                      <a:pt x="26" y="570"/>
                      <a:pt x="37" y="570"/>
                    </a:cubicBezTo>
                    <a:cubicBezTo>
                      <a:pt x="103" y="570"/>
                      <a:pt x="163" y="533"/>
                      <a:pt x="211" y="481"/>
                    </a:cubicBezTo>
                    <a:cubicBezTo>
                      <a:pt x="277" y="400"/>
                      <a:pt x="325" y="281"/>
                      <a:pt x="355" y="182"/>
                    </a:cubicBezTo>
                    <a:cubicBezTo>
                      <a:pt x="385" y="81"/>
                      <a:pt x="400" y="1"/>
                      <a:pt x="4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16"/>
              <p:cNvSpPr/>
              <p:nvPr/>
            </p:nvSpPr>
            <p:spPr>
              <a:xfrm>
                <a:off x="1556160" y="1413456"/>
                <a:ext cx="32806" cy="83685"/>
              </a:xfrm>
              <a:custGeom>
                <a:rect b="b" l="l" r="r" t="t"/>
                <a:pathLst>
                  <a:path extrusionOk="0" h="426" w="167">
                    <a:moveTo>
                      <a:pt x="0" y="0"/>
                    </a:moveTo>
                    <a:lnTo>
                      <a:pt x="0" y="74"/>
                    </a:lnTo>
                    <a:cubicBezTo>
                      <a:pt x="0" y="126"/>
                      <a:pt x="4" y="197"/>
                      <a:pt x="26" y="267"/>
                    </a:cubicBezTo>
                    <a:cubicBezTo>
                      <a:pt x="48" y="333"/>
                      <a:pt x="89" y="396"/>
                      <a:pt x="163" y="426"/>
                    </a:cubicBezTo>
                    <a:lnTo>
                      <a:pt x="166" y="411"/>
                    </a:lnTo>
                    <a:cubicBezTo>
                      <a:pt x="100" y="385"/>
                      <a:pt x="63" y="325"/>
                      <a:pt x="41" y="263"/>
                    </a:cubicBezTo>
                    <a:cubicBezTo>
                      <a:pt x="19" y="197"/>
                      <a:pt x="15" y="122"/>
                      <a:pt x="15" y="74"/>
                    </a:cubicBezTo>
                    <a:lnTo>
                      <a:pt x="15" y="23"/>
                    </a:lnTo>
                    <a:lnTo>
                      <a:pt x="15" y="7"/>
                    </a:lnTo>
                    <a:lnTo>
                      <a:pt x="15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Google Shape;1350;p16"/>
              <p:cNvSpPr/>
              <p:nvPr/>
            </p:nvSpPr>
            <p:spPr>
              <a:xfrm>
                <a:off x="1162295" y="1332719"/>
                <a:ext cx="117866" cy="45968"/>
              </a:xfrm>
              <a:custGeom>
                <a:rect b="b" l="l" r="r" t="t"/>
                <a:pathLst>
                  <a:path extrusionOk="0" h="234" w="600">
                    <a:moveTo>
                      <a:pt x="588" y="0"/>
                    </a:moveTo>
                    <a:cubicBezTo>
                      <a:pt x="588" y="0"/>
                      <a:pt x="585" y="0"/>
                      <a:pt x="585" y="4"/>
                    </a:cubicBezTo>
                    <a:cubicBezTo>
                      <a:pt x="573" y="15"/>
                      <a:pt x="525" y="67"/>
                      <a:pt x="452" y="119"/>
                    </a:cubicBezTo>
                    <a:cubicBezTo>
                      <a:pt x="378" y="171"/>
                      <a:pt x="281" y="219"/>
                      <a:pt x="170" y="219"/>
                    </a:cubicBezTo>
                    <a:cubicBezTo>
                      <a:pt x="119" y="219"/>
                      <a:pt x="63" y="208"/>
                      <a:pt x="8" y="178"/>
                    </a:cubicBezTo>
                    <a:lnTo>
                      <a:pt x="1" y="193"/>
                    </a:lnTo>
                    <a:cubicBezTo>
                      <a:pt x="59" y="222"/>
                      <a:pt x="115" y="234"/>
                      <a:pt x="170" y="234"/>
                    </a:cubicBezTo>
                    <a:cubicBezTo>
                      <a:pt x="293" y="234"/>
                      <a:pt x="400" y="178"/>
                      <a:pt x="474" y="123"/>
                    </a:cubicBezTo>
                    <a:cubicBezTo>
                      <a:pt x="551" y="67"/>
                      <a:pt x="600" y="12"/>
                      <a:pt x="600" y="8"/>
                    </a:cubicBezTo>
                    <a:lnTo>
                      <a:pt x="58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16"/>
              <p:cNvSpPr/>
              <p:nvPr/>
            </p:nvSpPr>
            <p:spPr>
              <a:xfrm>
                <a:off x="1516282" y="996215"/>
                <a:ext cx="63844" cy="203122"/>
              </a:xfrm>
              <a:custGeom>
                <a:rect b="b" l="l" r="r" t="t"/>
                <a:pathLst>
                  <a:path extrusionOk="0" h="1034" w="325">
                    <a:moveTo>
                      <a:pt x="0" y="1"/>
                    </a:moveTo>
                    <a:lnTo>
                      <a:pt x="55" y="904"/>
                    </a:lnTo>
                    <a:lnTo>
                      <a:pt x="200" y="1033"/>
                    </a:lnTo>
                    <a:lnTo>
                      <a:pt x="325" y="962"/>
                    </a:lnTo>
                    <a:lnTo>
                      <a:pt x="251" y="6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16"/>
              <p:cNvSpPr/>
              <p:nvPr/>
            </p:nvSpPr>
            <p:spPr>
              <a:xfrm>
                <a:off x="1543784" y="1155332"/>
                <a:ext cx="26323" cy="24948"/>
              </a:xfrm>
              <a:custGeom>
                <a:rect b="b" l="l" r="r" t="t"/>
                <a:pathLst>
                  <a:path extrusionOk="0" h="127" w="134">
                    <a:moveTo>
                      <a:pt x="68" y="1"/>
                    </a:moveTo>
                    <a:cubicBezTo>
                      <a:pt x="65" y="1"/>
                      <a:pt x="63" y="1"/>
                      <a:pt x="60" y="1"/>
                    </a:cubicBezTo>
                    <a:cubicBezTo>
                      <a:pt x="23" y="5"/>
                      <a:pt x="0" y="38"/>
                      <a:pt x="4" y="71"/>
                    </a:cubicBezTo>
                    <a:cubicBezTo>
                      <a:pt x="7" y="105"/>
                      <a:pt x="37" y="127"/>
                      <a:pt x="67" y="127"/>
                    </a:cubicBezTo>
                    <a:cubicBezTo>
                      <a:pt x="69" y="127"/>
                      <a:pt x="72" y="127"/>
                      <a:pt x="74" y="126"/>
                    </a:cubicBezTo>
                    <a:cubicBezTo>
                      <a:pt x="111" y="123"/>
                      <a:pt x="134" y="90"/>
                      <a:pt x="130" y="56"/>
                    </a:cubicBezTo>
                    <a:cubicBezTo>
                      <a:pt x="127" y="22"/>
                      <a:pt x="98" y="1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p16"/>
              <p:cNvSpPr/>
              <p:nvPr/>
            </p:nvSpPr>
            <p:spPr>
              <a:xfrm>
                <a:off x="1258158" y="1623452"/>
                <a:ext cx="267555" cy="112758"/>
              </a:xfrm>
              <a:custGeom>
                <a:rect b="b" l="l" r="r" t="t"/>
                <a:pathLst>
                  <a:path extrusionOk="0" h="574" w="1362">
                    <a:moveTo>
                      <a:pt x="97" y="0"/>
                    </a:moveTo>
                    <a:lnTo>
                      <a:pt x="1" y="289"/>
                    </a:lnTo>
                    <a:lnTo>
                      <a:pt x="1288" y="574"/>
                    </a:lnTo>
                    <a:lnTo>
                      <a:pt x="1362" y="285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p16"/>
              <p:cNvSpPr/>
              <p:nvPr/>
            </p:nvSpPr>
            <p:spPr>
              <a:xfrm>
                <a:off x="1037948" y="1419153"/>
                <a:ext cx="200764" cy="221980"/>
              </a:xfrm>
              <a:custGeom>
                <a:rect b="b" l="l" r="r" t="t"/>
                <a:pathLst>
                  <a:path extrusionOk="0" h="1130" w="1022">
                    <a:moveTo>
                      <a:pt x="245" y="1"/>
                    </a:moveTo>
                    <a:lnTo>
                      <a:pt x="1" y="197"/>
                    </a:lnTo>
                    <a:lnTo>
                      <a:pt x="748" y="1129"/>
                    </a:lnTo>
                    <a:lnTo>
                      <a:pt x="1022" y="970"/>
                    </a:lnTo>
                    <a:lnTo>
                      <a:pt x="24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5" name="Google Shape;1355;p16"/>
              <p:cNvSpPr/>
              <p:nvPr/>
            </p:nvSpPr>
            <p:spPr>
              <a:xfrm>
                <a:off x="1568536" y="704499"/>
                <a:ext cx="183281" cy="150082"/>
              </a:xfrm>
              <a:custGeom>
                <a:rect b="b" l="l" r="r" t="t"/>
                <a:pathLst>
                  <a:path extrusionOk="0" h="764" w="933">
                    <a:moveTo>
                      <a:pt x="513" y="0"/>
                    </a:moveTo>
                    <a:cubicBezTo>
                      <a:pt x="436" y="0"/>
                      <a:pt x="355" y="21"/>
                      <a:pt x="281" y="65"/>
                    </a:cubicBezTo>
                    <a:cubicBezTo>
                      <a:pt x="81" y="180"/>
                      <a:pt x="0" y="417"/>
                      <a:pt x="103" y="594"/>
                    </a:cubicBezTo>
                    <a:cubicBezTo>
                      <a:pt x="169" y="704"/>
                      <a:pt x="289" y="763"/>
                      <a:pt x="419" y="763"/>
                    </a:cubicBezTo>
                    <a:cubicBezTo>
                      <a:pt x="496" y="763"/>
                      <a:pt x="577" y="742"/>
                      <a:pt x="651" y="698"/>
                    </a:cubicBezTo>
                    <a:cubicBezTo>
                      <a:pt x="851" y="579"/>
                      <a:pt x="933" y="343"/>
                      <a:pt x="829" y="169"/>
                    </a:cubicBezTo>
                    <a:cubicBezTo>
                      <a:pt x="764" y="60"/>
                      <a:pt x="643" y="0"/>
                      <a:pt x="513" y="0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6" name="Google Shape;1356;p16"/>
              <p:cNvSpPr/>
              <p:nvPr/>
            </p:nvSpPr>
            <p:spPr>
              <a:xfrm>
                <a:off x="1604092" y="751252"/>
                <a:ext cx="122187" cy="93310"/>
              </a:xfrm>
              <a:custGeom>
                <a:rect b="b" l="l" r="r" t="t"/>
                <a:pathLst>
                  <a:path extrusionOk="0" h="475" w="622">
                    <a:moveTo>
                      <a:pt x="385" y="1"/>
                    </a:moveTo>
                    <a:cubicBezTo>
                      <a:pt x="326" y="1"/>
                      <a:pt x="263" y="18"/>
                      <a:pt x="204" y="53"/>
                    </a:cubicBezTo>
                    <a:cubicBezTo>
                      <a:pt x="64" y="134"/>
                      <a:pt x="1" y="283"/>
                      <a:pt x="60" y="386"/>
                    </a:cubicBezTo>
                    <a:cubicBezTo>
                      <a:pt x="94" y="443"/>
                      <a:pt x="162" y="474"/>
                      <a:pt x="241" y="474"/>
                    </a:cubicBezTo>
                    <a:cubicBezTo>
                      <a:pt x="298" y="474"/>
                      <a:pt x="361" y="458"/>
                      <a:pt x="419" y="423"/>
                    </a:cubicBezTo>
                    <a:cubicBezTo>
                      <a:pt x="559" y="341"/>
                      <a:pt x="622" y="194"/>
                      <a:pt x="563" y="90"/>
                    </a:cubicBezTo>
                    <a:cubicBezTo>
                      <a:pt x="529" y="31"/>
                      <a:pt x="462" y="1"/>
                      <a:pt x="385" y="1"/>
                    </a:cubicBez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16"/>
              <p:cNvSpPr/>
              <p:nvPr/>
            </p:nvSpPr>
            <p:spPr>
              <a:xfrm>
                <a:off x="1089612" y="849080"/>
                <a:ext cx="170905" cy="144778"/>
              </a:xfrm>
              <a:custGeom>
                <a:rect b="b" l="l" r="r" t="t"/>
                <a:pathLst>
                  <a:path extrusionOk="0" h="737" w="870">
                    <a:moveTo>
                      <a:pt x="441" y="1"/>
                    </a:moveTo>
                    <a:cubicBezTo>
                      <a:pt x="429" y="1"/>
                      <a:pt x="416" y="1"/>
                      <a:pt x="404" y="2"/>
                    </a:cubicBezTo>
                    <a:cubicBezTo>
                      <a:pt x="171" y="24"/>
                      <a:pt x="0" y="206"/>
                      <a:pt x="16" y="406"/>
                    </a:cubicBezTo>
                    <a:cubicBezTo>
                      <a:pt x="32" y="596"/>
                      <a:pt x="211" y="737"/>
                      <a:pt x="421" y="737"/>
                    </a:cubicBezTo>
                    <a:cubicBezTo>
                      <a:pt x="436" y="737"/>
                      <a:pt x="451" y="736"/>
                      <a:pt x="467" y="735"/>
                    </a:cubicBezTo>
                    <a:cubicBezTo>
                      <a:pt x="696" y="717"/>
                      <a:pt x="870" y="535"/>
                      <a:pt x="851" y="332"/>
                    </a:cubicBezTo>
                    <a:cubicBezTo>
                      <a:pt x="838" y="143"/>
                      <a:pt x="654" y="1"/>
                      <a:pt x="441" y="1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Google Shape;1358;p16"/>
              <p:cNvSpPr/>
              <p:nvPr/>
            </p:nvSpPr>
            <p:spPr>
              <a:xfrm>
                <a:off x="1112203" y="897994"/>
                <a:ext cx="118455" cy="85060"/>
              </a:xfrm>
              <a:custGeom>
                <a:rect b="b" l="l" r="r" t="t"/>
                <a:pathLst>
                  <a:path extrusionOk="0" h="433" w="603">
                    <a:moveTo>
                      <a:pt x="314" y="1"/>
                    </a:moveTo>
                    <a:cubicBezTo>
                      <a:pt x="304" y="1"/>
                      <a:pt x="295" y="1"/>
                      <a:pt x="285" y="2"/>
                    </a:cubicBezTo>
                    <a:cubicBezTo>
                      <a:pt x="123" y="16"/>
                      <a:pt x="0" y="123"/>
                      <a:pt x="12" y="241"/>
                    </a:cubicBezTo>
                    <a:cubicBezTo>
                      <a:pt x="21" y="351"/>
                      <a:pt x="139" y="432"/>
                      <a:pt x="285" y="432"/>
                    </a:cubicBezTo>
                    <a:cubicBezTo>
                      <a:pt x="297" y="432"/>
                      <a:pt x="310" y="432"/>
                      <a:pt x="322" y="431"/>
                    </a:cubicBezTo>
                    <a:cubicBezTo>
                      <a:pt x="481" y="419"/>
                      <a:pt x="603" y="312"/>
                      <a:pt x="592" y="194"/>
                    </a:cubicBezTo>
                    <a:cubicBezTo>
                      <a:pt x="585" y="83"/>
                      <a:pt x="460" y="1"/>
                      <a:pt x="314" y="1"/>
                    </a:cubicBez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Google Shape;1359;p16"/>
              <p:cNvSpPr/>
              <p:nvPr/>
            </p:nvSpPr>
            <p:spPr>
              <a:xfrm>
                <a:off x="1114363" y="492539"/>
                <a:ext cx="583631" cy="525484"/>
              </a:xfrm>
              <a:custGeom>
                <a:rect b="b" l="l" r="r" t="t"/>
                <a:pathLst>
                  <a:path extrusionOk="0" h="2675" w="2971">
                    <a:moveTo>
                      <a:pt x="1400" y="1"/>
                    </a:moveTo>
                    <a:cubicBezTo>
                      <a:pt x="1271" y="1"/>
                      <a:pt x="1134" y="20"/>
                      <a:pt x="988" y="64"/>
                    </a:cubicBezTo>
                    <a:cubicBezTo>
                      <a:pt x="222" y="290"/>
                      <a:pt x="1" y="1281"/>
                      <a:pt x="196" y="1991"/>
                    </a:cubicBezTo>
                    <a:cubicBezTo>
                      <a:pt x="333" y="2484"/>
                      <a:pt x="716" y="2675"/>
                      <a:pt x="1175" y="2675"/>
                    </a:cubicBezTo>
                    <a:cubicBezTo>
                      <a:pt x="1375" y="2675"/>
                      <a:pt x="1588" y="2639"/>
                      <a:pt x="1802" y="2576"/>
                    </a:cubicBezTo>
                    <a:cubicBezTo>
                      <a:pt x="2497" y="2368"/>
                      <a:pt x="2970" y="1988"/>
                      <a:pt x="2775" y="1277"/>
                    </a:cubicBezTo>
                    <a:cubicBezTo>
                      <a:pt x="2610" y="674"/>
                      <a:pt x="2152" y="1"/>
                      <a:pt x="1400" y="1"/>
                    </a:cubicBezTo>
                    <a:close/>
                  </a:path>
                </a:pathLst>
              </a:custGeom>
              <a:solidFill>
                <a:srgbClr val="B97C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Google Shape;1360;p16"/>
              <p:cNvSpPr/>
              <p:nvPr/>
            </p:nvSpPr>
            <p:spPr>
              <a:xfrm>
                <a:off x="1116524" y="487431"/>
                <a:ext cx="510947" cy="379527"/>
              </a:xfrm>
              <a:custGeom>
                <a:rect b="b" l="l" r="r" t="t"/>
                <a:pathLst>
                  <a:path extrusionOk="0" h="1932" w="2601">
                    <a:moveTo>
                      <a:pt x="1403" y="1"/>
                    </a:moveTo>
                    <a:cubicBezTo>
                      <a:pt x="1226" y="1"/>
                      <a:pt x="1049" y="16"/>
                      <a:pt x="877" y="60"/>
                    </a:cubicBezTo>
                    <a:cubicBezTo>
                      <a:pt x="647" y="123"/>
                      <a:pt x="429" y="238"/>
                      <a:pt x="274" y="416"/>
                    </a:cubicBezTo>
                    <a:cubicBezTo>
                      <a:pt x="130" y="582"/>
                      <a:pt x="48" y="796"/>
                      <a:pt x="22" y="1015"/>
                    </a:cubicBezTo>
                    <a:cubicBezTo>
                      <a:pt x="0" y="1233"/>
                      <a:pt x="34" y="1455"/>
                      <a:pt x="101" y="1666"/>
                    </a:cubicBezTo>
                    <a:lnTo>
                      <a:pt x="167" y="1932"/>
                    </a:lnTo>
                    <a:cubicBezTo>
                      <a:pt x="145" y="1633"/>
                      <a:pt x="178" y="1326"/>
                      <a:pt x="278" y="1033"/>
                    </a:cubicBezTo>
                    <a:cubicBezTo>
                      <a:pt x="592" y="967"/>
                      <a:pt x="884" y="804"/>
                      <a:pt x="1099" y="571"/>
                    </a:cubicBezTo>
                    <a:lnTo>
                      <a:pt x="1099" y="571"/>
                    </a:lnTo>
                    <a:cubicBezTo>
                      <a:pt x="1095" y="600"/>
                      <a:pt x="1088" y="634"/>
                      <a:pt x="1095" y="667"/>
                    </a:cubicBezTo>
                    <a:cubicBezTo>
                      <a:pt x="1313" y="641"/>
                      <a:pt x="1525" y="542"/>
                      <a:pt x="1709" y="390"/>
                    </a:cubicBezTo>
                    <a:cubicBezTo>
                      <a:pt x="1800" y="473"/>
                      <a:pt x="1920" y="517"/>
                      <a:pt x="2041" y="517"/>
                    </a:cubicBezTo>
                    <a:cubicBezTo>
                      <a:pt x="2088" y="517"/>
                      <a:pt x="2134" y="510"/>
                      <a:pt x="2179" y="497"/>
                    </a:cubicBezTo>
                    <a:cubicBezTo>
                      <a:pt x="2157" y="460"/>
                      <a:pt x="2134" y="423"/>
                      <a:pt x="2120" y="378"/>
                    </a:cubicBezTo>
                    <a:lnTo>
                      <a:pt x="2120" y="378"/>
                    </a:lnTo>
                    <a:cubicBezTo>
                      <a:pt x="2324" y="508"/>
                      <a:pt x="2490" y="689"/>
                      <a:pt x="2601" y="904"/>
                    </a:cubicBezTo>
                    <a:cubicBezTo>
                      <a:pt x="2523" y="627"/>
                      <a:pt x="2427" y="327"/>
                      <a:pt x="2190" y="161"/>
                    </a:cubicBezTo>
                    <a:cubicBezTo>
                      <a:pt x="2016" y="38"/>
                      <a:pt x="1794" y="12"/>
                      <a:pt x="1580" y="5"/>
                    </a:cubicBezTo>
                    <a:cubicBezTo>
                      <a:pt x="1521" y="2"/>
                      <a:pt x="1462" y="1"/>
                      <a:pt x="1403" y="1"/>
                    </a:cubicBezTo>
                    <a:close/>
                  </a:path>
                </a:pathLst>
              </a:custGeom>
              <a:solidFill>
                <a:srgbClr val="9766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p16"/>
              <p:cNvSpPr/>
              <p:nvPr/>
            </p:nvSpPr>
            <p:spPr>
              <a:xfrm>
                <a:off x="1410793" y="764414"/>
                <a:ext cx="18466" cy="28484"/>
              </a:xfrm>
              <a:custGeom>
                <a:rect b="b" l="l" r="r" t="t"/>
                <a:pathLst>
                  <a:path extrusionOk="0" h="145" w="94">
                    <a:moveTo>
                      <a:pt x="1" y="1"/>
                    </a:moveTo>
                    <a:cubicBezTo>
                      <a:pt x="27" y="45"/>
                      <a:pt x="45" y="93"/>
                      <a:pt x="52" y="145"/>
                    </a:cubicBezTo>
                    <a:cubicBezTo>
                      <a:pt x="78" y="127"/>
                      <a:pt x="93" y="90"/>
                      <a:pt x="82" y="60"/>
                    </a:cubicBezTo>
                    <a:cubicBezTo>
                      <a:pt x="75" y="27"/>
                      <a:pt x="45" y="1"/>
                      <a:pt x="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Google Shape;1362;p16"/>
              <p:cNvSpPr/>
              <p:nvPr/>
            </p:nvSpPr>
            <p:spPr>
              <a:xfrm>
                <a:off x="1347539" y="808810"/>
                <a:ext cx="162851" cy="115901"/>
              </a:xfrm>
              <a:custGeom>
                <a:rect b="b" l="l" r="r" t="t"/>
                <a:pathLst>
                  <a:path extrusionOk="0" h="590" w="829">
                    <a:moveTo>
                      <a:pt x="737" y="0"/>
                    </a:moveTo>
                    <a:lnTo>
                      <a:pt x="737" y="0"/>
                    </a:lnTo>
                    <a:cubicBezTo>
                      <a:pt x="726" y="4"/>
                      <a:pt x="714" y="7"/>
                      <a:pt x="707" y="12"/>
                    </a:cubicBezTo>
                    <a:cubicBezTo>
                      <a:pt x="500" y="104"/>
                      <a:pt x="278" y="159"/>
                      <a:pt x="56" y="174"/>
                    </a:cubicBezTo>
                    <a:cubicBezTo>
                      <a:pt x="45" y="181"/>
                      <a:pt x="34" y="193"/>
                      <a:pt x="23" y="200"/>
                    </a:cubicBezTo>
                    <a:cubicBezTo>
                      <a:pt x="1" y="352"/>
                      <a:pt x="89" y="504"/>
                      <a:pt x="234" y="562"/>
                    </a:cubicBezTo>
                    <a:cubicBezTo>
                      <a:pt x="280" y="581"/>
                      <a:pt x="331" y="590"/>
                      <a:pt x="382" y="590"/>
                    </a:cubicBezTo>
                    <a:cubicBezTo>
                      <a:pt x="502" y="590"/>
                      <a:pt x="627" y="540"/>
                      <a:pt x="707" y="451"/>
                    </a:cubicBezTo>
                    <a:cubicBezTo>
                      <a:pt x="818" y="326"/>
                      <a:pt x="829" y="133"/>
                      <a:pt x="737" y="0"/>
                    </a:cubicBezTo>
                    <a:close/>
                  </a:path>
                </a:pathLst>
              </a:custGeom>
              <a:solidFill>
                <a:srgbClr val="4D22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3" name="Google Shape;1363;p16"/>
              <p:cNvSpPr/>
              <p:nvPr/>
            </p:nvSpPr>
            <p:spPr>
              <a:xfrm>
                <a:off x="1351272" y="810970"/>
                <a:ext cx="135349" cy="51075"/>
              </a:xfrm>
              <a:custGeom>
                <a:rect b="b" l="l" r="r" t="t"/>
                <a:pathLst>
                  <a:path extrusionOk="0" h="260" w="689">
                    <a:moveTo>
                      <a:pt x="688" y="1"/>
                    </a:moveTo>
                    <a:cubicBezTo>
                      <a:pt x="473" y="97"/>
                      <a:pt x="241" y="152"/>
                      <a:pt x="11" y="163"/>
                    </a:cubicBezTo>
                    <a:cubicBezTo>
                      <a:pt x="4" y="178"/>
                      <a:pt x="7" y="178"/>
                      <a:pt x="0" y="193"/>
                    </a:cubicBezTo>
                    <a:cubicBezTo>
                      <a:pt x="67" y="233"/>
                      <a:pt x="140" y="256"/>
                      <a:pt x="211" y="259"/>
                    </a:cubicBezTo>
                    <a:cubicBezTo>
                      <a:pt x="217" y="259"/>
                      <a:pt x="224" y="260"/>
                      <a:pt x="230" y="260"/>
                    </a:cubicBezTo>
                    <a:cubicBezTo>
                      <a:pt x="316" y="260"/>
                      <a:pt x="394" y="239"/>
                      <a:pt x="473" y="215"/>
                    </a:cubicBezTo>
                    <a:cubicBezTo>
                      <a:pt x="536" y="193"/>
                      <a:pt x="599" y="167"/>
                      <a:pt x="640" y="115"/>
                    </a:cubicBezTo>
                    <a:cubicBezTo>
                      <a:pt x="666" y="85"/>
                      <a:pt x="685" y="45"/>
                      <a:pt x="68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16"/>
              <p:cNvSpPr/>
              <p:nvPr/>
            </p:nvSpPr>
            <p:spPr>
              <a:xfrm>
                <a:off x="1449296" y="585849"/>
                <a:ext cx="120026" cy="44985"/>
              </a:xfrm>
              <a:custGeom>
                <a:rect b="b" l="l" r="r" t="t"/>
                <a:pathLst>
                  <a:path extrusionOk="0" h="229" w="611">
                    <a:moveTo>
                      <a:pt x="253" y="1"/>
                    </a:moveTo>
                    <a:cubicBezTo>
                      <a:pt x="228" y="1"/>
                      <a:pt x="203" y="4"/>
                      <a:pt x="178" y="10"/>
                    </a:cubicBezTo>
                    <a:cubicBezTo>
                      <a:pt x="93" y="33"/>
                      <a:pt x="19" y="99"/>
                      <a:pt x="0" y="184"/>
                    </a:cubicBezTo>
                    <a:cubicBezTo>
                      <a:pt x="78" y="146"/>
                      <a:pt x="171" y="125"/>
                      <a:pt x="266" y="125"/>
                    </a:cubicBezTo>
                    <a:cubicBezTo>
                      <a:pt x="387" y="125"/>
                      <a:pt x="511" y="159"/>
                      <a:pt x="611" y="229"/>
                    </a:cubicBezTo>
                    <a:cubicBezTo>
                      <a:pt x="567" y="155"/>
                      <a:pt x="507" y="92"/>
                      <a:pt x="430" y="48"/>
                    </a:cubicBezTo>
                    <a:cubicBezTo>
                      <a:pt x="374" y="19"/>
                      <a:pt x="314" y="1"/>
                      <a:pt x="253" y="1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p16"/>
              <p:cNvSpPr/>
              <p:nvPr/>
            </p:nvSpPr>
            <p:spPr>
              <a:xfrm>
                <a:off x="1167403" y="679748"/>
                <a:ext cx="107650" cy="81327"/>
              </a:xfrm>
              <a:custGeom>
                <a:rect b="b" l="l" r="r" t="t"/>
                <a:pathLst>
                  <a:path extrusionOk="0" h="414" w="548">
                    <a:moveTo>
                      <a:pt x="350" y="1"/>
                    </a:moveTo>
                    <a:cubicBezTo>
                      <a:pt x="292" y="1"/>
                      <a:pt x="233" y="15"/>
                      <a:pt x="182" y="43"/>
                    </a:cubicBezTo>
                    <a:cubicBezTo>
                      <a:pt x="71" y="106"/>
                      <a:pt x="0" y="236"/>
                      <a:pt x="4" y="413"/>
                    </a:cubicBezTo>
                    <a:cubicBezTo>
                      <a:pt x="122" y="225"/>
                      <a:pt x="330" y="92"/>
                      <a:pt x="547" y="62"/>
                    </a:cubicBezTo>
                    <a:cubicBezTo>
                      <a:pt x="491" y="21"/>
                      <a:pt x="421" y="1"/>
                      <a:pt x="350" y="1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16"/>
              <p:cNvSpPr/>
              <p:nvPr/>
            </p:nvSpPr>
            <p:spPr>
              <a:xfrm>
                <a:off x="1228496" y="763628"/>
                <a:ext cx="109811" cy="85256"/>
              </a:xfrm>
              <a:custGeom>
                <a:rect b="b" l="l" r="r" t="t"/>
                <a:pathLst>
                  <a:path extrusionOk="0" h="434" w="559">
                    <a:moveTo>
                      <a:pt x="294" y="1"/>
                    </a:moveTo>
                    <a:cubicBezTo>
                      <a:pt x="156" y="1"/>
                      <a:pt x="34" y="102"/>
                      <a:pt x="11" y="242"/>
                    </a:cubicBezTo>
                    <a:cubicBezTo>
                      <a:pt x="0" y="308"/>
                      <a:pt x="14" y="379"/>
                      <a:pt x="48" y="434"/>
                    </a:cubicBezTo>
                    <a:cubicBezTo>
                      <a:pt x="11" y="216"/>
                      <a:pt x="160" y="88"/>
                      <a:pt x="324" y="88"/>
                    </a:cubicBezTo>
                    <a:cubicBezTo>
                      <a:pt x="405" y="88"/>
                      <a:pt x="490" y="119"/>
                      <a:pt x="559" y="186"/>
                    </a:cubicBezTo>
                    <a:cubicBezTo>
                      <a:pt x="525" y="94"/>
                      <a:pt x="444" y="23"/>
                      <a:pt x="340" y="5"/>
                    </a:cubicBezTo>
                    <a:cubicBezTo>
                      <a:pt x="325" y="2"/>
                      <a:pt x="309" y="1"/>
                      <a:pt x="294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Google Shape;1367;p16"/>
              <p:cNvSpPr/>
              <p:nvPr/>
            </p:nvSpPr>
            <p:spPr>
              <a:xfrm>
                <a:off x="1200798" y="801541"/>
                <a:ext cx="33592" cy="18662"/>
              </a:xfrm>
              <a:custGeom>
                <a:rect b="b" l="l" r="r" t="t"/>
                <a:pathLst>
                  <a:path extrusionOk="0" h="95" w="171">
                    <a:moveTo>
                      <a:pt x="0" y="0"/>
                    </a:moveTo>
                    <a:cubicBezTo>
                      <a:pt x="20" y="54"/>
                      <a:pt x="73" y="95"/>
                      <a:pt x="132" y="95"/>
                    </a:cubicBezTo>
                    <a:cubicBezTo>
                      <a:pt x="138" y="95"/>
                      <a:pt x="145" y="94"/>
                      <a:pt x="152" y="93"/>
                    </a:cubicBezTo>
                    <a:cubicBezTo>
                      <a:pt x="160" y="75"/>
                      <a:pt x="167" y="56"/>
                      <a:pt x="170" y="41"/>
                    </a:cubicBezTo>
                    <a:lnTo>
                      <a:pt x="170" y="41"/>
                    </a:lnTo>
                    <a:cubicBezTo>
                      <a:pt x="154" y="46"/>
                      <a:pt x="136" y="49"/>
                      <a:pt x="119" y="49"/>
                    </a:cubicBezTo>
                    <a:cubicBezTo>
                      <a:pt x="75" y="49"/>
                      <a:pt x="32" y="32"/>
                      <a:pt x="0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8" name="Google Shape;1368;p16"/>
              <p:cNvSpPr/>
              <p:nvPr/>
            </p:nvSpPr>
            <p:spPr>
              <a:xfrm>
                <a:off x="1200798" y="826882"/>
                <a:ext cx="32806" cy="12572"/>
              </a:xfrm>
              <a:custGeom>
                <a:rect b="b" l="l" r="r" t="t"/>
                <a:pathLst>
                  <a:path extrusionOk="0" h="64" w="167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39"/>
                      <a:pt x="71" y="63"/>
                      <a:pt x="117" y="63"/>
                    </a:cubicBezTo>
                    <a:cubicBezTo>
                      <a:pt x="134" y="63"/>
                      <a:pt x="151" y="60"/>
                      <a:pt x="167" y="53"/>
                    </a:cubicBezTo>
                    <a:cubicBezTo>
                      <a:pt x="167" y="31"/>
                      <a:pt x="167" y="12"/>
                      <a:pt x="160" y="4"/>
                    </a:cubicBezTo>
                    <a:cubicBezTo>
                      <a:pt x="136" y="17"/>
                      <a:pt x="109" y="24"/>
                      <a:pt x="83" y="24"/>
                    </a:cubicBezTo>
                    <a:cubicBezTo>
                      <a:pt x="54" y="24"/>
                      <a:pt x="25" y="16"/>
                      <a:pt x="0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p16"/>
              <p:cNvSpPr/>
              <p:nvPr/>
            </p:nvSpPr>
            <p:spPr>
              <a:xfrm>
                <a:off x="1459511" y="676605"/>
                <a:ext cx="113544" cy="77988"/>
              </a:xfrm>
              <a:custGeom>
                <a:rect b="b" l="l" r="r" t="t"/>
                <a:pathLst>
                  <a:path extrusionOk="0" h="397" w="578">
                    <a:moveTo>
                      <a:pt x="301" y="1"/>
                    </a:moveTo>
                    <a:cubicBezTo>
                      <a:pt x="214" y="1"/>
                      <a:pt x="129" y="40"/>
                      <a:pt x="74" y="115"/>
                    </a:cubicBezTo>
                    <a:cubicBezTo>
                      <a:pt x="11" y="200"/>
                      <a:pt x="1" y="308"/>
                      <a:pt x="37" y="396"/>
                    </a:cubicBezTo>
                    <a:cubicBezTo>
                      <a:pt x="44" y="213"/>
                      <a:pt x="186" y="81"/>
                      <a:pt x="336" y="81"/>
                    </a:cubicBezTo>
                    <a:cubicBezTo>
                      <a:pt x="421" y="81"/>
                      <a:pt x="510" y="125"/>
                      <a:pt x="578" y="226"/>
                    </a:cubicBezTo>
                    <a:cubicBezTo>
                      <a:pt x="563" y="163"/>
                      <a:pt x="530" y="100"/>
                      <a:pt x="470" y="59"/>
                    </a:cubicBezTo>
                    <a:cubicBezTo>
                      <a:pt x="420" y="20"/>
                      <a:pt x="360" y="1"/>
                      <a:pt x="30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Google Shape;1370;p16"/>
              <p:cNvSpPr/>
              <p:nvPr/>
            </p:nvSpPr>
            <p:spPr>
              <a:xfrm>
                <a:off x="1548892" y="661282"/>
                <a:ext cx="24162" cy="33592"/>
              </a:xfrm>
              <a:custGeom>
                <a:rect b="b" l="l" r="r" t="t"/>
                <a:pathLst>
                  <a:path extrusionOk="0" h="171" w="123">
                    <a:moveTo>
                      <a:pt x="97" y="0"/>
                    </a:moveTo>
                    <a:lnTo>
                      <a:pt x="97" y="0"/>
                    </a:lnTo>
                    <a:cubicBezTo>
                      <a:pt x="92" y="60"/>
                      <a:pt x="56" y="119"/>
                      <a:pt x="0" y="148"/>
                    </a:cubicBezTo>
                    <a:cubicBezTo>
                      <a:pt x="12" y="152"/>
                      <a:pt x="30" y="159"/>
                      <a:pt x="48" y="171"/>
                    </a:cubicBezTo>
                    <a:cubicBezTo>
                      <a:pt x="104" y="133"/>
                      <a:pt x="123" y="56"/>
                      <a:pt x="97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p16"/>
              <p:cNvSpPr/>
              <p:nvPr/>
            </p:nvSpPr>
            <p:spPr>
              <a:xfrm>
                <a:off x="1562642" y="679355"/>
                <a:ext cx="24948" cy="30056"/>
              </a:xfrm>
              <a:custGeom>
                <a:rect b="b" l="l" r="r" t="t"/>
                <a:pathLst>
                  <a:path extrusionOk="0" h="153" w="127">
                    <a:moveTo>
                      <a:pt x="116" y="1"/>
                    </a:moveTo>
                    <a:lnTo>
                      <a:pt x="116" y="1"/>
                    </a:lnTo>
                    <a:cubicBezTo>
                      <a:pt x="101" y="53"/>
                      <a:pt x="56" y="101"/>
                      <a:pt x="0" y="116"/>
                    </a:cubicBezTo>
                    <a:cubicBezTo>
                      <a:pt x="0" y="123"/>
                      <a:pt x="15" y="138"/>
                      <a:pt x="30" y="152"/>
                    </a:cubicBezTo>
                    <a:cubicBezTo>
                      <a:pt x="89" y="130"/>
                      <a:pt x="126" y="60"/>
                      <a:pt x="116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p16"/>
              <p:cNvSpPr/>
              <p:nvPr/>
            </p:nvSpPr>
            <p:spPr>
              <a:xfrm>
                <a:off x="1069182" y="424177"/>
                <a:ext cx="604846" cy="501125"/>
              </a:xfrm>
              <a:custGeom>
                <a:rect b="b" l="l" r="r" t="t"/>
                <a:pathLst>
                  <a:path extrusionOk="0" h="2551" w="3079">
                    <a:moveTo>
                      <a:pt x="1403" y="1"/>
                    </a:moveTo>
                    <a:cubicBezTo>
                      <a:pt x="924" y="1"/>
                      <a:pt x="504" y="258"/>
                      <a:pt x="275" y="664"/>
                    </a:cubicBezTo>
                    <a:cubicBezTo>
                      <a:pt x="1" y="1149"/>
                      <a:pt x="4" y="1840"/>
                      <a:pt x="508" y="2550"/>
                    </a:cubicBezTo>
                    <a:cubicBezTo>
                      <a:pt x="356" y="2032"/>
                      <a:pt x="378" y="1174"/>
                      <a:pt x="648" y="871"/>
                    </a:cubicBezTo>
                    <a:lnTo>
                      <a:pt x="648" y="871"/>
                    </a:lnTo>
                    <a:cubicBezTo>
                      <a:pt x="634" y="1007"/>
                      <a:pt x="600" y="1089"/>
                      <a:pt x="559" y="1277"/>
                    </a:cubicBezTo>
                    <a:cubicBezTo>
                      <a:pt x="929" y="1144"/>
                      <a:pt x="1344" y="893"/>
                      <a:pt x="1602" y="512"/>
                    </a:cubicBezTo>
                    <a:lnTo>
                      <a:pt x="1602" y="512"/>
                    </a:lnTo>
                    <a:cubicBezTo>
                      <a:pt x="1595" y="594"/>
                      <a:pt x="1499" y="760"/>
                      <a:pt x="1440" y="841"/>
                    </a:cubicBezTo>
                    <a:cubicBezTo>
                      <a:pt x="1599" y="841"/>
                      <a:pt x="1869" y="700"/>
                      <a:pt x="1943" y="553"/>
                    </a:cubicBezTo>
                    <a:cubicBezTo>
                      <a:pt x="2006" y="708"/>
                      <a:pt x="2109" y="782"/>
                      <a:pt x="2353" y="785"/>
                    </a:cubicBezTo>
                    <a:cubicBezTo>
                      <a:pt x="2298" y="705"/>
                      <a:pt x="2206" y="616"/>
                      <a:pt x="2187" y="512"/>
                    </a:cubicBezTo>
                    <a:lnTo>
                      <a:pt x="2187" y="512"/>
                    </a:lnTo>
                    <a:cubicBezTo>
                      <a:pt x="2553" y="693"/>
                      <a:pt x="2901" y="1277"/>
                      <a:pt x="3034" y="1718"/>
                    </a:cubicBezTo>
                    <a:cubicBezTo>
                      <a:pt x="3079" y="1514"/>
                      <a:pt x="3067" y="1282"/>
                      <a:pt x="3019" y="1060"/>
                    </a:cubicBezTo>
                    <a:cubicBezTo>
                      <a:pt x="2902" y="530"/>
                      <a:pt x="2561" y="47"/>
                      <a:pt x="2169" y="47"/>
                    </a:cubicBezTo>
                    <a:cubicBezTo>
                      <a:pt x="2092" y="47"/>
                      <a:pt x="2014" y="66"/>
                      <a:pt x="1935" y="105"/>
                    </a:cubicBezTo>
                    <a:cubicBezTo>
                      <a:pt x="1754" y="34"/>
                      <a:pt x="1575" y="1"/>
                      <a:pt x="1403" y="1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16"/>
              <p:cNvSpPr/>
              <p:nvPr/>
            </p:nvSpPr>
            <p:spPr>
              <a:xfrm>
                <a:off x="1123007" y="424177"/>
                <a:ext cx="539431" cy="208229"/>
              </a:xfrm>
              <a:custGeom>
                <a:rect b="b" l="l" r="r" t="t"/>
                <a:pathLst>
                  <a:path extrusionOk="0" h="1060" w="2746">
                    <a:moveTo>
                      <a:pt x="1129" y="1"/>
                    </a:moveTo>
                    <a:cubicBezTo>
                      <a:pt x="650" y="1"/>
                      <a:pt x="230" y="258"/>
                      <a:pt x="1" y="664"/>
                    </a:cubicBezTo>
                    <a:cubicBezTo>
                      <a:pt x="138" y="519"/>
                      <a:pt x="300" y="401"/>
                      <a:pt x="478" y="323"/>
                    </a:cubicBezTo>
                    <a:cubicBezTo>
                      <a:pt x="671" y="237"/>
                      <a:pt x="883" y="194"/>
                      <a:pt x="1090" y="194"/>
                    </a:cubicBezTo>
                    <a:cubicBezTo>
                      <a:pt x="1265" y="194"/>
                      <a:pt x="1436" y="224"/>
                      <a:pt x="1591" y="283"/>
                    </a:cubicBezTo>
                    <a:cubicBezTo>
                      <a:pt x="1666" y="250"/>
                      <a:pt x="1745" y="235"/>
                      <a:pt x="1824" y="235"/>
                    </a:cubicBezTo>
                    <a:cubicBezTo>
                      <a:pt x="2039" y="235"/>
                      <a:pt x="2258" y="345"/>
                      <a:pt x="2409" y="505"/>
                    </a:cubicBezTo>
                    <a:cubicBezTo>
                      <a:pt x="2560" y="660"/>
                      <a:pt x="2660" y="856"/>
                      <a:pt x="2745" y="1060"/>
                    </a:cubicBezTo>
                    <a:cubicBezTo>
                      <a:pt x="2628" y="530"/>
                      <a:pt x="2287" y="47"/>
                      <a:pt x="1895" y="47"/>
                    </a:cubicBezTo>
                    <a:cubicBezTo>
                      <a:pt x="1818" y="47"/>
                      <a:pt x="1740" y="66"/>
                      <a:pt x="1661" y="105"/>
                    </a:cubicBezTo>
                    <a:cubicBezTo>
                      <a:pt x="1480" y="34"/>
                      <a:pt x="1301" y="1"/>
                      <a:pt x="1129" y="1"/>
                    </a:cubicBezTo>
                    <a:close/>
                  </a:path>
                </a:pathLst>
              </a:custGeom>
              <a:solidFill>
                <a:srgbClr val="A0591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Google Shape;1374;p16"/>
              <p:cNvSpPr/>
              <p:nvPr/>
            </p:nvSpPr>
            <p:spPr>
              <a:xfrm>
                <a:off x="923226" y="2219259"/>
                <a:ext cx="673798" cy="99596"/>
              </a:xfrm>
              <a:custGeom>
                <a:rect b="b" l="l" r="r" t="t"/>
                <a:pathLst>
                  <a:path extrusionOk="0" h="507" w="3430">
                    <a:moveTo>
                      <a:pt x="1713" y="1"/>
                    </a:moveTo>
                    <a:cubicBezTo>
                      <a:pt x="766" y="1"/>
                      <a:pt x="1" y="115"/>
                      <a:pt x="1" y="256"/>
                    </a:cubicBezTo>
                    <a:cubicBezTo>
                      <a:pt x="1" y="396"/>
                      <a:pt x="766" y="507"/>
                      <a:pt x="1713" y="507"/>
                    </a:cubicBezTo>
                    <a:cubicBezTo>
                      <a:pt x="2660" y="507"/>
                      <a:pt x="3429" y="396"/>
                      <a:pt x="3429" y="256"/>
                    </a:cubicBezTo>
                    <a:cubicBezTo>
                      <a:pt x="3429" y="115"/>
                      <a:pt x="2660" y="1"/>
                      <a:pt x="1713" y="1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75" name="Google Shape;1375;p16"/>
          <p:cNvSpPr txBox="1"/>
          <p:nvPr>
            <p:ph type="title"/>
          </p:nvPr>
        </p:nvSpPr>
        <p:spPr>
          <a:xfrm>
            <a:off x="241850" y="195750"/>
            <a:ext cx="4158900" cy="89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 sz="4300">
                <a:solidFill>
                  <a:schemeClr val="accent3"/>
                </a:solidFill>
              </a:rPr>
              <a:t>Sector Juvanti</a:t>
            </a:r>
            <a:endParaRPr/>
          </a:p>
        </p:txBody>
      </p:sp>
      <p:sp>
        <p:nvSpPr>
          <p:cNvPr id="1376" name="Google Shape;1376;p16"/>
          <p:cNvSpPr txBox="1"/>
          <p:nvPr>
            <p:ph idx="1" type="subTitle"/>
          </p:nvPr>
        </p:nvSpPr>
        <p:spPr>
          <a:xfrm>
            <a:off x="284000" y="1795075"/>
            <a:ext cx="4707900" cy="4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" sz="1600"/>
              <a:t>Responsables sector</a:t>
            </a:r>
            <a:r>
              <a:rPr lang="en" sz="1600"/>
              <a:t>: Mara Soriano y Alberto Llorens</a:t>
            </a:r>
            <a:endParaRPr sz="1600"/>
          </a:p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p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>
                <a:solidFill>
                  <a:schemeClr val="accent3"/>
                </a:solidFill>
              </a:rPr>
              <a:t>Equipo 0: cocina y botiquín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1382" name="Google Shape;1382;p8"/>
          <p:cNvSpPr txBox="1"/>
          <p:nvPr>
            <p:ph idx="2" type="subTitle"/>
          </p:nvPr>
        </p:nvSpPr>
        <p:spPr>
          <a:xfrm>
            <a:off x="720000" y="1257950"/>
            <a:ext cx="4437900" cy="8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/>
              <a:t>Jefe de equipo</a:t>
            </a:r>
            <a:r>
              <a:rPr lang="en" sz="1600"/>
              <a:t>: Antonio Soriano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/>
              <a:t>15 padres colaboradores + enfermera propia</a:t>
            </a:r>
            <a:endParaRPr sz="1600"/>
          </a:p>
        </p:txBody>
      </p:sp>
      <p:grpSp>
        <p:nvGrpSpPr>
          <p:cNvPr id="1383" name="Google Shape;1383;p8"/>
          <p:cNvGrpSpPr/>
          <p:nvPr/>
        </p:nvGrpSpPr>
        <p:grpSpPr>
          <a:xfrm>
            <a:off x="3914582" y="3975706"/>
            <a:ext cx="1310557" cy="966697"/>
            <a:chOff x="927661" y="3134854"/>
            <a:chExt cx="1265872" cy="933736"/>
          </a:xfrm>
        </p:grpSpPr>
        <p:sp>
          <p:nvSpPr>
            <p:cNvPr id="1384" name="Google Shape;1384;p8"/>
            <p:cNvSpPr/>
            <p:nvPr/>
          </p:nvSpPr>
          <p:spPr>
            <a:xfrm>
              <a:off x="1023652" y="3555521"/>
              <a:ext cx="201482" cy="214827"/>
            </a:xfrm>
            <a:custGeom>
              <a:rect b="b" l="l" r="r" t="t"/>
              <a:pathLst>
                <a:path extrusionOk="0" h="837" w="785">
                  <a:moveTo>
                    <a:pt x="476" y="1"/>
                  </a:moveTo>
                  <a:cubicBezTo>
                    <a:pt x="461" y="1"/>
                    <a:pt x="446" y="3"/>
                    <a:pt x="429" y="8"/>
                  </a:cubicBezTo>
                  <a:cubicBezTo>
                    <a:pt x="352" y="26"/>
                    <a:pt x="477" y="196"/>
                    <a:pt x="504" y="259"/>
                  </a:cubicBezTo>
                  <a:cubicBezTo>
                    <a:pt x="544" y="359"/>
                    <a:pt x="574" y="426"/>
                    <a:pt x="581" y="547"/>
                  </a:cubicBezTo>
                  <a:cubicBezTo>
                    <a:pt x="522" y="436"/>
                    <a:pt x="415" y="356"/>
                    <a:pt x="293" y="329"/>
                  </a:cubicBezTo>
                  <a:cubicBezTo>
                    <a:pt x="283" y="328"/>
                    <a:pt x="272" y="326"/>
                    <a:pt x="262" y="326"/>
                  </a:cubicBezTo>
                  <a:cubicBezTo>
                    <a:pt x="245" y="326"/>
                    <a:pt x="228" y="330"/>
                    <a:pt x="219" y="344"/>
                  </a:cubicBezTo>
                  <a:cubicBezTo>
                    <a:pt x="204" y="370"/>
                    <a:pt x="333" y="414"/>
                    <a:pt x="378" y="573"/>
                  </a:cubicBezTo>
                  <a:cubicBezTo>
                    <a:pt x="304" y="544"/>
                    <a:pt x="230" y="522"/>
                    <a:pt x="152" y="506"/>
                  </a:cubicBezTo>
                  <a:cubicBezTo>
                    <a:pt x="136" y="503"/>
                    <a:pt x="120" y="501"/>
                    <a:pt x="105" y="501"/>
                  </a:cubicBezTo>
                  <a:cubicBezTo>
                    <a:pt x="85" y="501"/>
                    <a:pt x="65" y="505"/>
                    <a:pt x="48" y="518"/>
                  </a:cubicBezTo>
                  <a:cubicBezTo>
                    <a:pt x="1" y="551"/>
                    <a:pt x="189" y="636"/>
                    <a:pt x="245" y="655"/>
                  </a:cubicBezTo>
                  <a:cubicBezTo>
                    <a:pt x="318" y="677"/>
                    <a:pt x="352" y="791"/>
                    <a:pt x="422" y="814"/>
                  </a:cubicBezTo>
                  <a:cubicBezTo>
                    <a:pt x="466" y="827"/>
                    <a:pt x="512" y="836"/>
                    <a:pt x="557" y="836"/>
                  </a:cubicBezTo>
                  <a:cubicBezTo>
                    <a:pt x="588" y="836"/>
                    <a:pt x="618" y="832"/>
                    <a:pt x="648" y="822"/>
                  </a:cubicBezTo>
                  <a:cubicBezTo>
                    <a:pt x="718" y="799"/>
                    <a:pt x="781" y="736"/>
                    <a:pt x="784" y="658"/>
                  </a:cubicBezTo>
                  <a:cubicBezTo>
                    <a:pt x="784" y="658"/>
                    <a:pt x="732" y="1"/>
                    <a:pt x="4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8"/>
            <p:cNvSpPr/>
            <p:nvPr/>
          </p:nvSpPr>
          <p:spPr>
            <a:xfrm>
              <a:off x="927661" y="3455680"/>
              <a:ext cx="1265872" cy="612910"/>
            </a:xfrm>
            <a:custGeom>
              <a:rect b="b" l="l" r="r" t="t"/>
              <a:pathLst>
                <a:path extrusionOk="0" h="2388" w="4932">
                  <a:moveTo>
                    <a:pt x="2210" y="1"/>
                  </a:moveTo>
                  <a:lnTo>
                    <a:pt x="2210" y="8"/>
                  </a:lnTo>
                  <a:lnTo>
                    <a:pt x="1066" y="30"/>
                  </a:lnTo>
                  <a:cubicBezTo>
                    <a:pt x="1073" y="293"/>
                    <a:pt x="1158" y="888"/>
                    <a:pt x="1007" y="1092"/>
                  </a:cubicBezTo>
                  <a:cubicBezTo>
                    <a:pt x="907" y="1158"/>
                    <a:pt x="759" y="1158"/>
                    <a:pt x="682" y="1262"/>
                  </a:cubicBezTo>
                  <a:cubicBezTo>
                    <a:pt x="456" y="1473"/>
                    <a:pt x="226" y="1680"/>
                    <a:pt x="1" y="1891"/>
                  </a:cubicBezTo>
                  <a:cubicBezTo>
                    <a:pt x="96" y="1943"/>
                    <a:pt x="197" y="1965"/>
                    <a:pt x="301" y="1965"/>
                  </a:cubicBezTo>
                  <a:cubicBezTo>
                    <a:pt x="594" y="1965"/>
                    <a:pt x="909" y="1792"/>
                    <a:pt x="1174" y="1639"/>
                  </a:cubicBezTo>
                  <a:cubicBezTo>
                    <a:pt x="1225" y="1609"/>
                    <a:pt x="1289" y="1579"/>
                    <a:pt x="1348" y="1579"/>
                  </a:cubicBezTo>
                  <a:cubicBezTo>
                    <a:pt x="1374" y="1579"/>
                    <a:pt x="1399" y="1585"/>
                    <a:pt x="1421" y="1599"/>
                  </a:cubicBezTo>
                  <a:cubicBezTo>
                    <a:pt x="1529" y="1669"/>
                    <a:pt x="1447" y="1798"/>
                    <a:pt x="1380" y="1916"/>
                  </a:cubicBezTo>
                  <a:cubicBezTo>
                    <a:pt x="1366" y="1939"/>
                    <a:pt x="1355" y="1957"/>
                    <a:pt x="1344" y="1980"/>
                  </a:cubicBezTo>
                  <a:cubicBezTo>
                    <a:pt x="1273" y="2106"/>
                    <a:pt x="1292" y="2268"/>
                    <a:pt x="1384" y="2379"/>
                  </a:cubicBezTo>
                  <a:cubicBezTo>
                    <a:pt x="1610" y="2157"/>
                    <a:pt x="1895" y="1924"/>
                    <a:pt x="2210" y="1924"/>
                  </a:cubicBezTo>
                  <a:cubicBezTo>
                    <a:pt x="2219" y="1924"/>
                    <a:pt x="2229" y="1924"/>
                    <a:pt x="2239" y="1924"/>
                  </a:cubicBezTo>
                  <a:cubicBezTo>
                    <a:pt x="2254" y="2005"/>
                    <a:pt x="2305" y="2387"/>
                    <a:pt x="2417" y="2387"/>
                  </a:cubicBezTo>
                  <a:cubicBezTo>
                    <a:pt x="2418" y="2387"/>
                    <a:pt x="2419" y="2387"/>
                    <a:pt x="2420" y="2387"/>
                  </a:cubicBezTo>
                  <a:cubicBezTo>
                    <a:pt x="2583" y="2280"/>
                    <a:pt x="2716" y="2109"/>
                    <a:pt x="2661" y="1924"/>
                  </a:cubicBezTo>
                  <a:cubicBezTo>
                    <a:pt x="2680" y="1923"/>
                    <a:pt x="2699" y="1922"/>
                    <a:pt x="2719" y="1922"/>
                  </a:cubicBezTo>
                  <a:cubicBezTo>
                    <a:pt x="3038" y="1922"/>
                    <a:pt x="3322" y="2152"/>
                    <a:pt x="3552" y="2379"/>
                  </a:cubicBezTo>
                  <a:cubicBezTo>
                    <a:pt x="3644" y="2268"/>
                    <a:pt x="3659" y="2106"/>
                    <a:pt x="3593" y="1980"/>
                  </a:cubicBezTo>
                  <a:cubicBezTo>
                    <a:pt x="3523" y="1850"/>
                    <a:pt x="3386" y="1680"/>
                    <a:pt x="3511" y="1599"/>
                  </a:cubicBezTo>
                  <a:cubicBezTo>
                    <a:pt x="3534" y="1585"/>
                    <a:pt x="3559" y="1579"/>
                    <a:pt x="3585" y="1579"/>
                  </a:cubicBezTo>
                  <a:cubicBezTo>
                    <a:pt x="3644" y="1579"/>
                    <a:pt x="3709" y="1609"/>
                    <a:pt x="3763" y="1639"/>
                  </a:cubicBezTo>
                  <a:cubicBezTo>
                    <a:pt x="4028" y="1792"/>
                    <a:pt x="4341" y="1965"/>
                    <a:pt x="4632" y="1965"/>
                  </a:cubicBezTo>
                  <a:cubicBezTo>
                    <a:pt x="4736" y="1965"/>
                    <a:pt x="4837" y="1943"/>
                    <a:pt x="4932" y="1891"/>
                  </a:cubicBezTo>
                  <a:cubicBezTo>
                    <a:pt x="4662" y="1658"/>
                    <a:pt x="4421" y="1384"/>
                    <a:pt x="4129" y="1173"/>
                  </a:cubicBezTo>
                  <a:cubicBezTo>
                    <a:pt x="3959" y="1122"/>
                    <a:pt x="3859" y="1092"/>
                    <a:pt x="3859" y="903"/>
                  </a:cubicBezTo>
                  <a:cubicBezTo>
                    <a:pt x="3837" y="603"/>
                    <a:pt x="3837" y="323"/>
                    <a:pt x="3866" y="23"/>
                  </a:cubicBezTo>
                  <a:lnTo>
                    <a:pt x="3123" y="16"/>
                  </a:lnTo>
                  <a:lnTo>
                    <a:pt x="2724" y="8"/>
                  </a:lnTo>
                  <a:lnTo>
                    <a:pt x="2724" y="1"/>
                  </a:lnTo>
                  <a:cubicBezTo>
                    <a:pt x="2661" y="2"/>
                    <a:pt x="2564" y="3"/>
                    <a:pt x="2468" y="3"/>
                  </a:cubicBezTo>
                  <a:cubicBezTo>
                    <a:pt x="2371" y="3"/>
                    <a:pt x="2274" y="2"/>
                    <a:pt x="2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8"/>
            <p:cNvSpPr/>
            <p:nvPr/>
          </p:nvSpPr>
          <p:spPr>
            <a:xfrm>
              <a:off x="1254133" y="3459530"/>
              <a:ext cx="939394" cy="609060"/>
            </a:xfrm>
            <a:custGeom>
              <a:rect b="b" l="l" r="r" t="t"/>
              <a:pathLst>
                <a:path extrusionOk="0" h="2373" w="3660">
                  <a:moveTo>
                    <a:pt x="1851" y="1"/>
                  </a:moveTo>
                  <a:cubicBezTo>
                    <a:pt x="1817" y="78"/>
                    <a:pt x="1825" y="175"/>
                    <a:pt x="1896" y="223"/>
                  </a:cubicBezTo>
                  <a:lnTo>
                    <a:pt x="1932" y="241"/>
                  </a:lnTo>
                  <a:cubicBezTo>
                    <a:pt x="1984" y="455"/>
                    <a:pt x="1988" y="681"/>
                    <a:pt x="1940" y="899"/>
                  </a:cubicBezTo>
                  <a:cubicBezTo>
                    <a:pt x="1925" y="977"/>
                    <a:pt x="1892" y="1062"/>
                    <a:pt x="1814" y="1092"/>
                  </a:cubicBezTo>
                  <a:cubicBezTo>
                    <a:pt x="1792" y="1100"/>
                    <a:pt x="1767" y="1103"/>
                    <a:pt x="1741" y="1103"/>
                  </a:cubicBezTo>
                  <a:cubicBezTo>
                    <a:pt x="1700" y="1103"/>
                    <a:pt x="1658" y="1097"/>
                    <a:pt x="1620" y="1097"/>
                  </a:cubicBezTo>
                  <a:cubicBezTo>
                    <a:pt x="1573" y="1097"/>
                    <a:pt x="1533" y="1106"/>
                    <a:pt x="1510" y="1147"/>
                  </a:cubicBezTo>
                  <a:cubicBezTo>
                    <a:pt x="1496" y="1177"/>
                    <a:pt x="1500" y="1210"/>
                    <a:pt x="1493" y="1244"/>
                  </a:cubicBezTo>
                  <a:cubicBezTo>
                    <a:pt x="1477" y="1351"/>
                    <a:pt x="1366" y="1421"/>
                    <a:pt x="1259" y="1432"/>
                  </a:cubicBezTo>
                  <a:cubicBezTo>
                    <a:pt x="1247" y="1433"/>
                    <a:pt x="1234" y="1434"/>
                    <a:pt x="1222" y="1434"/>
                  </a:cubicBezTo>
                  <a:cubicBezTo>
                    <a:pt x="1128" y="1434"/>
                    <a:pt x="1037" y="1397"/>
                    <a:pt x="948" y="1355"/>
                  </a:cubicBezTo>
                  <a:cubicBezTo>
                    <a:pt x="905" y="1333"/>
                    <a:pt x="855" y="1308"/>
                    <a:pt x="805" y="1308"/>
                  </a:cubicBezTo>
                  <a:cubicBezTo>
                    <a:pt x="796" y="1308"/>
                    <a:pt x="787" y="1308"/>
                    <a:pt x="778" y="1310"/>
                  </a:cubicBezTo>
                  <a:cubicBezTo>
                    <a:pt x="667" y="1324"/>
                    <a:pt x="619" y="1450"/>
                    <a:pt x="560" y="1543"/>
                  </a:cubicBezTo>
                  <a:cubicBezTo>
                    <a:pt x="456" y="1710"/>
                    <a:pt x="282" y="1806"/>
                    <a:pt x="108" y="1901"/>
                  </a:cubicBezTo>
                  <a:cubicBezTo>
                    <a:pt x="94" y="1924"/>
                    <a:pt x="83" y="1942"/>
                    <a:pt x="72" y="1965"/>
                  </a:cubicBezTo>
                  <a:cubicBezTo>
                    <a:pt x="1" y="2091"/>
                    <a:pt x="20" y="2253"/>
                    <a:pt x="112" y="2364"/>
                  </a:cubicBezTo>
                  <a:cubicBezTo>
                    <a:pt x="338" y="2142"/>
                    <a:pt x="623" y="1909"/>
                    <a:pt x="938" y="1909"/>
                  </a:cubicBezTo>
                  <a:cubicBezTo>
                    <a:pt x="947" y="1909"/>
                    <a:pt x="957" y="1909"/>
                    <a:pt x="967" y="1909"/>
                  </a:cubicBezTo>
                  <a:cubicBezTo>
                    <a:pt x="982" y="1990"/>
                    <a:pt x="1033" y="2372"/>
                    <a:pt x="1145" y="2372"/>
                  </a:cubicBezTo>
                  <a:cubicBezTo>
                    <a:pt x="1146" y="2372"/>
                    <a:pt x="1147" y="2372"/>
                    <a:pt x="1148" y="2372"/>
                  </a:cubicBezTo>
                  <a:cubicBezTo>
                    <a:pt x="1311" y="2265"/>
                    <a:pt x="1444" y="2094"/>
                    <a:pt x="1389" y="1909"/>
                  </a:cubicBezTo>
                  <a:cubicBezTo>
                    <a:pt x="1408" y="1908"/>
                    <a:pt x="1427" y="1907"/>
                    <a:pt x="1447" y="1907"/>
                  </a:cubicBezTo>
                  <a:cubicBezTo>
                    <a:pt x="1766" y="1907"/>
                    <a:pt x="2050" y="2137"/>
                    <a:pt x="2280" y="2364"/>
                  </a:cubicBezTo>
                  <a:cubicBezTo>
                    <a:pt x="2372" y="2253"/>
                    <a:pt x="2387" y="2091"/>
                    <a:pt x="2321" y="1965"/>
                  </a:cubicBezTo>
                  <a:cubicBezTo>
                    <a:pt x="2251" y="1835"/>
                    <a:pt x="2114" y="1665"/>
                    <a:pt x="2239" y="1584"/>
                  </a:cubicBezTo>
                  <a:cubicBezTo>
                    <a:pt x="2262" y="1570"/>
                    <a:pt x="2287" y="1564"/>
                    <a:pt x="2313" y="1564"/>
                  </a:cubicBezTo>
                  <a:cubicBezTo>
                    <a:pt x="2372" y="1564"/>
                    <a:pt x="2437" y="1594"/>
                    <a:pt x="2491" y="1624"/>
                  </a:cubicBezTo>
                  <a:cubicBezTo>
                    <a:pt x="2756" y="1777"/>
                    <a:pt x="3069" y="1950"/>
                    <a:pt x="3360" y="1950"/>
                  </a:cubicBezTo>
                  <a:cubicBezTo>
                    <a:pt x="3464" y="1950"/>
                    <a:pt x="3565" y="1928"/>
                    <a:pt x="3660" y="1876"/>
                  </a:cubicBezTo>
                  <a:cubicBezTo>
                    <a:pt x="3390" y="1643"/>
                    <a:pt x="3149" y="1369"/>
                    <a:pt x="2857" y="1158"/>
                  </a:cubicBezTo>
                  <a:cubicBezTo>
                    <a:pt x="2687" y="1107"/>
                    <a:pt x="2587" y="1077"/>
                    <a:pt x="2587" y="888"/>
                  </a:cubicBezTo>
                  <a:cubicBezTo>
                    <a:pt x="2565" y="588"/>
                    <a:pt x="2565" y="308"/>
                    <a:pt x="2594" y="8"/>
                  </a:cubicBezTo>
                  <a:lnTo>
                    <a:pt x="185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8"/>
            <p:cNvSpPr/>
            <p:nvPr/>
          </p:nvSpPr>
          <p:spPr>
            <a:xfrm>
              <a:off x="1201261" y="3319907"/>
              <a:ext cx="718919" cy="274629"/>
            </a:xfrm>
            <a:custGeom>
              <a:rect b="b" l="l" r="r" t="t"/>
              <a:pathLst>
                <a:path extrusionOk="0" h="1070" w="2801">
                  <a:moveTo>
                    <a:pt x="1398" y="0"/>
                  </a:moveTo>
                  <a:cubicBezTo>
                    <a:pt x="625" y="0"/>
                    <a:pt x="0" y="241"/>
                    <a:pt x="0" y="537"/>
                  </a:cubicBezTo>
                  <a:cubicBezTo>
                    <a:pt x="0" y="833"/>
                    <a:pt x="625" y="1069"/>
                    <a:pt x="1398" y="1069"/>
                  </a:cubicBezTo>
                  <a:cubicBezTo>
                    <a:pt x="2172" y="1069"/>
                    <a:pt x="2800" y="833"/>
                    <a:pt x="2800" y="537"/>
                  </a:cubicBezTo>
                  <a:cubicBezTo>
                    <a:pt x="2800" y="241"/>
                    <a:pt x="2172" y="0"/>
                    <a:pt x="13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8"/>
            <p:cNvSpPr/>
            <p:nvPr/>
          </p:nvSpPr>
          <p:spPr>
            <a:xfrm>
              <a:off x="1655037" y="3355069"/>
              <a:ext cx="282075" cy="201737"/>
            </a:xfrm>
            <a:custGeom>
              <a:rect b="b" l="l" r="r" t="t"/>
              <a:pathLst>
                <a:path extrusionOk="0" h="786" w="1099">
                  <a:moveTo>
                    <a:pt x="143" y="1"/>
                  </a:moveTo>
                  <a:cubicBezTo>
                    <a:pt x="115" y="1"/>
                    <a:pt x="109" y="6"/>
                    <a:pt x="160" y="22"/>
                  </a:cubicBezTo>
                  <a:cubicBezTo>
                    <a:pt x="1099" y="244"/>
                    <a:pt x="785" y="652"/>
                    <a:pt x="19" y="748"/>
                  </a:cubicBezTo>
                  <a:cubicBezTo>
                    <a:pt x="11" y="755"/>
                    <a:pt x="1" y="770"/>
                    <a:pt x="23" y="785"/>
                  </a:cubicBezTo>
                  <a:cubicBezTo>
                    <a:pt x="27" y="786"/>
                    <a:pt x="31" y="786"/>
                    <a:pt x="35" y="786"/>
                  </a:cubicBezTo>
                  <a:cubicBezTo>
                    <a:pt x="53" y="786"/>
                    <a:pt x="71" y="781"/>
                    <a:pt x="89" y="777"/>
                  </a:cubicBezTo>
                  <a:cubicBezTo>
                    <a:pt x="326" y="729"/>
                    <a:pt x="722" y="666"/>
                    <a:pt x="781" y="389"/>
                  </a:cubicBezTo>
                  <a:cubicBezTo>
                    <a:pt x="766" y="148"/>
                    <a:pt x="470" y="75"/>
                    <a:pt x="281" y="19"/>
                  </a:cubicBezTo>
                  <a:cubicBezTo>
                    <a:pt x="268" y="12"/>
                    <a:pt x="183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8"/>
            <p:cNvSpPr/>
            <p:nvPr/>
          </p:nvSpPr>
          <p:spPr>
            <a:xfrm>
              <a:off x="1205111" y="3341466"/>
              <a:ext cx="465334" cy="222270"/>
            </a:xfrm>
            <a:custGeom>
              <a:rect b="b" l="l" r="r" t="t"/>
              <a:pathLst>
                <a:path extrusionOk="0" h="866" w="1813">
                  <a:moveTo>
                    <a:pt x="1306" y="1"/>
                  </a:moveTo>
                  <a:cubicBezTo>
                    <a:pt x="940" y="1"/>
                    <a:pt x="552" y="61"/>
                    <a:pt x="292" y="287"/>
                  </a:cubicBezTo>
                  <a:cubicBezTo>
                    <a:pt x="0" y="701"/>
                    <a:pt x="878" y="865"/>
                    <a:pt x="1378" y="865"/>
                  </a:cubicBezTo>
                  <a:cubicBezTo>
                    <a:pt x="1499" y="865"/>
                    <a:pt x="1598" y="856"/>
                    <a:pt x="1653" y="838"/>
                  </a:cubicBezTo>
                  <a:cubicBezTo>
                    <a:pt x="1720" y="819"/>
                    <a:pt x="1694" y="816"/>
                    <a:pt x="1650" y="816"/>
                  </a:cubicBezTo>
                  <a:cubicBezTo>
                    <a:pt x="1544" y="819"/>
                    <a:pt x="1439" y="823"/>
                    <a:pt x="1333" y="823"/>
                  </a:cubicBezTo>
                  <a:cubicBezTo>
                    <a:pt x="1199" y="823"/>
                    <a:pt x="1064" y="816"/>
                    <a:pt x="924" y="794"/>
                  </a:cubicBezTo>
                  <a:cubicBezTo>
                    <a:pt x="710" y="746"/>
                    <a:pt x="337" y="693"/>
                    <a:pt x="270" y="442"/>
                  </a:cubicBezTo>
                  <a:cubicBezTo>
                    <a:pt x="316" y="129"/>
                    <a:pt x="913" y="40"/>
                    <a:pt x="1366" y="40"/>
                  </a:cubicBezTo>
                  <a:cubicBezTo>
                    <a:pt x="1539" y="40"/>
                    <a:pt x="1692" y="53"/>
                    <a:pt x="1783" y="72"/>
                  </a:cubicBezTo>
                  <a:cubicBezTo>
                    <a:pt x="1798" y="72"/>
                    <a:pt x="1812" y="50"/>
                    <a:pt x="1790" y="35"/>
                  </a:cubicBezTo>
                  <a:cubicBezTo>
                    <a:pt x="1790" y="35"/>
                    <a:pt x="1764" y="31"/>
                    <a:pt x="1731" y="24"/>
                  </a:cubicBezTo>
                  <a:cubicBezTo>
                    <a:pt x="1600" y="11"/>
                    <a:pt x="1455" y="1"/>
                    <a:pt x="13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8"/>
            <p:cNvSpPr/>
            <p:nvPr/>
          </p:nvSpPr>
          <p:spPr>
            <a:xfrm>
              <a:off x="1271330" y="3385355"/>
              <a:ext cx="323141" cy="131668"/>
            </a:xfrm>
            <a:custGeom>
              <a:rect b="b" l="l" r="r" t="t"/>
              <a:pathLst>
                <a:path extrusionOk="0" h="513" w="1259">
                  <a:moveTo>
                    <a:pt x="732" y="0"/>
                  </a:moveTo>
                  <a:cubicBezTo>
                    <a:pt x="589" y="0"/>
                    <a:pt x="50" y="221"/>
                    <a:pt x="533" y="433"/>
                  </a:cubicBezTo>
                  <a:cubicBezTo>
                    <a:pt x="677" y="484"/>
                    <a:pt x="829" y="512"/>
                    <a:pt x="980" y="512"/>
                  </a:cubicBezTo>
                  <a:cubicBezTo>
                    <a:pt x="1051" y="512"/>
                    <a:pt x="1122" y="506"/>
                    <a:pt x="1192" y="493"/>
                  </a:cubicBezTo>
                  <a:cubicBezTo>
                    <a:pt x="1259" y="478"/>
                    <a:pt x="1233" y="474"/>
                    <a:pt x="1188" y="474"/>
                  </a:cubicBezTo>
                  <a:cubicBezTo>
                    <a:pt x="1175" y="473"/>
                    <a:pt x="1156" y="473"/>
                    <a:pt x="1136" y="473"/>
                  </a:cubicBezTo>
                  <a:cubicBezTo>
                    <a:pt x="1096" y="473"/>
                    <a:pt x="1050" y="474"/>
                    <a:pt x="1026" y="474"/>
                  </a:cubicBezTo>
                  <a:cubicBezTo>
                    <a:pt x="1008" y="475"/>
                    <a:pt x="990" y="476"/>
                    <a:pt x="971" y="476"/>
                  </a:cubicBezTo>
                  <a:cubicBezTo>
                    <a:pt x="540" y="476"/>
                    <a:pt x="0" y="197"/>
                    <a:pt x="755" y="34"/>
                  </a:cubicBezTo>
                  <a:cubicBezTo>
                    <a:pt x="776" y="11"/>
                    <a:pt x="763" y="0"/>
                    <a:pt x="7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8"/>
            <p:cNvSpPr/>
            <p:nvPr/>
          </p:nvSpPr>
          <p:spPr>
            <a:xfrm>
              <a:off x="1479481" y="3378425"/>
              <a:ext cx="140652" cy="15656"/>
            </a:xfrm>
            <a:custGeom>
              <a:rect b="b" l="l" r="r" t="t"/>
              <a:pathLst>
                <a:path extrusionOk="0" h="61" w="548">
                  <a:moveTo>
                    <a:pt x="254" y="1"/>
                  </a:moveTo>
                  <a:cubicBezTo>
                    <a:pt x="230" y="1"/>
                    <a:pt x="205" y="1"/>
                    <a:pt x="181" y="2"/>
                  </a:cubicBezTo>
                  <a:lnTo>
                    <a:pt x="144" y="6"/>
                  </a:lnTo>
                  <a:cubicBezTo>
                    <a:pt x="144" y="6"/>
                    <a:pt x="130" y="9"/>
                    <a:pt x="108" y="13"/>
                  </a:cubicBezTo>
                  <a:cubicBezTo>
                    <a:pt x="89" y="13"/>
                    <a:pt x="63" y="20"/>
                    <a:pt x="45" y="25"/>
                  </a:cubicBezTo>
                  <a:cubicBezTo>
                    <a:pt x="7" y="35"/>
                    <a:pt x="0" y="39"/>
                    <a:pt x="4" y="42"/>
                  </a:cubicBezTo>
                  <a:cubicBezTo>
                    <a:pt x="7" y="47"/>
                    <a:pt x="26" y="47"/>
                    <a:pt x="48" y="47"/>
                  </a:cubicBezTo>
                  <a:lnTo>
                    <a:pt x="96" y="47"/>
                  </a:lnTo>
                  <a:cubicBezTo>
                    <a:pt x="126" y="42"/>
                    <a:pt x="152" y="42"/>
                    <a:pt x="152" y="42"/>
                  </a:cubicBezTo>
                  <a:lnTo>
                    <a:pt x="181" y="42"/>
                  </a:lnTo>
                  <a:cubicBezTo>
                    <a:pt x="206" y="41"/>
                    <a:pt x="230" y="41"/>
                    <a:pt x="254" y="41"/>
                  </a:cubicBezTo>
                  <a:cubicBezTo>
                    <a:pt x="322" y="41"/>
                    <a:pt x="390" y="44"/>
                    <a:pt x="459" y="50"/>
                  </a:cubicBezTo>
                  <a:cubicBezTo>
                    <a:pt x="477" y="54"/>
                    <a:pt x="499" y="57"/>
                    <a:pt x="521" y="61"/>
                  </a:cubicBezTo>
                  <a:cubicBezTo>
                    <a:pt x="533" y="57"/>
                    <a:pt x="548" y="42"/>
                    <a:pt x="529" y="25"/>
                  </a:cubicBezTo>
                  <a:lnTo>
                    <a:pt x="526" y="20"/>
                  </a:lnTo>
                  <a:cubicBezTo>
                    <a:pt x="504" y="17"/>
                    <a:pt x="485" y="17"/>
                    <a:pt x="463" y="13"/>
                  </a:cubicBezTo>
                  <a:cubicBezTo>
                    <a:pt x="394" y="5"/>
                    <a:pt x="324" y="1"/>
                    <a:pt x="254" y="1"/>
                  </a:cubicBezTo>
                  <a:close/>
                </a:path>
              </a:pathLst>
            </a:custGeom>
            <a:solidFill>
              <a:srgbClr val="B77C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8"/>
            <p:cNvSpPr/>
            <p:nvPr/>
          </p:nvSpPr>
          <p:spPr>
            <a:xfrm>
              <a:off x="1623468" y="3389975"/>
              <a:ext cx="177869" cy="128075"/>
            </a:xfrm>
            <a:custGeom>
              <a:rect b="b" l="l" r="r" t="t"/>
              <a:pathLst>
                <a:path extrusionOk="0" h="499" w="693">
                  <a:moveTo>
                    <a:pt x="103" y="0"/>
                  </a:moveTo>
                  <a:cubicBezTo>
                    <a:pt x="74" y="0"/>
                    <a:pt x="73" y="9"/>
                    <a:pt x="124" y="24"/>
                  </a:cubicBezTo>
                  <a:cubicBezTo>
                    <a:pt x="693" y="171"/>
                    <a:pt x="475" y="405"/>
                    <a:pt x="23" y="463"/>
                  </a:cubicBezTo>
                  <a:cubicBezTo>
                    <a:pt x="0" y="488"/>
                    <a:pt x="16" y="498"/>
                    <a:pt x="53" y="498"/>
                  </a:cubicBezTo>
                  <a:cubicBezTo>
                    <a:pt x="180" y="498"/>
                    <a:pt x="564" y="369"/>
                    <a:pt x="501" y="209"/>
                  </a:cubicBezTo>
                  <a:cubicBezTo>
                    <a:pt x="460" y="60"/>
                    <a:pt x="180" y="0"/>
                    <a:pt x="1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8"/>
            <p:cNvSpPr/>
            <p:nvPr/>
          </p:nvSpPr>
          <p:spPr>
            <a:xfrm>
              <a:off x="1743328" y="3716961"/>
              <a:ext cx="200455" cy="215083"/>
            </a:xfrm>
            <a:custGeom>
              <a:rect b="b" l="l" r="r" t="t"/>
              <a:pathLst>
                <a:path extrusionOk="0" h="838" w="781">
                  <a:moveTo>
                    <a:pt x="309" y="0"/>
                  </a:moveTo>
                  <a:cubicBezTo>
                    <a:pt x="50" y="0"/>
                    <a:pt x="0" y="662"/>
                    <a:pt x="0" y="662"/>
                  </a:cubicBezTo>
                  <a:cubicBezTo>
                    <a:pt x="4" y="736"/>
                    <a:pt x="67" y="799"/>
                    <a:pt x="137" y="825"/>
                  </a:cubicBezTo>
                  <a:cubicBezTo>
                    <a:pt x="164" y="833"/>
                    <a:pt x="193" y="837"/>
                    <a:pt x="222" y="837"/>
                  </a:cubicBezTo>
                  <a:cubicBezTo>
                    <a:pt x="269" y="837"/>
                    <a:pt x="316" y="828"/>
                    <a:pt x="359" y="814"/>
                  </a:cubicBezTo>
                  <a:cubicBezTo>
                    <a:pt x="433" y="795"/>
                    <a:pt x="466" y="677"/>
                    <a:pt x="536" y="654"/>
                  </a:cubicBezTo>
                  <a:cubicBezTo>
                    <a:pt x="592" y="637"/>
                    <a:pt x="781" y="551"/>
                    <a:pt x="736" y="518"/>
                  </a:cubicBezTo>
                  <a:cubicBezTo>
                    <a:pt x="721" y="506"/>
                    <a:pt x="702" y="503"/>
                    <a:pt x="683" y="503"/>
                  </a:cubicBezTo>
                  <a:cubicBezTo>
                    <a:pt x="666" y="503"/>
                    <a:pt x="649" y="505"/>
                    <a:pt x="633" y="507"/>
                  </a:cubicBezTo>
                  <a:cubicBezTo>
                    <a:pt x="555" y="521"/>
                    <a:pt x="478" y="543"/>
                    <a:pt x="408" y="577"/>
                  </a:cubicBezTo>
                  <a:cubicBezTo>
                    <a:pt x="452" y="415"/>
                    <a:pt x="581" y="374"/>
                    <a:pt x="563" y="348"/>
                  </a:cubicBezTo>
                  <a:cubicBezTo>
                    <a:pt x="552" y="332"/>
                    <a:pt x="534" y="328"/>
                    <a:pt x="515" y="328"/>
                  </a:cubicBezTo>
                  <a:cubicBezTo>
                    <a:pt x="508" y="328"/>
                    <a:pt x="500" y="328"/>
                    <a:pt x="492" y="329"/>
                  </a:cubicBezTo>
                  <a:cubicBezTo>
                    <a:pt x="370" y="355"/>
                    <a:pt x="259" y="440"/>
                    <a:pt x="200" y="551"/>
                  </a:cubicBezTo>
                  <a:cubicBezTo>
                    <a:pt x="212" y="425"/>
                    <a:pt x="241" y="359"/>
                    <a:pt x="282" y="259"/>
                  </a:cubicBezTo>
                  <a:cubicBezTo>
                    <a:pt x="307" y="196"/>
                    <a:pt x="433" y="29"/>
                    <a:pt x="355" y="7"/>
                  </a:cubicBezTo>
                  <a:cubicBezTo>
                    <a:pt x="339" y="2"/>
                    <a:pt x="324" y="0"/>
                    <a:pt x="3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8"/>
            <p:cNvSpPr/>
            <p:nvPr/>
          </p:nvSpPr>
          <p:spPr>
            <a:xfrm>
              <a:off x="1370144" y="3193630"/>
              <a:ext cx="429401" cy="324935"/>
            </a:xfrm>
            <a:custGeom>
              <a:rect b="b" l="l" r="r" t="t"/>
              <a:pathLst>
                <a:path extrusionOk="0" h="1266" w="1673">
                  <a:moveTo>
                    <a:pt x="1254" y="334"/>
                  </a:moveTo>
                  <a:cubicBezTo>
                    <a:pt x="1358" y="337"/>
                    <a:pt x="1466" y="345"/>
                    <a:pt x="1569" y="363"/>
                  </a:cubicBezTo>
                  <a:cubicBezTo>
                    <a:pt x="1565" y="508"/>
                    <a:pt x="1539" y="648"/>
                    <a:pt x="1514" y="789"/>
                  </a:cubicBezTo>
                  <a:cubicBezTo>
                    <a:pt x="1502" y="848"/>
                    <a:pt x="1492" y="907"/>
                    <a:pt x="1476" y="967"/>
                  </a:cubicBezTo>
                  <a:lnTo>
                    <a:pt x="1462" y="967"/>
                  </a:lnTo>
                  <a:cubicBezTo>
                    <a:pt x="1369" y="962"/>
                    <a:pt x="1280" y="951"/>
                    <a:pt x="1188" y="944"/>
                  </a:cubicBezTo>
                  <a:lnTo>
                    <a:pt x="1254" y="334"/>
                  </a:lnTo>
                  <a:close/>
                  <a:moveTo>
                    <a:pt x="1" y="1"/>
                  </a:moveTo>
                  <a:lnTo>
                    <a:pt x="45" y="929"/>
                  </a:lnTo>
                  <a:cubicBezTo>
                    <a:pt x="52" y="1103"/>
                    <a:pt x="189" y="1240"/>
                    <a:pt x="363" y="1251"/>
                  </a:cubicBezTo>
                  <a:lnTo>
                    <a:pt x="370" y="1251"/>
                  </a:lnTo>
                  <a:lnTo>
                    <a:pt x="541" y="1255"/>
                  </a:lnTo>
                  <a:lnTo>
                    <a:pt x="841" y="1266"/>
                  </a:lnTo>
                  <a:cubicBezTo>
                    <a:pt x="844" y="1266"/>
                    <a:pt x="846" y="1266"/>
                    <a:pt x="849" y="1266"/>
                  </a:cubicBezTo>
                  <a:cubicBezTo>
                    <a:pt x="993" y="1266"/>
                    <a:pt x="1119" y="1175"/>
                    <a:pt x="1166" y="1047"/>
                  </a:cubicBezTo>
                  <a:cubicBezTo>
                    <a:pt x="1262" y="1055"/>
                    <a:pt x="1355" y="1062"/>
                    <a:pt x="1451" y="1070"/>
                  </a:cubicBezTo>
                  <a:cubicBezTo>
                    <a:pt x="1465" y="1071"/>
                    <a:pt x="1480" y="1072"/>
                    <a:pt x="1494" y="1072"/>
                  </a:cubicBezTo>
                  <a:cubicBezTo>
                    <a:pt x="1530" y="1072"/>
                    <a:pt x="1563" y="1064"/>
                    <a:pt x="1573" y="1022"/>
                  </a:cubicBezTo>
                  <a:cubicBezTo>
                    <a:pt x="1606" y="885"/>
                    <a:pt x="1628" y="745"/>
                    <a:pt x="1647" y="603"/>
                  </a:cubicBezTo>
                  <a:cubicBezTo>
                    <a:pt x="1662" y="511"/>
                    <a:pt x="1673" y="415"/>
                    <a:pt x="1673" y="318"/>
                  </a:cubicBezTo>
                  <a:cubicBezTo>
                    <a:pt x="1673" y="301"/>
                    <a:pt x="1658" y="274"/>
                    <a:pt x="1635" y="270"/>
                  </a:cubicBezTo>
                  <a:cubicBezTo>
                    <a:pt x="1514" y="248"/>
                    <a:pt x="1391" y="234"/>
                    <a:pt x="1266" y="234"/>
                  </a:cubicBezTo>
                  <a:lnTo>
                    <a:pt x="1288" y="19"/>
                  </a:lnTo>
                  <a:lnTo>
                    <a:pt x="1254" y="1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8"/>
            <p:cNvSpPr/>
            <p:nvPr/>
          </p:nvSpPr>
          <p:spPr>
            <a:xfrm>
              <a:off x="1508741" y="3198506"/>
              <a:ext cx="290801" cy="320058"/>
            </a:xfrm>
            <a:custGeom>
              <a:rect b="b" l="l" r="r" t="t"/>
              <a:pathLst>
                <a:path extrusionOk="0" h="1247" w="1133">
                  <a:moveTo>
                    <a:pt x="714" y="315"/>
                  </a:moveTo>
                  <a:cubicBezTo>
                    <a:pt x="818" y="318"/>
                    <a:pt x="926" y="326"/>
                    <a:pt x="1029" y="344"/>
                  </a:cubicBezTo>
                  <a:cubicBezTo>
                    <a:pt x="1025" y="489"/>
                    <a:pt x="999" y="629"/>
                    <a:pt x="974" y="770"/>
                  </a:cubicBezTo>
                  <a:cubicBezTo>
                    <a:pt x="962" y="829"/>
                    <a:pt x="952" y="888"/>
                    <a:pt x="936" y="948"/>
                  </a:cubicBezTo>
                  <a:lnTo>
                    <a:pt x="922" y="948"/>
                  </a:lnTo>
                  <a:cubicBezTo>
                    <a:pt x="829" y="943"/>
                    <a:pt x="740" y="932"/>
                    <a:pt x="648" y="925"/>
                  </a:cubicBezTo>
                  <a:lnTo>
                    <a:pt x="714" y="315"/>
                  </a:lnTo>
                  <a:close/>
                  <a:moveTo>
                    <a:pt x="714" y="0"/>
                  </a:moveTo>
                  <a:cubicBezTo>
                    <a:pt x="600" y="374"/>
                    <a:pt x="371" y="962"/>
                    <a:pt x="1" y="1236"/>
                  </a:cubicBezTo>
                  <a:lnTo>
                    <a:pt x="301" y="1247"/>
                  </a:lnTo>
                  <a:cubicBezTo>
                    <a:pt x="304" y="1247"/>
                    <a:pt x="306" y="1247"/>
                    <a:pt x="309" y="1247"/>
                  </a:cubicBezTo>
                  <a:cubicBezTo>
                    <a:pt x="453" y="1247"/>
                    <a:pt x="579" y="1156"/>
                    <a:pt x="626" y="1028"/>
                  </a:cubicBezTo>
                  <a:cubicBezTo>
                    <a:pt x="722" y="1036"/>
                    <a:pt x="815" y="1043"/>
                    <a:pt x="911" y="1051"/>
                  </a:cubicBezTo>
                  <a:cubicBezTo>
                    <a:pt x="925" y="1052"/>
                    <a:pt x="940" y="1053"/>
                    <a:pt x="954" y="1053"/>
                  </a:cubicBezTo>
                  <a:cubicBezTo>
                    <a:pt x="990" y="1053"/>
                    <a:pt x="1023" y="1045"/>
                    <a:pt x="1033" y="1003"/>
                  </a:cubicBezTo>
                  <a:cubicBezTo>
                    <a:pt x="1066" y="866"/>
                    <a:pt x="1088" y="726"/>
                    <a:pt x="1107" y="584"/>
                  </a:cubicBezTo>
                  <a:cubicBezTo>
                    <a:pt x="1122" y="492"/>
                    <a:pt x="1133" y="396"/>
                    <a:pt x="1133" y="299"/>
                  </a:cubicBezTo>
                  <a:cubicBezTo>
                    <a:pt x="1133" y="282"/>
                    <a:pt x="1118" y="255"/>
                    <a:pt x="1095" y="251"/>
                  </a:cubicBezTo>
                  <a:cubicBezTo>
                    <a:pt x="974" y="229"/>
                    <a:pt x="851" y="215"/>
                    <a:pt x="726" y="215"/>
                  </a:cubicBezTo>
                  <a:lnTo>
                    <a:pt x="74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8"/>
            <p:cNvSpPr/>
            <p:nvPr/>
          </p:nvSpPr>
          <p:spPr>
            <a:xfrm>
              <a:off x="1369374" y="3134854"/>
              <a:ext cx="334178" cy="109338"/>
            </a:xfrm>
            <a:custGeom>
              <a:rect b="b" l="l" r="r" t="t"/>
              <a:pathLst>
                <a:path extrusionOk="0" h="426" w="1302">
                  <a:moveTo>
                    <a:pt x="651" y="1"/>
                  </a:moveTo>
                  <a:cubicBezTo>
                    <a:pt x="381" y="1"/>
                    <a:pt x="148" y="52"/>
                    <a:pt x="52" y="130"/>
                  </a:cubicBezTo>
                  <a:cubicBezTo>
                    <a:pt x="23" y="152"/>
                    <a:pt x="4" y="175"/>
                    <a:pt x="0" y="200"/>
                  </a:cubicBezTo>
                  <a:lnTo>
                    <a:pt x="0" y="211"/>
                  </a:lnTo>
                  <a:cubicBezTo>
                    <a:pt x="0" y="219"/>
                    <a:pt x="0" y="222"/>
                    <a:pt x="4" y="230"/>
                  </a:cubicBezTo>
                  <a:cubicBezTo>
                    <a:pt x="11" y="267"/>
                    <a:pt x="48" y="300"/>
                    <a:pt x="103" y="325"/>
                  </a:cubicBezTo>
                  <a:cubicBezTo>
                    <a:pt x="218" y="385"/>
                    <a:pt x="422" y="426"/>
                    <a:pt x="651" y="426"/>
                  </a:cubicBezTo>
                  <a:cubicBezTo>
                    <a:pt x="880" y="426"/>
                    <a:pt x="1080" y="385"/>
                    <a:pt x="1199" y="325"/>
                  </a:cubicBezTo>
                  <a:cubicBezTo>
                    <a:pt x="1243" y="303"/>
                    <a:pt x="1276" y="278"/>
                    <a:pt x="1291" y="248"/>
                  </a:cubicBezTo>
                  <a:cubicBezTo>
                    <a:pt x="1298" y="237"/>
                    <a:pt x="1302" y="226"/>
                    <a:pt x="1302" y="211"/>
                  </a:cubicBezTo>
                  <a:cubicBezTo>
                    <a:pt x="1302" y="204"/>
                    <a:pt x="1298" y="197"/>
                    <a:pt x="1298" y="189"/>
                  </a:cubicBezTo>
                  <a:cubicBezTo>
                    <a:pt x="1291" y="167"/>
                    <a:pt x="1276" y="148"/>
                    <a:pt x="1250" y="130"/>
                  </a:cubicBezTo>
                  <a:cubicBezTo>
                    <a:pt x="1154" y="52"/>
                    <a:pt x="921" y="1"/>
                    <a:pt x="6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8"/>
            <p:cNvSpPr/>
            <p:nvPr/>
          </p:nvSpPr>
          <p:spPr>
            <a:xfrm>
              <a:off x="1395810" y="3168990"/>
              <a:ext cx="281305" cy="75202"/>
            </a:xfrm>
            <a:custGeom>
              <a:rect b="b" l="l" r="r" t="t"/>
              <a:pathLst>
                <a:path extrusionOk="0" h="293" w="1096">
                  <a:moveTo>
                    <a:pt x="548" y="1"/>
                  </a:moveTo>
                  <a:cubicBezTo>
                    <a:pt x="315" y="1"/>
                    <a:pt x="115" y="64"/>
                    <a:pt x="34" y="148"/>
                  </a:cubicBezTo>
                  <a:cubicBezTo>
                    <a:pt x="19" y="163"/>
                    <a:pt x="8" y="178"/>
                    <a:pt x="0" y="192"/>
                  </a:cubicBezTo>
                  <a:cubicBezTo>
                    <a:pt x="115" y="252"/>
                    <a:pt x="319" y="293"/>
                    <a:pt x="548" y="293"/>
                  </a:cubicBezTo>
                  <a:cubicBezTo>
                    <a:pt x="777" y="293"/>
                    <a:pt x="977" y="252"/>
                    <a:pt x="1096" y="192"/>
                  </a:cubicBezTo>
                  <a:cubicBezTo>
                    <a:pt x="1088" y="178"/>
                    <a:pt x="1077" y="163"/>
                    <a:pt x="1062" y="148"/>
                  </a:cubicBezTo>
                  <a:cubicBezTo>
                    <a:pt x="977" y="64"/>
                    <a:pt x="781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3"/>
          <p:cNvSpPr/>
          <p:nvPr/>
        </p:nvSpPr>
        <p:spPr>
          <a:xfrm>
            <a:off x="4725224" y="2526500"/>
            <a:ext cx="3311100" cy="17745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3" name="Google Shape;1403;p13"/>
          <p:cNvSpPr txBox="1"/>
          <p:nvPr>
            <p:ph type="title"/>
          </p:nvPr>
        </p:nvSpPr>
        <p:spPr>
          <a:xfrm>
            <a:off x="720000" y="445025"/>
            <a:ext cx="3852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>
                <a:solidFill>
                  <a:schemeClr val="accent3"/>
                </a:solidFill>
              </a:rPr>
              <a:t>¿Cuantos somos?</a:t>
            </a:r>
            <a:endParaRPr>
              <a:solidFill>
                <a:schemeClr val="accent3"/>
              </a:solidFill>
            </a:endParaRPr>
          </a:p>
        </p:txBody>
      </p:sp>
      <p:grpSp>
        <p:nvGrpSpPr>
          <p:cNvPr id="1404" name="Google Shape;1404;p13"/>
          <p:cNvGrpSpPr/>
          <p:nvPr/>
        </p:nvGrpSpPr>
        <p:grpSpPr>
          <a:xfrm>
            <a:off x="720011" y="1877487"/>
            <a:ext cx="3402643" cy="2574102"/>
            <a:chOff x="720011" y="2029887"/>
            <a:chExt cx="3402643" cy="2574102"/>
          </a:xfrm>
        </p:grpSpPr>
        <p:grpSp>
          <p:nvGrpSpPr>
            <p:cNvPr id="1405" name="Google Shape;1405;p13"/>
            <p:cNvGrpSpPr/>
            <p:nvPr/>
          </p:nvGrpSpPr>
          <p:grpSpPr>
            <a:xfrm>
              <a:off x="720011" y="2029887"/>
              <a:ext cx="3402643" cy="2574102"/>
              <a:chOff x="7218747" y="1887124"/>
              <a:chExt cx="1887421" cy="1427835"/>
            </a:xfrm>
          </p:grpSpPr>
          <p:sp>
            <p:nvSpPr>
              <p:cNvPr id="1406" name="Google Shape;1406;p13"/>
              <p:cNvSpPr/>
              <p:nvPr/>
            </p:nvSpPr>
            <p:spPr>
              <a:xfrm>
                <a:off x="7218747" y="1902339"/>
                <a:ext cx="1809485" cy="1412620"/>
              </a:xfrm>
              <a:custGeom>
                <a:rect b="b" l="l" r="r" t="t"/>
                <a:pathLst>
                  <a:path extrusionOk="0" h="10955" w="14033">
                    <a:moveTo>
                      <a:pt x="5369" y="0"/>
                    </a:moveTo>
                    <a:cubicBezTo>
                      <a:pt x="4890" y="0"/>
                      <a:pt x="2203" y="2206"/>
                      <a:pt x="2203" y="2206"/>
                    </a:cubicBezTo>
                    <a:cubicBezTo>
                      <a:pt x="2086" y="2301"/>
                      <a:pt x="3620" y="2418"/>
                      <a:pt x="3620" y="2553"/>
                    </a:cubicBezTo>
                    <a:cubicBezTo>
                      <a:pt x="3620" y="2684"/>
                      <a:pt x="3251" y="3080"/>
                      <a:pt x="3177" y="3300"/>
                    </a:cubicBezTo>
                    <a:cubicBezTo>
                      <a:pt x="3099" y="3519"/>
                      <a:pt x="1666" y="3618"/>
                      <a:pt x="1396" y="3912"/>
                    </a:cubicBezTo>
                    <a:cubicBezTo>
                      <a:pt x="1127" y="4206"/>
                      <a:pt x="1" y="5059"/>
                      <a:pt x="100" y="5268"/>
                    </a:cubicBezTo>
                    <a:cubicBezTo>
                      <a:pt x="196" y="5477"/>
                      <a:pt x="1690" y="6161"/>
                      <a:pt x="1934" y="6274"/>
                    </a:cubicBezTo>
                    <a:cubicBezTo>
                      <a:pt x="2179" y="6387"/>
                      <a:pt x="125" y="8847"/>
                      <a:pt x="100" y="9191"/>
                    </a:cubicBezTo>
                    <a:cubicBezTo>
                      <a:pt x="76" y="9535"/>
                      <a:pt x="1396" y="10048"/>
                      <a:pt x="1885" y="10164"/>
                    </a:cubicBezTo>
                    <a:cubicBezTo>
                      <a:pt x="2373" y="10285"/>
                      <a:pt x="2494" y="10607"/>
                      <a:pt x="2911" y="10685"/>
                    </a:cubicBezTo>
                    <a:cubicBezTo>
                      <a:pt x="3219" y="10743"/>
                      <a:pt x="4725" y="10954"/>
                      <a:pt x="5760" y="10954"/>
                    </a:cubicBezTo>
                    <a:cubicBezTo>
                      <a:pt x="6121" y="10954"/>
                      <a:pt x="6424" y="10929"/>
                      <a:pt x="6601" y="10862"/>
                    </a:cubicBezTo>
                    <a:cubicBezTo>
                      <a:pt x="7287" y="10600"/>
                      <a:pt x="9242" y="9998"/>
                      <a:pt x="9610" y="9818"/>
                    </a:cubicBezTo>
                    <a:cubicBezTo>
                      <a:pt x="9975" y="9641"/>
                      <a:pt x="10758" y="8065"/>
                      <a:pt x="10831" y="7772"/>
                    </a:cubicBezTo>
                    <a:cubicBezTo>
                      <a:pt x="10906" y="7481"/>
                      <a:pt x="8877" y="6968"/>
                      <a:pt x="8583" y="6968"/>
                    </a:cubicBezTo>
                    <a:cubicBezTo>
                      <a:pt x="8298" y="6968"/>
                      <a:pt x="7071" y="7450"/>
                      <a:pt x="6706" y="7450"/>
                    </a:cubicBezTo>
                    <a:cubicBezTo>
                      <a:pt x="6695" y="7450"/>
                      <a:pt x="6684" y="7450"/>
                      <a:pt x="6675" y="7449"/>
                    </a:cubicBezTo>
                    <a:cubicBezTo>
                      <a:pt x="6356" y="7417"/>
                      <a:pt x="5369" y="7113"/>
                      <a:pt x="5369" y="7113"/>
                    </a:cubicBezTo>
                    <a:cubicBezTo>
                      <a:pt x="5369" y="7113"/>
                      <a:pt x="5651" y="6793"/>
                      <a:pt x="5869" y="6793"/>
                    </a:cubicBezTo>
                    <a:cubicBezTo>
                      <a:pt x="5877" y="6793"/>
                      <a:pt x="5885" y="6794"/>
                      <a:pt x="5893" y="6794"/>
                    </a:cubicBezTo>
                    <a:cubicBezTo>
                      <a:pt x="6112" y="6816"/>
                      <a:pt x="6650" y="6968"/>
                      <a:pt x="7089" y="6968"/>
                    </a:cubicBezTo>
                    <a:cubicBezTo>
                      <a:pt x="7499" y="6968"/>
                      <a:pt x="8346" y="6610"/>
                      <a:pt x="8955" y="6610"/>
                    </a:cubicBezTo>
                    <a:cubicBezTo>
                      <a:pt x="9004" y="6610"/>
                      <a:pt x="9051" y="6612"/>
                      <a:pt x="9096" y="6617"/>
                    </a:cubicBezTo>
                    <a:cubicBezTo>
                      <a:pt x="9472" y="6661"/>
                      <a:pt x="9951" y="6746"/>
                      <a:pt x="10446" y="6746"/>
                    </a:cubicBezTo>
                    <a:cubicBezTo>
                      <a:pt x="10754" y="6746"/>
                      <a:pt x="11068" y="6713"/>
                      <a:pt x="11366" y="6617"/>
                    </a:cubicBezTo>
                    <a:cubicBezTo>
                      <a:pt x="12145" y="6370"/>
                      <a:pt x="12934" y="5473"/>
                      <a:pt x="13228" y="5159"/>
                    </a:cubicBezTo>
                    <a:cubicBezTo>
                      <a:pt x="13522" y="4840"/>
                      <a:pt x="14032" y="3445"/>
                      <a:pt x="14032" y="3208"/>
                    </a:cubicBezTo>
                    <a:cubicBezTo>
                      <a:pt x="14032" y="2967"/>
                      <a:pt x="12035" y="637"/>
                      <a:pt x="11815" y="623"/>
                    </a:cubicBezTo>
                    <a:cubicBezTo>
                      <a:pt x="11810" y="623"/>
                      <a:pt x="11804" y="622"/>
                      <a:pt x="11796" y="622"/>
                    </a:cubicBezTo>
                    <a:cubicBezTo>
                      <a:pt x="11476" y="622"/>
                      <a:pt x="8922" y="974"/>
                      <a:pt x="8534" y="974"/>
                    </a:cubicBezTo>
                    <a:cubicBezTo>
                      <a:pt x="8529" y="974"/>
                      <a:pt x="8524" y="974"/>
                      <a:pt x="8519" y="974"/>
                    </a:cubicBezTo>
                    <a:cubicBezTo>
                      <a:pt x="8179" y="959"/>
                      <a:pt x="5843" y="0"/>
                      <a:pt x="5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13"/>
              <p:cNvSpPr/>
              <p:nvPr/>
            </p:nvSpPr>
            <p:spPr>
              <a:xfrm>
                <a:off x="7225323" y="1887124"/>
                <a:ext cx="1809614" cy="1413007"/>
              </a:xfrm>
              <a:custGeom>
                <a:rect b="b" l="l" r="r" t="t"/>
                <a:pathLst>
                  <a:path extrusionOk="0" h="10958" w="14034">
                    <a:moveTo>
                      <a:pt x="5367" y="1"/>
                    </a:moveTo>
                    <a:cubicBezTo>
                      <a:pt x="4889" y="1"/>
                      <a:pt x="2202" y="2207"/>
                      <a:pt x="2202" y="2207"/>
                    </a:cubicBezTo>
                    <a:cubicBezTo>
                      <a:pt x="2085" y="2303"/>
                      <a:pt x="3618" y="2423"/>
                      <a:pt x="3618" y="2553"/>
                    </a:cubicBezTo>
                    <a:cubicBezTo>
                      <a:pt x="3618" y="2689"/>
                      <a:pt x="3254" y="3081"/>
                      <a:pt x="3175" y="3301"/>
                    </a:cubicBezTo>
                    <a:cubicBezTo>
                      <a:pt x="3097" y="3520"/>
                      <a:pt x="1664" y="3620"/>
                      <a:pt x="1394" y="3913"/>
                    </a:cubicBezTo>
                    <a:cubicBezTo>
                      <a:pt x="1126" y="4207"/>
                      <a:pt x="0" y="5060"/>
                      <a:pt x="99" y="5273"/>
                    </a:cubicBezTo>
                    <a:cubicBezTo>
                      <a:pt x="195" y="5482"/>
                      <a:pt x="1688" y="6161"/>
                      <a:pt x="1933" y="6275"/>
                    </a:cubicBezTo>
                    <a:cubicBezTo>
                      <a:pt x="2177" y="6388"/>
                      <a:pt x="123" y="8852"/>
                      <a:pt x="99" y="9192"/>
                    </a:cubicBezTo>
                    <a:cubicBezTo>
                      <a:pt x="74" y="9536"/>
                      <a:pt x="1394" y="10049"/>
                      <a:pt x="1883" y="10169"/>
                    </a:cubicBezTo>
                    <a:cubicBezTo>
                      <a:pt x="2372" y="10290"/>
                      <a:pt x="2492" y="10612"/>
                      <a:pt x="2910" y="10689"/>
                    </a:cubicBezTo>
                    <a:cubicBezTo>
                      <a:pt x="3216" y="10747"/>
                      <a:pt x="4713" y="10958"/>
                      <a:pt x="5750" y="10958"/>
                    </a:cubicBezTo>
                    <a:cubicBezTo>
                      <a:pt x="6115" y="10958"/>
                      <a:pt x="6424" y="10932"/>
                      <a:pt x="6602" y="10864"/>
                    </a:cubicBezTo>
                    <a:cubicBezTo>
                      <a:pt x="7286" y="10601"/>
                      <a:pt x="9241" y="10000"/>
                      <a:pt x="9609" y="9823"/>
                    </a:cubicBezTo>
                    <a:cubicBezTo>
                      <a:pt x="9973" y="9642"/>
                      <a:pt x="10756" y="8070"/>
                      <a:pt x="10830" y="7776"/>
                    </a:cubicBezTo>
                    <a:cubicBezTo>
                      <a:pt x="10905" y="7482"/>
                      <a:pt x="8875" y="6969"/>
                      <a:pt x="8582" y="6969"/>
                    </a:cubicBezTo>
                    <a:cubicBezTo>
                      <a:pt x="8297" y="6972"/>
                      <a:pt x="7069" y="7452"/>
                      <a:pt x="6705" y="7452"/>
                    </a:cubicBezTo>
                    <a:cubicBezTo>
                      <a:pt x="6694" y="7452"/>
                      <a:pt x="6683" y="7451"/>
                      <a:pt x="6674" y="7450"/>
                    </a:cubicBezTo>
                    <a:cubicBezTo>
                      <a:pt x="6355" y="7418"/>
                      <a:pt x="5367" y="7114"/>
                      <a:pt x="5367" y="7114"/>
                    </a:cubicBezTo>
                    <a:cubicBezTo>
                      <a:pt x="5367" y="7114"/>
                      <a:pt x="5654" y="6794"/>
                      <a:pt x="5871" y="6794"/>
                    </a:cubicBezTo>
                    <a:cubicBezTo>
                      <a:pt x="5878" y="6794"/>
                      <a:pt x="5885" y="6795"/>
                      <a:pt x="5891" y="6795"/>
                    </a:cubicBezTo>
                    <a:cubicBezTo>
                      <a:pt x="6110" y="6816"/>
                      <a:pt x="6649" y="6969"/>
                      <a:pt x="7091" y="6969"/>
                    </a:cubicBezTo>
                    <a:cubicBezTo>
                      <a:pt x="7093" y="6969"/>
                      <a:pt x="7095" y="6969"/>
                      <a:pt x="7096" y="6969"/>
                    </a:cubicBezTo>
                    <a:cubicBezTo>
                      <a:pt x="7505" y="6969"/>
                      <a:pt x="8346" y="6615"/>
                      <a:pt x="8953" y="6615"/>
                    </a:cubicBezTo>
                    <a:cubicBezTo>
                      <a:pt x="9002" y="6615"/>
                      <a:pt x="9050" y="6617"/>
                      <a:pt x="9095" y="6622"/>
                    </a:cubicBezTo>
                    <a:cubicBezTo>
                      <a:pt x="9472" y="6663"/>
                      <a:pt x="9954" y="6749"/>
                      <a:pt x="10451" y="6749"/>
                    </a:cubicBezTo>
                    <a:cubicBezTo>
                      <a:pt x="10757" y="6749"/>
                      <a:pt x="11068" y="6716"/>
                      <a:pt x="11365" y="6622"/>
                    </a:cubicBezTo>
                    <a:cubicBezTo>
                      <a:pt x="12143" y="6370"/>
                      <a:pt x="12933" y="5478"/>
                      <a:pt x="13227" y="5160"/>
                    </a:cubicBezTo>
                    <a:cubicBezTo>
                      <a:pt x="13521" y="4841"/>
                      <a:pt x="14034" y="3450"/>
                      <a:pt x="14034" y="3209"/>
                    </a:cubicBezTo>
                    <a:cubicBezTo>
                      <a:pt x="14034" y="2971"/>
                      <a:pt x="12034" y="638"/>
                      <a:pt x="11815" y="625"/>
                    </a:cubicBezTo>
                    <a:cubicBezTo>
                      <a:pt x="11810" y="624"/>
                      <a:pt x="11805" y="624"/>
                      <a:pt x="11800" y="624"/>
                    </a:cubicBezTo>
                    <a:cubicBezTo>
                      <a:pt x="11499" y="624"/>
                      <a:pt x="8952" y="975"/>
                      <a:pt x="8540" y="975"/>
                    </a:cubicBezTo>
                    <a:cubicBezTo>
                      <a:pt x="8532" y="975"/>
                      <a:pt x="8525" y="975"/>
                      <a:pt x="8519" y="975"/>
                    </a:cubicBezTo>
                    <a:cubicBezTo>
                      <a:pt x="8179" y="964"/>
                      <a:pt x="5842" y="1"/>
                      <a:pt x="53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13"/>
              <p:cNvSpPr/>
              <p:nvPr/>
            </p:nvSpPr>
            <p:spPr>
              <a:xfrm>
                <a:off x="8597867" y="2809473"/>
                <a:ext cx="508301" cy="392774"/>
              </a:xfrm>
              <a:custGeom>
                <a:rect b="b" l="l" r="r" t="t"/>
                <a:pathLst>
                  <a:path extrusionOk="0" h="3046" w="3942">
                    <a:moveTo>
                      <a:pt x="2910" y="0"/>
                    </a:moveTo>
                    <a:cubicBezTo>
                      <a:pt x="2867" y="0"/>
                      <a:pt x="2820" y="5"/>
                      <a:pt x="2766" y="18"/>
                    </a:cubicBezTo>
                    <a:cubicBezTo>
                      <a:pt x="1952" y="201"/>
                      <a:pt x="1863" y="853"/>
                      <a:pt x="1594" y="1080"/>
                    </a:cubicBezTo>
                    <a:cubicBezTo>
                      <a:pt x="1325" y="1310"/>
                      <a:pt x="546" y="1809"/>
                      <a:pt x="546" y="1809"/>
                    </a:cubicBezTo>
                    <a:cubicBezTo>
                      <a:pt x="287" y="2198"/>
                      <a:pt x="96" y="2616"/>
                      <a:pt x="4" y="2920"/>
                    </a:cubicBezTo>
                    <a:cubicBezTo>
                      <a:pt x="1" y="2931"/>
                      <a:pt x="17" y="2935"/>
                      <a:pt x="48" y="2935"/>
                    </a:cubicBezTo>
                    <a:cubicBezTo>
                      <a:pt x="233" y="2935"/>
                      <a:pt x="961" y="2775"/>
                      <a:pt x="1261" y="2747"/>
                    </a:cubicBezTo>
                    <a:cubicBezTo>
                      <a:pt x="1271" y="2746"/>
                      <a:pt x="1280" y="2746"/>
                      <a:pt x="1290" y="2746"/>
                    </a:cubicBezTo>
                    <a:cubicBezTo>
                      <a:pt x="1557" y="2746"/>
                      <a:pt x="1945" y="3046"/>
                      <a:pt x="2342" y="3046"/>
                    </a:cubicBezTo>
                    <a:cubicBezTo>
                      <a:pt x="2475" y="3046"/>
                      <a:pt x="2610" y="3012"/>
                      <a:pt x="2741" y="2920"/>
                    </a:cubicBezTo>
                    <a:cubicBezTo>
                      <a:pt x="3279" y="2549"/>
                      <a:pt x="3941" y="2191"/>
                      <a:pt x="3916" y="1735"/>
                    </a:cubicBezTo>
                    <a:cubicBezTo>
                      <a:pt x="3892" y="1278"/>
                      <a:pt x="3792" y="262"/>
                      <a:pt x="3481" y="201"/>
                    </a:cubicBezTo>
                    <a:cubicBezTo>
                      <a:pt x="3216" y="151"/>
                      <a:pt x="3134" y="0"/>
                      <a:pt x="29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09" name="Google Shape;1409;p13"/>
              <p:cNvGrpSpPr/>
              <p:nvPr/>
            </p:nvGrpSpPr>
            <p:grpSpPr>
              <a:xfrm>
                <a:off x="7586934" y="2133598"/>
                <a:ext cx="1211436" cy="1049579"/>
                <a:chOff x="6835259" y="2243548"/>
                <a:chExt cx="1211436" cy="1049579"/>
              </a:xfrm>
            </p:grpSpPr>
            <p:sp>
              <p:nvSpPr>
                <p:cNvPr id="1410" name="Google Shape;1410;p13"/>
                <p:cNvSpPr/>
                <p:nvPr/>
              </p:nvSpPr>
              <p:spPr>
                <a:xfrm>
                  <a:off x="6865430" y="2263417"/>
                  <a:ext cx="1181265" cy="981290"/>
                </a:xfrm>
                <a:custGeom>
                  <a:rect b="b" l="l" r="r" t="t"/>
                  <a:pathLst>
                    <a:path extrusionOk="0" h="7610" w="9161">
                      <a:moveTo>
                        <a:pt x="4639" y="1"/>
                      </a:moveTo>
                      <a:lnTo>
                        <a:pt x="4639" y="68"/>
                      </a:lnTo>
                      <a:cubicBezTo>
                        <a:pt x="4713" y="68"/>
                        <a:pt x="4791" y="68"/>
                        <a:pt x="4866" y="71"/>
                      </a:cubicBezTo>
                      <a:lnTo>
                        <a:pt x="4866" y="4"/>
                      </a:lnTo>
                      <a:cubicBezTo>
                        <a:pt x="4791" y="1"/>
                        <a:pt x="4713" y="1"/>
                        <a:pt x="4639" y="1"/>
                      </a:cubicBezTo>
                      <a:close/>
                      <a:moveTo>
                        <a:pt x="4413" y="12"/>
                      </a:moveTo>
                      <a:cubicBezTo>
                        <a:pt x="4338" y="15"/>
                        <a:pt x="4264" y="22"/>
                        <a:pt x="4186" y="33"/>
                      </a:cubicBezTo>
                      <a:lnTo>
                        <a:pt x="4196" y="100"/>
                      </a:lnTo>
                      <a:cubicBezTo>
                        <a:pt x="4267" y="89"/>
                        <a:pt x="4341" y="82"/>
                        <a:pt x="4416" y="79"/>
                      </a:cubicBezTo>
                      <a:lnTo>
                        <a:pt x="4413" y="12"/>
                      </a:lnTo>
                      <a:close/>
                      <a:moveTo>
                        <a:pt x="5092" y="15"/>
                      </a:moveTo>
                      <a:lnTo>
                        <a:pt x="5088" y="82"/>
                      </a:lnTo>
                      <a:cubicBezTo>
                        <a:pt x="5163" y="86"/>
                        <a:pt x="5237" y="93"/>
                        <a:pt x="5308" y="104"/>
                      </a:cubicBezTo>
                      <a:lnTo>
                        <a:pt x="5318" y="37"/>
                      </a:lnTo>
                      <a:cubicBezTo>
                        <a:pt x="5245" y="29"/>
                        <a:pt x="5166" y="19"/>
                        <a:pt x="5092" y="15"/>
                      </a:cubicBezTo>
                      <a:close/>
                      <a:moveTo>
                        <a:pt x="3962" y="61"/>
                      </a:moveTo>
                      <a:cubicBezTo>
                        <a:pt x="3888" y="71"/>
                        <a:pt x="3814" y="86"/>
                        <a:pt x="3740" y="100"/>
                      </a:cubicBezTo>
                      <a:lnTo>
                        <a:pt x="3754" y="167"/>
                      </a:lnTo>
                      <a:cubicBezTo>
                        <a:pt x="3825" y="153"/>
                        <a:pt x="3899" y="139"/>
                        <a:pt x="3973" y="128"/>
                      </a:cubicBezTo>
                      <a:lnTo>
                        <a:pt x="3962" y="61"/>
                      </a:lnTo>
                      <a:close/>
                      <a:moveTo>
                        <a:pt x="5542" y="68"/>
                      </a:moveTo>
                      <a:lnTo>
                        <a:pt x="5531" y="135"/>
                      </a:lnTo>
                      <a:cubicBezTo>
                        <a:pt x="5606" y="146"/>
                        <a:pt x="5680" y="161"/>
                        <a:pt x="5751" y="178"/>
                      </a:cubicBezTo>
                      <a:lnTo>
                        <a:pt x="5765" y="111"/>
                      </a:lnTo>
                      <a:cubicBezTo>
                        <a:pt x="5691" y="97"/>
                        <a:pt x="5616" y="82"/>
                        <a:pt x="5542" y="68"/>
                      </a:cubicBezTo>
                      <a:close/>
                      <a:moveTo>
                        <a:pt x="3520" y="153"/>
                      </a:moveTo>
                      <a:cubicBezTo>
                        <a:pt x="3446" y="171"/>
                        <a:pt x="3372" y="192"/>
                        <a:pt x="3300" y="213"/>
                      </a:cubicBezTo>
                      <a:lnTo>
                        <a:pt x="3322" y="277"/>
                      </a:lnTo>
                      <a:cubicBezTo>
                        <a:pt x="3393" y="256"/>
                        <a:pt x="3464" y="235"/>
                        <a:pt x="3534" y="217"/>
                      </a:cubicBezTo>
                      <a:lnTo>
                        <a:pt x="3520" y="153"/>
                      </a:lnTo>
                      <a:close/>
                      <a:moveTo>
                        <a:pt x="5985" y="164"/>
                      </a:moveTo>
                      <a:lnTo>
                        <a:pt x="5967" y="228"/>
                      </a:lnTo>
                      <a:cubicBezTo>
                        <a:pt x="6041" y="249"/>
                        <a:pt x="6112" y="270"/>
                        <a:pt x="6183" y="292"/>
                      </a:cubicBezTo>
                      <a:lnTo>
                        <a:pt x="6204" y="228"/>
                      </a:lnTo>
                      <a:cubicBezTo>
                        <a:pt x="6129" y="203"/>
                        <a:pt x="6059" y="182"/>
                        <a:pt x="5985" y="164"/>
                      </a:cubicBezTo>
                      <a:close/>
                      <a:moveTo>
                        <a:pt x="3085" y="284"/>
                      </a:moveTo>
                      <a:cubicBezTo>
                        <a:pt x="3014" y="309"/>
                        <a:pt x="2943" y="334"/>
                        <a:pt x="2872" y="362"/>
                      </a:cubicBezTo>
                      <a:lnTo>
                        <a:pt x="2900" y="426"/>
                      </a:lnTo>
                      <a:cubicBezTo>
                        <a:pt x="2968" y="398"/>
                        <a:pt x="3039" y="373"/>
                        <a:pt x="3109" y="348"/>
                      </a:cubicBezTo>
                      <a:lnTo>
                        <a:pt x="3085" y="284"/>
                      </a:lnTo>
                      <a:close/>
                      <a:moveTo>
                        <a:pt x="6416" y="302"/>
                      </a:moveTo>
                      <a:lnTo>
                        <a:pt x="6395" y="362"/>
                      </a:lnTo>
                      <a:cubicBezTo>
                        <a:pt x="6462" y="390"/>
                        <a:pt x="6533" y="419"/>
                        <a:pt x="6601" y="447"/>
                      </a:cubicBezTo>
                      <a:lnTo>
                        <a:pt x="6629" y="383"/>
                      </a:lnTo>
                      <a:cubicBezTo>
                        <a:pt x="6558" y="355"/>
                        <a:pt x="6487" y="326"/>
                        <a:pt x="6416" y="302"/>
                      </a:cubicBezTo>
                      <a:close/>
                      <a:moveTo>
                        <a:pt x="2667" y="454"/>
                      </a:moveTo>
                      <a:lnTo>
                        <a:pt x="2635" y="468"/>
                      </a:lnTo>
                      <a:cubicBezTo>
                        <a:pt x="2578" y="493"/>
                        <a:pt x="2518" y="525"/>
                        <a:pt x="2462" y="553"/>
                      </a:cubicBezTo>
                      <a:lnTo>
                        <a:pt x="2493" y="614"/>
                      </a:lnTo>
                      <a:cubicBezTo>
                        <a:pt x="2550" y="586"/>
                        <a:pt x="2607" y="557"/>
                        <a:pt x="2663" y="529"/>
                      </a:cubicBezTo>
                      <a:lnTo>
                        <a:pt x="2695" y="514"/>
                      </a:lnTo>
                      <a:lnTo>
                        <a:pt x="2667" y="454"/>
                      </a:lnTo>
                      <a:close/>
                      <a:moveTo>
                        <a:pt x="6834" y="479"/>
                      </a:moveTo>
                      <a:lnTo>
                        <a:pt x="6805" y="539"/>
                      </a:lnTo>
                      <a:cubicBezTo>
                        <a:pt x="6873" y="571"/>
                        <a:pt x="6936" y="607"/>
                        <a:pt x="7004" y="642"/>
                      </a:cubicBezTo>
                      <a:lnTo>
                        <a:pt x="7036" y="581"/>
                      </a:lnTo>
                      <a:cubicBezTo>
                        <a:pt x="6969" y="546"/>
                        <a:pt x="6902" y="511"/>
                        <a:pt x="6834" y="479"/>
                      </a:cubicBezTo>
                      <a:close/>
                      <a:moveTo>
                        <a:pt x="2263" y="656"/>
                      </a:moveTo>
                      <a:cubicBezTo>
                        <a:pt x="2196" y="692"/>
                        <a:pt x="2129" y="730"/>
                        <a:pt x="2065" y="769"/>
                      </a:cubicBezTo>
                      <a:lnTo>
                        <a:pt x="2101" y="826"/>
                      </a:lnTo>
                      <a:cubicBezTo>
                        <a:pt x="2164" y="790"/>
                        <a:pt x="2228" y="751"/>
                        <a:pt x="2295" y="716"/>
                      </a:cubicBezTo>
                      <a:lnTo>
                        <a:pt x="2263" y="656"/>
                      </a:lnTo>
                      <a:close/>
                      <a:moveTo>
                        <a:pt x="7230" y="699"/>
                      </a:moveTo>
                      <a:lnTo>
                        <a:pt x="7196" y="755"/>
                      </a:lnTo>
                      <a:cubicBezTo>
                        <a:pt x="7259" y="794"/>
                        <a:pt x="7319" y="836"/>
                        <a:pt x="7382" y="879"/>
                      </a:cubicBezTo>
                      <a:lnTo>
                        <a:pt x="7418" y="823"/>
                      </a:lnTo>
                      <a:cubicBezTo>
                        <a:pt x="7358" y="780"/>
                        <a:pt x="7294" y="738"/>
                        <a:pt x="7230" y="699"/>
                      </a:cubicBezTo>
                      <a:close/>
                      <a:moveTo>
                        <a:pt x="1874" y="886"/>
                      </a:moveTo>
                      <a:cubicBezTo>
                        <a:pt x="1810" y="925"/>
                        <a:pt x="1746" y="968"/>
                        <a:pt x="1683" y="1010"/>
                      </a:cubicBezTo>
                      <a:lnTo>
                        <a:pt x="1722" y="1066"/>
                      </a:lnTo>
                      <a:cubicBezTo>
                        <a:pt x="1782" y="1024"/>
                        <a:pt x="1846" y="981"/>
                        <a:pt x="1909" y="942"/>
                      </a:cubicBezTo>
                      <a:lnTo>
                        <a:pt x="1874" y="886"/>
                      </a:lnTo>
                      <a:close/>
                      <a:moveTo>
                        <a:pt x="7603" y="957"/>
                      </a:moveTo>
                      <a:lnTo>
                        <a:pt x="7560" y="1010"/>
                      </a:lnTo>
                      <a:cubicBezTo>
                        <a:pt x="7620" y="1056"/>
                        <a:pt x="7676" y="1106"/>
                        <a:pt x="7733" y="1155"/>
                      </a:cubicBezTo>
                      <a:lnTo>
                        <a:pt x="7776" y="1102"/>
                      </a:lnTo>
                      <a:cubicBezTo>
                        <a:pt x="7719" y="1053"/>
                        <a:pt x="7663" y="1006"/>
                        <a:pt x="7603" y="957"/>
                      </a:cubicBezTo>
                      <a:close/>
                      <a:moveTo>
                        <a:pt x="1498" y="1141"/>
                      </a:moveTo>
                      <a:cubicBezTo>
                        <a:pt x="1439" y="1187"/>
                        <a:pt x="1378" y="1233"/>
                        <a:pt x="1321" y="1279"/>
                      </a:cubicBezTo>
                      <a:lnTo>
                        <a:pt x="1364" y="1332"/>
                      </a:lnTo>
                      <a:cubicBezTo>
                        <a:pt x="1421" y="1287"/>
                        <a:pt x="1481" y="1240"/>
                        <a:pt x="1541" y="1194"/>
                      </a:cubicBezTo>
                      <a:lnTo>
                        <a:pt x="1498" y="1141"/>
                      </a:lnTo>
                      <a:close/>
                      <a:moveTo>
                        <a:pt x="7942" y="1258"/>
                      </a:moveTo>
                      <a:lnTo>
                        <a:pt x="7897" y="1308"/>
                      </a:lnTo>
                      <a:cubicBezTo>
                        <a:pt x="7946" y="1357"/>
                        <a:pt x="7998" y="1414"/>
                        <a:pt x="8049" y="1467"/>
                      </a:cubicBezTo>
                      <a:lnTo>
                        <a:pt x="8098" y="1421"/>
                      </a:lnTo>
                      <a:cubicBezTo>
                        <a:pt x="8049" y="1367"/>
                        <a:pt x="7995" y="1311"/>
                        <a:pt x="7942" y="1258"/>
                      </a:cubicBezTo>
                      <a:close/>
                      <a:moveTo>
                        <a:pt x="1148" y="1424"/>
                      </a:moveTo>
                      <a:cubicBezTo>
                        <a:pt x="1091" y="1478"/>
                        <a:pt x="1035" y="1527"/>
                        <a:pt x="982" y="1580"/>
                      </a:cubicBezTo>
                      <a:lnTo>
                        <a:pt x="1027" y="1626"/>
                      </a:lnTo>
                      <a:cubicBezTo>
                        <a:pt x="1081" y="1576"/>
                        <a:pt x="1134" y="1527"/>
                        <a:pt x="1191" y="1478"/>
                      </a:cubicBezTo>
                      <a:lnTo>
                        <a:pt x="1148" y="1424"/>
                      </a:lnTo>
                      <a:close/>
                      <a:moveTo>
                        <a:pt x="8247" y="1594"/>
                      </a:moveTo>
                      <a:lnTo>
                        <a:pt x="8194" y="1637"/>
                      </a:lnTo>
                      <a:cubicBezTo>
                        <a:pt x="8240" y="1697"/>
                        <a:pt x="8282" y="1754"/>
                        <a:pt x="8325" y="1818"/>
                      </a:cubicBezTo>
                      <a:lnTo>
                        <a:pt x="8381" y="1779"/>
                      </a:lnTo>
                      <a:cubicBezTo>
                        <a:pt x="8338" y="1715"/>
                        <a:pt x="8292" y="1654"/>
                        <a:pt x="8247" y="1594"/>
                      </a:cubicBezTo>
                      <a:close/>
                      <a:moveTo>
                        <a:pt x="823" y="1739"/>
                      </a:moveTo>
                      <a:cubicBezTo>
                        <a:pt x="769" y="1796"/>
                        <a:pt x="716" y="1852"/>
                        <a:pt x="670" y="1909"/>
                      </a:cubicBezTo>
                      <a:lnTo>
                        <a:pt x="720" y="1952"/>
                      </a:lnTo>
                      <a:cubicBezTo>
                        <a:pt x="769" y="1895"/>
                        <a:pt x="818" y="1839"/>
                        <a:pt x="869" y="1785"/>
                      </a:cubicBezTo>
                      <a:lnTo>
                        <a:pt x="823" y="1739"/>
                      </a:lnTo>
                      <a:close/>
                      <a:moveTo>
                        <a:pt x="8505" y="1966"/>
                      </a:moveTo>
                      <a:lnTo>
                        <a:pt x="8449" y="2001"/>
                      </a:lnTo>
                      <a:cubicBezTo>
                        <a:pt x="8459" y="2019"/>
                        <a:pt x="8470" y="2037"/>
                        <a:pt x="8480" y="2055"/>
                      </a:cubicBezTo>
                      <a:cubicBezTo>
                        <a:pt x="8505" y="2101"/>
                        <a:pt x="8534" y="2150"/>
                        <a:pt x="8558" y="2196"/>
                      </a:cubicBezTo>
                      <a:lnTo>
                        <a:pt x="8619" y="2164"/>
                      </a:lnTo>
                      <a:cubicBezTo>
                        <a:pt x="8593" y="2115"/>
                        <a:pt x="8565" y="2068"/>
                        <a:pt x="8537" y="2022"/>
                      </a:cubicBezTo>
                      <a:cubicBezTo>
                        <a:pt x="8526" y="2005"/>
                        <a:pt x="8516" y="1983"/>
                        <a:pt x="8505" y="1966"/>
                      </a:cubicBezTo>
                      <a:close/>
                      <a:moveTo>
                        <a:pt x="529" y="2086"/>
                      </a:moveTo>
                      <a:cubicBezTo>
                        <a:pt x="483" y="2146"/>
                        <a:pt x="436" y="2207"/>
                        <a:pt x="398" y="2271"/>
                      </a:cubicBezTo>
                      <a:lnTo>
                        <a:pt x="454" y="2306"/>
                      </a:lnTo>
                      <a:cubicBezTo>
                        <a:pt x="493" y="2246"/>
                        <a:pt x="535" y="2186"/>
                        <a:pt x="581" y="2125"/>
                      </a:cubicBezTo>
                      <a:lnTo>
                        <a:pt x="529" y="2086"/>
                      </a:lnTo>
                      <a:close/>
                      <a:moveTo>
                        <a:pt x="8721" y="2366"/>
                      </a:moveTo>
                      <a:lnTo>
                        <a:pt x="8661" y="2395"/>
                      </a:lnTo>
                      <a:cubicBezTo>
                        <a:pt x="8693" y="2462"/>
                        <a:pt x="8725" y="2529"/>
                        <a:pt x="8753" y="2596"/>
                      </a:cubicBezTo>
                      <a:lnTo>
                        <a:pt x="8813" y="2571"/>
                      </a:lnTo>
                      <a:cubicBezTo>
                        <a:pt x="8784" y="2504"/>
                        <a:pt x="8753" y="2434"/>
                        <a:pt x="8721" y="2366"/>
                      </a:cubicBezTo>
                      <a:close/>
                      <a:moveTo>
                        <a:pt x="277" y="2465"/>
                      </a:moveTo>
                      <a:cubicBezTo>
                        <a:pt x="241" y="2532"/>
                        <a:pt x="207" y="2599"/>
                        <a:pt x="174" y="2667"/>
                      </a:cubicBezTo>
                      <a:lnTo>
                        <a:pt x="238" y="2695"/>
                      </a:lnTo>
                      <a:cubicBezTo>
                        <a:pt x="266" y="2632"/>
                        <a:pt x="302" y="2565"/>
                        <a:pt x="337" y="2497"/>
                      </a:cubicBezTo>
                      <a:lnTo>
                        <a:pt x="277" y="2465"/>
                      </a:lnTo>
                      <a:close/>
                      <a:moveTo>
                        <a:pt x="8898" y="2784"/>
                      </a:moveTo>
                      <a:lnTo>
                        <a:pt x="8835" y="2805"/>
                      </a:lnTo>
                      <a:cubicBezTo>
                        <a:pt x="8859" y="2876"/>
                        <a:pt x="8884" y="2947"/>
                        <a:pt x="8905" y="3017"/>
                      </a:cubicBezTo>
                      <a:lnTo>
                        <a:pt x="8969" y="2996"/>
                      </a:lnTo>
                      <a:cubicBezTo>
                        <a:pt x="8948" y="2926"/>
                        <a:pt x="8923" y="2854"/>
                        <a:pt x="8898" y="2784"/>
                      </a:cubicBezTo>
                      <a:close/>
                      <a:moveTo>
                        <a:pt x="93" y="2880"/>
                      </a:moveTo>
                      <a:cubicBezTo>
                        <a:pt x="68" y="2954"/>
                        <a:pt x="47" y="3028"/>
                        <a:pt x="32" y="3102"/>
                      </a:cubicBezTo>
                      <a:lnTo>
                        <a:pt x="100" y="3113"/>
                      </a:lnTo>
                      <a:cubicBezTo>
                        <a:pt x="114" y="3045"/>
                        <a:pt x="132" y="2975"/>
                        <a:pt x="156" y="2901"/>
                      </a:cubicBezTo>
                      <a:lnTo>
                        <a:pt x="93" y="2880"/>
                      </a:lnTo>
                      <a:close/>
                      <a:moveTo>
                        <a:pt x="9029" y="3215"/>
                      </a:moveTo>
                      <a:lnTo>
                        <a:pt x="8962" y="3233"/>
                      </a:lnTo>
                      <a:cubicBezTo>
                        <a:pt x="8983" y="3305"/>
                        <a:pt x="8997" y="3379"/>
                        <a:pt x="9011" y="3449"/>
                      </a:cubicBezTo>
                      <a:lnTo>
                        <a:pt x="9078" y="3439"/>
                      </a:lnTo>
                      <a:cubicBezTo>
                        <a:pt x="9065" y="3364"/>
                        <a:pt x="9047" y="3290"/>
                        <a:pt x="9029" y="3215"/>
                      </a:cubicBezTo>
                      <a:close/>
                      <a:moveTo>
                        <a:pt x="4" y="3329"/>
                      </a:moveTo>
                      <a:cubicBezTo>
                        <a:pt x="1" y="3354"/>
                        <a:pt x="1" y="3379"/>
                        <a:pt x="1" y="3403"/>
                      </a:cubicBezTo>
                      <a:cubicBezTo>
                        <a:pt x="1" y="3457"/>
                        <a:pt x="4" y="3509"/>
                        <a:pt x="11" y="3560"/>
                      </a:cubicBezTo>
                      <a:lnTo>
                        <a:pt x="79" y="3552"/>
                      </a:lnTo>
                      <a:cubicBezTo>
                        <a:pt x="72" y="3503"/>
                        <a:pt x="68" y="3453"/>
                        <a:pt x="68" y="3403"/>
                      </a:cubicBezTo>
                      <a:cubicBezTo>
                        <a:pt x="68" y="3379"/>
                        <a:pt x="68" y="3357"/>
                        <a:pt x="72" y="3333"/>
                      </a:cubicBezTo>
                      <a:lnTo>
                        <a:pt x="4" y="3329"/>
                      </a:lnTo>
                      <a:close/>
                      <a:moveTo>
                        <a:pt x="9118" y="3662"/>
                      </a:moveTo>
                      <a:lnTo>
                        <a:pt x="9050" y="3669"/>
                      </a:lnTo>
                      <a:cubicBezTo>
                        <a:pt x="9061" y="3743"/>
                        <a:pt x="9068" y="3818"/>
                        <a:pt x="9075" y="3892"/>
                      </a:cubicBezTo>
                      <a:lnTo>
                        <a:pt x="9142" y="3885"/>
                      </a:lnTo>
                      <a:cubicBezTo>
                        <a:pt x="9135" y="3810"/>
                        <a:pt x="9124" y="3736"/>
                        <a:pt x="9118" y="3662"/>
                      </a:cubicBezTo>
                      <a:close/>
                      <a:moveTo>
                        <a:pt x="128" y="3761"/>
                      </a:moveTo>
                      <a:lnTo>
                        <a:pt x="65" y="3786"/>
                      </a:lnTo>
                      <a:cubicBezTo>
                        <a:pt x="89" y="3857"/>
                        <a:pt x="122" y="3927"/>
                        <a:pt x="164" y="3995"/>
                      </a:cubicBezTo>
                      <a:lnTo>
                        <a:pt x="220" y="3959"/>
                      </a:lnTo>
                      <a:cubicBezTo>
                        <a:pt x="181" y="3895"/>
                        <a:pt x="150" y="3831"/>
                        <a:pt x="128" y="3761"/>
                      </a:cubicBezTo>
                      <a:close/>
                      <a:moveTo>
                        <a:pt x="355" y="4125"/>
                      </a:moveTo>
                      <a:lnTo>
                        <a:pt x="309" y="4176"/>
                      </a:lnTo>
                      <a:cubicBezTo>
                        <a:pt x="362" y="4228"/>
                        <a:pt x="422" y="4278"/>
                        <a:pt x="486" y="4320"/>
                      </a:cubicBezTo>
                      <a:lnTo>
                        <a:pt x="525" y="4264"/>
                      </a:lnTo>
                      <a:cubicBezTo>
                        <a:pt x="465" y="4221"/>
                        <a:pt x="408" y="4176"/>
                        <a:pt x="355" y="4125"/>
                      </a:cubicBezTo>
                      <a:close/>
                      <a:moveTo>
                        <a:pt x="9157" y="4112"/>
                      </a:moveTo>
                      <a:lnTo>
                        <a:pt x="9090" y="4115"/>
                      </a:lnTo>
                      <a:cubicBezTo>
                        <a:pt x="9090" y="4165"/>
                        <a:pt x="9093" y="4218"/>
                        <a:pt x="9093" y="4271"/>
                      </a:cubicBezTo>
                      <a:cubicBezTo>
                        <a:pt x="9093" y="4292"/>
                        <a:pt x="9090" y="4317"/>
                        <a:pt x="9090" y="4338"/>
                      </a:cubicBezTo>
                      <a:lnTo>
                        <a:pt x="9157" y="4338"/>
                      </a:lnTo>
                      <a:cubicBezTo>
                        <a:pt x="9160" y="4317"/>
                        <a:pt x="9160" y="4292"/>
                        <a:pt x="9160" y="4271"/>
                      </a:cubicBezTo>
                      <a:cubicBezTo>
                        <a:pt x="9160" y="4218"/>
                        <a:pt x="9157" y="4165"/>
                        <a:pt x="9157" y="4112"/>
                      </a:cubicBezTo>
                      <a:close/>
                      <a:moveTo>
                        <a:pt x="716" y="4370"/>
                      </a:moveTo>
                      <a:lnTo>
                        <a:pt x="688" y="4434"/>
                      </a:lnTo>
                      <a:cubicBezTo>
                        <a:pt x="755" y="4462"/>
                        <a:pt x="826" y="4490"/>
                        <a:pt x="903" y="4515"/>
                      </a:cubicBezTo>
                      <a:lnTo>
                        <a:pt x="921" y="4447"/>
                      </a:lnTo>
                      <a:cubicBezTo>
                        <a:pt x="851" y="4426"/>
                        <a:pt x="780" y="4402"/>
                        <a:pt x="716" y="4370"/>
                      </a:cubicBezTo>
                      <a:close/>
                      <a:moveTo>
                        <a:pt x="2926" y="4529"/>
                      </a:moveTo>
                      <a:lnTo>
                        <a:pt x="2926" y="4596"/>
                      </a:lnTo>
                      <a:lnTo>
                        <a:pt x="3152" y="4596"/>
                      </a:lnTo>
                      <a:lnTo>
                        <a:pt x="3152" y="4529"/>
                      </a:lnTo>
                      <a:close/>
                      <a:moveTo>
                        <a:pt x="1137" y="4504"/>
                      </a:moveTo>
                      <a:lnTo>
                        <a:pt x="1123" y="4568"/>
                      </a:lnTo>
                      <a:cubicBezTo>
                        <a:pt x="1194" y="4583"/>
                        <a:pt x="1272" y="4596"/>
                        <a:pt x="1349" y="4604"/>
                      </a:cubicBezTo>
                      <a:lnTo>
                        <a:pt x="1357" y="4537"/>
                      </a:lnTo>
                      <a:cubicBezTo>
                        <a:pt x="1279" y="4529"/>
                        <a:pt x="1208" y="4519"/>
                        <a:pt x="1137" y="4504"/>
                      </a:cubicBezTo>
                      <a:close/>
                      <a:moveTo>
                        <a:pt x="2699" y="4532"/>
                      </a:moveTo>
                      <a:cubicBezTo>
                        <a:pt x="2628" y="4532"/>
                        <a:pt x="2550" y="4537"/>
                        <a:pt x="2475" y="4537"/>
                      </a:cubicBezTo>
                      <a:lnTo>
                        <a:pt x="2475" y="4604"/>
                      </a:lnTo>
                      <a:cubicBezTo>
                        <a:pt x="2554" y="4604"/>
                        <a:pt x="2628" y="4600"/>
                        <a:pt x="2702" y="4600"/>
                      </a:cubicBezTo>
                      <a:lnTo>
                        <a:pt x="2699" y="4532"/>
                      </a:lnTo>
                      <a:close/>
                      <a:moveTo>
                        <a:pt x="3375" y="4532"/>
                      </a:moveTo>
                      <a:lnTo>
                        <a:pt x="3375" y="4600"/>
                      </a:lnTo>
                      <a:cubicBezTo>
                        <a:pt x="3453" y="4600"/>
                        <a:pt x="3527" y="4604"/>
                        <a:pt x="3598" y="4607"/>
                      </a:cubicBezTo>
                      <a:lnTo>
                        <a:pt x="3601" y="4540"/>
                      </a:lnTo>
                      <a:cubicBezTo>
                        <a:pt x="3531" y="4537"/>
                        <a:pt x="3457" y="4532"/>
                        <a:pt x="3375" y="4532"/>
                      </a:cubicBezTo>
                      <a:close/>
                      <a:moveTo>
                        <a:pt x="2249" y="4544"/>
                      </a:moveTo>
                      <a:cubicBezTo>
                        <a:pt x="2175" y="4547"/>
                        <a:pt x="2101" y="4550"/>
                        <a:pt x="2026" y="4550"/>
                      </a:cubicBezTo>
                      <a:lnTo>
                        <a:pt x="2026" y="4617"/>
                      </a:lnTo>
                      <a:cubicBezTo>
                        <a:pt x="2104" y="4617"/>
                        <a:pt x="2178" y="4614"/>
                        <a:pt x="2253" y="4611"/>
                      </a:cubicBezTo>
                      <a:lnTo>
                        <a:pt x="2249" y="4544"/>
                      </a:lnTo>
                      <a:close/>
                      <a:moveTo>
                        <a:pt x="1576" y="4554"/>
                      </a:moveTo>
                      <a:lnTo>
                        <a:pt x="1576" y="4622"/>
                      </a:lnTo>
                      <a:cubicBezTo>
                        <a:pt x="1633" y="4625"/>
                        <a:pt x="1694" y="4628"/>
                        <a:pt x="1750" y="4628"/>
                      </a:cubicBezTo>
                      <a:cubicBezTo>
                        <a:pt x="1768" y="4628"/>
                        <a:pt x="1785" y="4625"/>
                        <a:pt x="1803" y="4625"/>
                      </a:cubicBezTo>
                      <a:lnTo>
                        <a:pt x="1800" y="4558"/>
                      </a:lnTo>
                      <a:cubicBezTo>
                        <a:pt x="1778" y="4559"/>
                        <a:pt x="1757" y="4559"/>
                        <a:pt x="1736" y="4559"/>
                      </a:cubicBezTo>
                      <a:cubicBezTo>
                        <a:pt x="1683" y="4559"/>
                        <a:pt x="1630" y="4557"/>
                        <a:pt x="1576" y="4554"/>
                      </a:cubicBezTo>
                      <a:close/>
                      <a:moveTo>
                        <a:pt x="3828" y="4554"/>
                      </a:moveTo>
                      <a:lnTo>
                        <a:pt x="3821" y="4622"/>
                      </a:lnTo>
                      <a:cubicBezTo>
                        <a:pt x="3899" y="4628"/>
                        <a:pt x="3973" y="4639"/>
                        <a:pt x="4044" y="4646"/>
                      </a:cubicBezTo>
                      <a:lnTo>
                        <a:pt x="4052" y="4579"/>
                      </a:lnTo>
                      <a:cubicBezTo>
                        <a:pt x="3984" y="4572"/>
                        <a:pt x="3906" y="4561"/>
                        <a:pt x="3828" y="4554"/>
                      </a:cubicBezTo>
                      <a:close/>
                      <a:moveTo>
                        <a:pt x="4278" y="4617"/>
                      </a:moveTo>
                      <a:lnTo>
                        <a:pt x="4264" y="4685"/>
                      </a:lnTo>
                      <a:cubicBezTo>
                        <a:pt x="4341" y="4699"/>
                        <a:pt x="4413" y="4717"/>
                        <a:pt x="4476" y="4738"/>
                      </a:cubicBezTo>
                      <a:lnTo>
                        <a:pt x="4498" y="4674"/>
                      </a:lnTo>
                      <a:cubicBezTo>
                        <a:pt x="4430" y="4653"/>
                        <a:pt x="4356" y="4635"/>
                        <a:pt x="4278" y="4617"/>
                      </a:cubicBezTo>
                      <a:close/>
                      <a:moveTo>
                        <a:pt x="9082" y="4561"/>
                      </a:moveTo>
                      <a:cubicBezTo>
                        <a:pt x="9075" y="4635"/>
                        <a:pt x="9068" y="4710"/>
                        <a:pt x="9061" y="4784"/>
                      </a:cubicBezTo>
                      <a:lnTo>
                        <a:pt x="9129" y="4792"/>
                      </a:lnTo>
                      <a:cubicBezTo>
                        <a:pt x="9135" y="4717"/>
                        <a:pt x="9142" y="4639"/>
                        <a:pt x="9150" y="4565"/>
                      </a:cubicBezTo>
                      <a:lnTo>
                        <a:pt x="9082" y="4561"/>
                      </a:lnTo>
                      <a:close/>
                      <a:moveTo>
                        <a:pt x="4713" y="4759"/>
                      </a:moveTo>
                      <a:lnTo>
                        <a:pt x="4681" y="4820"/>
                      </a:lnTo>
                      <a:cubicBezTo>
                        <a:pt x="4753" y="4851"/>
                        <a:pt x="4812" y="4890"/>
                        <a:pt x="4866" y="4933"/>
                      </a:cubicBezTo>
                      <a:lnTo>
                        <a:pt x="4908" y="4883"/>
                      </a:lnTo>
                      <a:cubicBezTo>
                        <a:pt x="4851" y="4838"/>
                        <a:pt x="4787" y="4795"/>
                        <a:pt x="4713" y="4759"/>
                      </a:cubicBezTo>
                      <a:close/>
                      <a:moveTo>
                        <a:pt x="9026" y="5004"/>
                      </a:moveTo>
                      <a:cubicBezTo>
                        <a:pt x="9015" y="5078"/>
                        <a:pt x="8997" y="5153"/>
                        <a:pt x="8980" y="5223"/>
                      </a:cubicBezTo>
                      <a:lnTo>
                        <a:pt x="9047" y="5238"/>
                      </a:lnTo>
                      <a:cubicBezTo>
                        <a:pt x="9065" y="5166"/>
                        <a:pt x="9078" y="5092"/>
                        <a:pt x="9093" y="5014"/>
                      </a:cubicBezTo>
                      <a:lnTo>
                        <a:pt x="9026" y="5004"/>
                      </a:lnTo>
                      <a:close/>
                      <a:moveTo>
                        <a:pt x="5060" y="5060"/>
                      </a:moveTo>
                      <a:lnTo>
                        <a:pt x="5003" y="5096"/>
                      </a:lnTo>
                      <a:cubicBezTo>
                        <a:pt x="5039" y="5153"/>
                        <a:pt x="5064" y="5220"/>
                        <a:pt x="5081" y="5294"/>
                      </a:cubicBezTo>
                      <a:lnTo>
                        <a:pt x="5149" y="5276"/>
                      </a:lnTo>
                      <a:cubicBezTo>
                        <a:pt x="5131" y="5199"/>
                        <a:pt x="5099" y="5124"/>
                        <a:pt x="5060" y="5060"/>
                      </a:cubicBezTo>
                      <a:close/>
                      <a:moveTo>
                        <a:pt x="8920" y="5436"/>
                      </a:moveTo>
                      <a:cubicBezTo>
                        <a:pt x="8912" y="5464"/>
                        <a:pt x="8905" y="5478"/>
                        <a:pt x="8905" y="5482"/>
                      </a:cubicBezTo>
                      <a:lnTo>
                        <a:pt x="8937" y="5493"/>
                      </a:lnTo>
                      <a:lnTo>
                        <a:pt x="8937" y="5527"/>
                      </a:lnTo>
                      <a:cubicBezTo>
                        <a:pt x="8962" y="5527"/>
                        <a:pt x="8965" y="5517"/>
                        <a:pt x="8983" y="5457"/>
                      </a:cubicBezTo>
                      <a:lnTo>
                        <a:pt x="8920" y="5436"/>
                      </a:lnTo>
                      <a:close/>
                      <a:moveTo>
                        <a:pt x="5099" y="5506"/>
                      </a:moveTo>
                      <a:cubicBezTo>
                        <a:pt x="5099" y="5573"/>
                        <a:pt x="5092" y="5648"/>
                        <a:pt x="5078" y="5726"/>
                      </a:cubicBezTo>
                      <a:lnTo>
                        <a:pt x="5142" y="5737"/>
                      </a:lnTo>
                      <a:cubicBezTo>
                        <a:pt x="5160" y="5658"/>
                        <a:pt x="5166" y="5581"/>
                        <a:pt x="5166" y="5510"/>
                      </a:cubicBezTo>
                      <a:lnTo>
                        <a:pt x="5099" y="5506"/>
                      </a:lnTo>
                      <a:close/>
                      <a:moveTo>
                        <a:pt x="5024" y="5939"/>
                      </a:moveTo>
                      <a:cubicBezTo>
                        <a:pt x="5000" y="6009"/>
                        <a:pt x="4972" y="6076"/>
                        <a:pt x="4936" y="6137"/>
                      </a:cubicBezTo>
                      <a:lnTo>
                        <a:pt x="4996" y="6172"/>
                      </a:lnTo>
                      <a:cubicBezTo>
                        <a:pt x="5032" y="6104"/>
                        <a:pt x="5064" y="6034"/>
                        <a:pt x="5088" y="5960"/>
                      </a:cubicBezTo>
                      <a:lnTo>
                        <a:pt x="5024" y="5939"/>
                      </a:lnTo>
                      <a:close/>
                      <a:moveTo>
                        <a:pt x="4812" y="6313"/>
                      </a:moveTo>
                      <a:cubicBezTo>
                        <a:pt x="4766" y="6367"/>
                        <a:pt x="4713" y="6420"/>
                        <a:pt x="4653" y="6466"/>
                      </a:cubicBezTo>
                      <a:lnTo>
                        <a:pt x="4696" y="6519"/>
                      </a:lnTo>
                      <a:cubicBezTo>
                        <a:pt x="4759" y="6470"/>
                        <a:pt x="4812" y="6416"/>
                        <a:pt x="4862" y="6359"/>
                      </a:cubicBezTo>
                      <a:lnTo>
                        <a:pt x="4812" y="6313"/>
                      </a:lnTo>
                      <a:close/>
                      <a:moveTo>
                        <a:pt x="4472" y="6590"/>
                      </a:moveTo>
                      <a:cubicBezTo>
                        <a:pt x="4413" y="6625"/>
                        <a:pt x="4345" y="6661"/>
                        <a:pt x="4278" y="6689"/>
                      </a:cubicBezTo>
                      <a:lnTo>
                        <a:pt x="4302" y="6753"/>
                      </a:lnTo>
                      <a:cubicBezTo>
                        <a:pt x="4377" y="6720"/>
                        <a:pt x="4444" y="6686"/>
                        <a:pt x="4508" y="6650"/>
                      </a:cubicBezTo>
                      <a:lnTo>
                        <a:pt x="4472" y="6590"/>
                      </a:lnTo>
                      <a:close/>
                      <a:moveTo>
                        <a:pt x="4069" y="6771"/>
                      </a:moveTo>
                      <a:cubicBezTo>
                        <a:pt x="4001" y="6792"/>
                        <a:pt x="3931" y="6813"/>
                        <a:pt x="3856" y="6834"/>
                      </a:cubicBezTo>
                      <a:lnTo>
                        <a:pt x="3874" y="6898"/>
                      </a:lnTo>
                      <a:cubicBezTo>
                        <a:pt x="3949" y="6880"/>
                        <a:pt x="4023" y="6856"/>
                        <a:pt x="4090" y="6834"/>
                      </a:cubicBezTo>
                      <a:lnTo>
                        <a:pt x="4069" y="6771"/>
                      </a:lnTo>
                      <a:close/>
                      <a:moveTo>
                        <a:pt x="3637" y="6884"/>
                      </a:moveTo>
                      <a:cubicBezTo>
                        <a:pt x="3570" y="6898"/>
                        <a:pt x="3495" y="6912"/>
                        <a:pt x="3418" y="6923"/>
                      </a:cubicBezTo>
                      <a:lnTo>
                        <a:pt x="3428" y="6990"/>
                      </a:lnTo>
                      <a:cubicBezTo>
                        <a:pt x="3506" y="6975"/>
                        <a:pt x="3580" y="6965"/>
                        <a:pt x="3651" y="6951"/>
                      </a:cubicBezTo>
                      <a:lnTo>
                        <a:pt x="3637" y="6884"/>
                      </a:lnTo>
                      <a:close/>
                      <a:moveTo>
                        <a:pt x="3198" y="6954"/>
                      </a:moveTo>
                      <a:cubicBezTo>
                        <a:pt x="3124" y="6962"/>
                        <a:pt x="3053" y="6972"/>
                        <a:pt x="2975" y="6980"/>
                      </a:cubicBezTo>
                      <a:lnTo>
                        <a:pt x="2978" y="7047"/>
                      </a:lnTo>
                      <a:cubicBezTo>
                        <a:pt x="3060" y="7039"/>
                        <a:pt x="3134" y="7029"/>
                        <a:pt x="3205" y="7022"/>
                      </a:cubicBezTo>
                      <a:lnTo>
                        <a:pt x="3198" y="6954"/>
                      </a:lnTo>
                      <a:close/>
                      <a:moveTo>
                        <a:pt x="2748" y="7001"/>
                      </a:moveTo>
                      <a:cubicBezTo>
                        <a:pt x="2674" y="7004"/>
                        <a:pt x="2599" y="7011"/>
                        <a:pt x="2525" y="7018"/>
                      </a:cubicBezTo>
                      <a:lnTo>
                        <a:pt x="2529" y="7086"/>
                      </a:lnTo>
                      <a:cubicBezTo>
                        <a:pt x="2603" y="7078"/>
                        <a:pt x="2681" y="7071"/>
                        <a:pt x="2756" y="7068"/>
                      </a:cubicBezTo>
                      <a:lnTo>
                        <a:pt x="2748" y="7001"/>
                      </a:lnTo>
                      <a:close/>
                      <a:moveTo>
                        <a:pt x="2302" y="7032"/>
                      </a:moveTo>
                      <a:cubicBezTo>
                        <a:pt x="2225" y="7036"/>
                        <a:pt x="2150" y="7043"/>
                        <a:pt x="2076" y="7047"/>
                      </a:cubicBezTo>
                      <a:lnTo>
                        <a:pt x="2079" y="7114"/>
                      </a:lnTo>
                      <a:cubicBezTo>
                        <a:pt x="2153" y="7111"/>
                        <a:pt x="2228" y="7107"/>
                        <a:pt x="2305" y="7099"/>
                      </a:cubicBezTo>
                      <a:lnTo>
                        <a:pt x="2302" y="7032"/>
                      </a:lnTo>
                      <a:close/>
                      <a:moveTo>
                        <a:pt x="1849" y="7068"/>
                      </a:moveTo>
                      <a:cubicBezTo>
                        <a:pt x="1768" y="7075"/>
                        <a:pt x="1694" y="7082"/>
                        <a:pt x="1626" y="7093"/>
                      </a:cubicBezTo>
                      <a:lnTo>
                        <a:pt x="1633" y="7156"/>
                      </a:lnTo>
                      <a:cubicBezTo>
                        <a:pt x="1700" y="7150"/>
                        <a:pt x="1774" y="7142"/>
                        <a:pt x="1856" y="7135"/>
                      </a:cubicBezTo>
                      <a:lnTo>
                        <a:pt x="1849" y="7068"/>
                      </a:lnTo>
                      <a:close/>
                      <a:moveTo>
                        <a:pt x="1389" y="7128"/>
                      </a:moveTo>
                      <a:cubicBezTo>
                        <a:pt x="1318" y="7145"/>
                        <a:pt x="1248" y="7160"/>
                        <a:pt x="1180" y="7178"/>
                      </a:cubicBezTo>
                      <a:lnTo>
                        <a:pt x="1197" y="7241"/>
                      </a:lnTo>
                      <a:cubicBezTo>
                        <a:pt x="1261" y="7227"/>
                        <a:pt x="1332" y="7209"/>
                        <a:pt x="1403" y="7195"/>
                      </a:cubicBezTo>
                      <a:lnTo>
                        <a:pt x="1413" y="7192"/>
                      </a:lnTo>
                      <a:lnTo>
                        <a:pt x="1400" y="7128"/>
                      </a:lnTo>
                      <a:close/>
                      <a:moveTo>
                        <a:pt x="960" y="7238"/>
                      </a:moveTo>
                      <a:cubicBezTo>
                        <a:pt x="882" y="7259"/>
                        <a:pt x="812" y="7287"/>
                        <a:pt x="748" y="7312"/>
                      </a:cubicBezTo>
                      <a:lnTo>
                        <a:pt x="773" y="7372"/>
                      </a:lnTo>
                      <a:cubicBezTo>
                        <a:pt x="833" y="7348"/>
                        <a:pt x="903" y="7323"/>
                        <a:pt x="982" y="7302"/>
                      </a:cubicBezTo>
                      <a:lnTo>
                        <a:pt x="960" y="7238"/>
                      </a:lnTo>
                      <a:close/>
                      <a:moveTo>
                        <a:pt x="539" y="7415"/>
                      </a:moveTo>
                      <a:cubicBezTo>
                        <a:pt x="394" y="7511"/>
                        <a:pt x="383" y="7585"/>
                        <a:pt x="383" y="7606"/>
                      </a:cubicBezTo>
                      <a:lnTo>
                        <a:pt x="383" y="7609"/>
                      </a:lnTo>
                      <a:lnTo>
                        <a:pt x="450" y="7606"/>
                      </a:lnTo>
                      <a:cubicBezTo>
                        <a:pt x="450" y="7606"/>
                        <a:pt x="454" y="7553"/>
                        <a:pt x="578" y="7472"/>
                      </a:cubicBezTo>
                      <a:lnTo>
                        <a:pt x="539" y="7415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1" name="Google Shape;1411;p13"/>
                <p:cNvSpPr/>
                <p:nvPr/>
              </p:nvSpPr>
              <p:spPr>
                <a:xfrm>
                  <a:off x="7217134" y="2243548"/>
                  <a:ext cx="93227" cy="93229"/>
                </a:xfrm>
                <a:custGeom>
                  <a:rect b="b" l="l" r="r" t="t"/>
                  <a:pathLst>
                    <a:path extrusionOk="0" h="723" w="723">
                      <a:moveTo>
                        <a:pt x="111" y="1"/>
                      </a:moveTo>
                      <a:lnTo>
                        <a:pt x="1" y="110"/>
                      </a:lnTo>
                      <a:lnTo>
                        <a:pt x="252" y="362"/>
                      </a:lnTo>
                      <a:lnTo>
                        <a:pt x="1" y="612"/>
                      </a:lnTo>
                      <a:lnTo>
                        <a:pt x="111" y="723"/>
                      </a:lnTo>
                      <a:lnTo>
                        <a:pt x="362" y="471"/>
                      </a:lnTo>
                      <a:lnTo>
                        <a:pt x="613" y="723"/>
                      </a:lnTo>
                      <a:lnTo>
                        <a:pt x="723" y="612"/>
                      </a:lnTo>
                      <a:lnTo>
                        <a:pt x="472" y="362"/>
                      </a:lnTo>
                      <a:lnTo>
                        <a:pt x="723" y="110"/>
                      </a:lnTo>
                      <a:lnTo>
                        <a:pt x="613" y="1"/>
                      </a:lnTo>
                      <a:lnTo>
                        <a:pt x="362" y="251"/>
                      </a:lnTo>
                      <a:lnTo>
                        <a:pt x="111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2" name="Google Shape;1412;p13"/>
                <p:cNvSpPr/>
                <p:nvPr/>
              </p:nvSpPr>
              <p:spPr>
                <a:xfrm>
                  <a:off x="6835259" y="2707435"/>
                  <a:ext cx="93227" cy="93229"/>
                </a:xfrm>
                <a:custGeom>
                  <a:rect b="b" l="l" r="r" t="t"/>
                  <a:pathLst>
                    <a:path extrusionOk="0" h="723" w="723">
                      <a:moveTo>
                        <a:pt x="111" y="1"/>
                      </a:moveTo>
                      <a:lnTo>
                        <a:pt x="1" y="110"/>
                      </a:lnTo>
                      <a:lnTo>
                        <a:pt x="252" y="362"/>
                      </a:lnTo>
                      <a:lnTo>
                        <a:pt x="1" y="612"/>
                      </a:lnTo>
                      <a:lnTo>
                        <a:pt x="111" y="723"/>
                      </a:lnTo>
                      <a:lnTo>
                        <a:pt x="362" y="471"/>
                      </a:lnTo>
                      <a:lnTo>
                        <a:pt x="613" y="723"/>
                      </a:lnTo>
                      <a:lnTo>
                        <a:pt x="723" y="612"/>
                      </a:lnTo>
                      <a:lnTo>
                        <a:pt x="472" y="362"/>
                      </a:lnTo>
                      <a:lnTo>
                        <a:pt x="723" y="110"/>
                      </a:lnTo>
                      <a:lnTo>
                        <a:pt x="613" y="1"/>
                      </a:lnTo>
                      <a:lnTo>
                        <a:pt x="362" y="251"/>
                      </a:lnTo>
                      <a:lnTo>
                        <a:pt x="111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3" name="Google Shape;1413;p13"/>
                <p:cNvSpPr/>
                <p:nvPr/>
              </p:nvSpPr>
              <p:spPr>
                <a:xfrm>
                  <a:off x="6871134" y="3199898"/>
                  <a:ext cx="93227" cy="93229"/>
                </a:xfrm>
                <a:custGeom>
                  <a:rect b="b" l="l" r="r" t="t"/>
                  <a:pathLst>
                    <a:path extrusionOk="0" h="723" w="723">
                      <a:moveTo>
                        <a:pt x="111" y="1"/>
                      </a:moveTo>
                      <a:lnTo>
                        <a:pt x="1" y="110"/>
                      </a:lnTo>
                      <a:lnTo>
                        <a:pt x="252" y="362"/>
                      </a:lnTo>
                      <a:lnTo>
                        <a:pt x="1" y="612"/>
                      </a:lnTo>
                      <a:lnTo>
                        <a:pt x="111" y="723"/>
                      </a:lnTo>
                      <a:lnTo>
                        <a:pt x="362" y="471"/>
                      </a:lnTo>
                      <a:lnTo>
                        <a:pt x="613" y="723"/>
                      </a:lnTo>
                      <a:lnTo>
                        <a:pt x="723" y="612"/>
                      </a:lnTo>
                      <a:lnTo>
                        <a:pt x="472" y="362"/>
                      </a:lnTo>
                      <a:lnTo>
                        <a:pt x="723" y="110"/>
                      </a:lnTo>
                      <a:lnTo>
                        <a:pt x="613" y="1"/>
                      </a:lnTo>
                      <a:lnTo>
                        <a:pt x="362" y="251"/>
                      </a:lnTo>
                      <a:lnTo>
                        <a:pt x="111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14" name="Google Shape;1414;p13"/>
              <p:cNvSpPr/>
              <p:nvPr/>
            </p:nvSpPr>
            <p:spPr>
              <a:xfrm>
                <a:off x="7946440" y="2364223"/>
                <a:ext cx="306373" cy="270016"/>
              </a:xfrm>
              <a:custGeom>
                <a:rect b="b" l="l" r="r" t="t"/>
                <a:pathLst>
                  <a:path extrusionOk="0" h="2094" w="2376">
                    <a:moveTo>
                      <a:pt x="1232" y="1"/>
                    </a:moveTo>
                    <a:lnTo>
                      <a:pt x="0" y="2093"/>
                    </a:lnTo>
                    <a:lnTo>
                      <a:pt x="2375" y="2093"/>
                    </a:lnTo>
                    <a:lnTo>
                      <a:pt x="123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13"/>
              <p:cNvSpPr/>
              <p:nvPr/>
            </p:nvSpPr>
            <p:spPr>
              <a:xfrm>
                <a:off x="8116262" y="2364223"/>
                <a:ext cx="306373" cy="270016"/>
              </a:xfrm>
              <a:custGeom>
                <a:rect b="b" l="l" r="r" t="t"/>
                <a:pathLst>
                  <a:path extrusionOk="0" h="2094" w="2376">
                    <a:moveTo>
                      <a:pt x="1232" y="1"/>
                    </a:moveTo>
                    <a:lnTo>
                      <a:pt x="0" y="2093"/>
                    </a:lnTo>
                    <a:lnTo>
                      <a:pt x="2375" y="2093"/>
                    </a:lnTo>
                    <a:lnTo>
                      <a:pt x="1646" y="758"/>
                    </a:lnTo>
                    <a:lnTo>
                      <a:pt x="123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13"/>
              <p:cNvSpPr/>
              <p:nvPr/>
            </p:nvSpPr>
            <p:spPr>
              <a:xfrm>
                <a:off x="8203945" y="2364223"/>
                <a:ext cx="134232" cy="130753"/>
              </a:xfrm>
              <a:custGeom>
                <a:rect b="b" l="l" r="r" t="t"/>
                <a:pathLst>
                  <a:path extrusionOk="0" h="1014" w="1041">
                    <a:moveTo>
                      <a:pt x="552" y="1"/>
                    </a:moveTo>
                    <a:lnTo>
                      <a:pt x="0" y="939"/>
                    </a:lnTo>
                    <a:lnTo>
                      <a:pt x="404" y="585"/>
                    </a:lnTo>
                    <a:lnTo>
                      <a:pt x="541" y="1013"/>
                    </a:lnTo>
                    <a:lnTo>
                      <a:pt x="659" y="592"/>
                    </a:lnTo>
                    <a:lnTo>
                      <a:pt x="1041" y="889"/>
                    </a:lnTo>
                    <a:lnTo>
                      <a:pt x="55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13"/>
              <p:cNvSpPr/>
              <p:nvPr/>
            </p:nvSpPr>
            <p:spPr>
              <a:xfrm>
                <a:off x="8034123" y="2364223"/>
                <a:ext cx="134232" cy="130753"/>
              </a:xfrm>
              <a:custGeom>
                <a:rect b="b" l="l" r="r" t="t"/>
                <a:pathLst>
                  <a:path extrusionOk="0" h="1014" w="1041">
                    <a:moveTo>
                      <a:pt x="552" y="1"/>
                    </a:moveTo>
                    <a:lnTo>
                      <a:pt x="0" y="939"/>
                    </a:lnTo>
                    <a:lnTo>
                      <a:pt x="404" y="585"/>
                    </a:lnTo>
                    <a:lnTo>
                      <a:pt x="541" y="1013"/>
                    </a:lnTo>
                    <a:lnTo>
                      <a:pt x="659" y="592"/>
                    </a:lnTo>
                    <a:lnTo>
                      <a:pt x="1041" y="889"/>
                    </a:lnTo>
                    <a:lnTo>
                      <a:pt x="55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13"/>
              <p:cNvSpPr/>
              <p:nvPr/>
            </p:nvSpPr>
            <p:spPr>
              <a:xfrm>
                <a:off x="8287760" y="1947857"/>
                <a:ext cx="306502" cy="270016"/>
              </a:xfrm>
              <a:custGeom>
                <a:rect b="b" l="l" r="r" t="t"/>
                <a:pathLst>
                  <a:path extrusionOk="0" h="2094" w="2377">
                    <a:moveTo>
                      <a:pt x="1233" y="1"/>
                    </a:moveTo>
                    <a:lnTo>
                      <a:pt x="1" y="2093"/>
                    </a:lnTo>
                    <a:lnTo>
                      <a:pt x="2377" y="2093"/>
                    </a:lnTo>
                    <a:lnTo>
                      <a:pt x="123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Google Shape;1419;p13"/>
              <p:cNvSpPr/>
              <p:nvPr/>
            </p:nvSpPr>
            <p:spPr>
              <a:xfrm>
                <a:off x="8457194" y="1947857"/>
                <a:ext cx="306889" cy="270016"/>
              </a:xfrm>
              <a:custGeom>
                <a:rect b="b" l="l" r="r" t="t"/>
                <a:pathLst>
                  <a:path extrusionOk="0" h="2094" w="2380">
                    <a:moveTo>
                      <a:pt x="1236" y="1"/>
                    </a:moveTo>
                    <a:lnTo>
                      <a:pt x="1" y="2093"/>
                    </a:lnTo>
                    <a:lnTo>
                      <a:pt x="2380" y="2093"/>
                    </a:lnTo>
                    <a:lnTo>
                      <a:pt x="1651" y="759"/>
                    </a:lnTo>
                    <a:lnTo>
                      <a:pt x="123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0" name="Google Shape;1420;p13"/>
              <p:cNvSpPr/>
              <p:nvPr/>
            </p:nvSpPr>
            <p:spPr>
              <a:xfrm>
                <a:off x="8545264" y="1947857"/>
                <a:ext cx="133974" cy="130753"/>
              </a:xfrm>
              <a:custGeom>
                <a:rect b="b" l="l" r="r" t="t"/>
                <a:pathLst>
                  <a:path extrusionOk="0" h="1014" w="1039">
                    <a:moveTo>
                      <a:pt x="553" y="1"/>
                    </a:moveTo>
                    <a:lnTo>
                      <a:pt x="1" y="940"/>
                    </a:lnTo>
                    <a:lnTo>
                      <a:pt x="404" y="585"/>
                    </a:lnTo>
                    <a:lnTo>
                      <a:pt x="543" y="1013"/>
                    </a:lnTo>
                    <a:lnTo>
                      <a:pt x="659" y="592"/>
                    </a:lnTo>
                    <a:lnTo>
                      <a:pt x="1038" y="889"/>
                    </a:lnTo>
                    <a:lnTo>
                      <a:pt x="55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1" name="Google Shape;1421;p13"/>
              <p:cNvSpPr/>
              <p:nvPr/>
            </p:nvSpPr>
            <p:spPr>
              <a:xfrm>
                <a:off x="8375443" y="1947857"/>
                <a:ext cx="134361" cy="130753"/>
              </a:xfrm>
              <a:custGeom>
                <a:rect b="b" l="l" r="r" t="t"/>
                <a:pathLst>
                  <a:path extrusionOk="0" h="1014" w="1042">
                    <a:moveTo>
                      <a:pt x="553" y="1"/>
                    </a:moveTo>
                    <a:lnTo>
                      <a:pt x="1" y="940"/>
                    </a:lnTo>
                    <a:lnTo>
                      <a:pt x="1" y="940"/>
                    </a:lnTo>
                    <a:lnTo>
                      <a:pt x="404" y="585"/>
                    </a:lnTo>
                    <a:lnTo>
                      <a:pt x="543" y="1013"/>
                    </a:lnTo>
                    <a:lnTo>
                      <a:pt x="659" y="592"/>
                    </a:lnTo>
                    <a:lnTo>
                      <a:pt x="1042" y="889"/>
                    </a:lnTo>
                    <a:lnTo>
                      <a:pt x="55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13"/>
              <p:cNvSpPr/>
              <p:nvPr/>
            </p:nvSpPr>
            <p:spPr>
              <a:xfrm>
                <a:off x="7772861" y="1997420"/>
                <a:ext cx="237517" cy="136169"/>
              </a:xfrm>
              <a:custGeom>
                <a:rect b="b" l="l" r="r" t="t"/>
                <a:pathLst>
                  <a:path extrusionOk="0" h="1056" w="1842">
                    <a:moveTo>
                      <a:pt x="920" y="1"/>
                    </a:moveTo>
                    <a:cubicBezTo>
                      <a:pt x="415" y="1"/>
                      <a:pt x="0" y="238"/>
                      <a:pt x="0" y="529"/>
                    </a:cubicBezTo>
                    <a:cubicBezTo>
                      <a:pt x="0" y="818"/>
                      <a:pt x="415" y="1055"/>
                      <a:pt x="920" y="1055"/>
                    </a:cubicBezTo>
                    <a:cubicBezTo>
                      <a:pt x="1427" y="1055"/>
                      <a:pt x="1841" y="818"/>
                      <a:pt x="1841" y="529"/>
                    </a:cubicBezTo>
                    <a:cubicBezTo>
                      <a:pt x="1841" y="238"/>
                      <a:pt x="1427" y="1"/>
                      <a:pt x="9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3" name="Google Shape;1423;p13"/>
              <p:cNvSpPr/>
              <p:nvPr/>
            </p:nvSpPr>
            <p:spPr>
              <a:xfrm>
                <a:off x="7878725" y="1997420"/>
                <a:ext cx="237517" cy="136169"/>
              </a:xfrm>
              <a:custGeom>
                <a:rect b="b" l="l" r="r" t="t"/>
                <a:pathLst>
                  <a:path extrusionOk="0" h="1056" w="1842">
                    <a:moveTo>
                      <a:pt x="921" y="1"/>
                    </a:moveTo>
                    <a:cubicBezTo>
                      <a:pt x="411" y="1"/>
                      <a:pt x="1" y="238"/>
                      <a:pt x="1" y="529"/>
                    </a:cubicBezTo>
                    <a:cubicBezTo>
                      <a:pt x="1" y="818"/>
                      <a:pt x="411" y="1055"/>
                      <a:pt x="921" y="1055"/>
                    </a:cubicBezTo>
                    <a:cubicBezTo>
                      <a:pt x="1427" y="1055"/>
                      <a:pt x="1841" y="818"/>
                      <a:pt x="1841" y="529"/>
                    </a:cubicBezTo>
                    <a:cubicBezTo>
                      <a:pt x="1841" y="238"/>
                      <a:pt x="1427" y="1"/>
                      <a:pt x="9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24" name="Google Shape;1424;p13"/>
              <p:cNvGrpSpPr/>
              <p:nvPr/>
            </p:nvGrpSpPr>
            <p:grpSpPr>
              <a:xfrm>
                <a:off x="7502854" y="2033735"/>
                <a:ext cx="1557710" cy="1097588"/>
                <a:chOff x="5144654" y="2033735"/>
                <a:chExt cx="1557710" cy="1097588"/>
              </a:xfrm>
            </p:grpSpPr>
            <p:sp>
              <p:nvSpPr>
                <p:cNvPr id="1425" name="Google Shape;1425;p13"/>
                <p:cNvSpPr/>
                <p:nvPr/>
              </p:nvSpPr>
              <p:spPr>
                <a:xfrm>
                  <a:off x="5919360" y="2825849"/>
                  <a:ext cx="98385" cy="63571"/>
                </a:xfrm>
                <a:custGeom>
                  <a:rect b="b" l="l" r="r" t="t"/>
                  <a:pathLst>
                    <a:path extrusionOk="0" h="493" w="763">
                      <a:moveTo>
                        <a:pt x="546" y="0"/>
                      </a:moveTo>
                      <a:lnTo>
                        <a:pt x="153" y="124"/>
                      </a:lnTo>
                      <a:lnTo>
                        <a:pt x="1" y="492"/>
                      </a:lnTo>
                      <a:lnTo>
                        <a:pt x="762" y="492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6" name="Google Shape;1426;p13"/>
                <p:cNvSpPr/>
                <p:nvPr/>
              </p:nvSpPr>
              <p:spPr>
                <a:xfrm>
                  <a:off x="6003432" y="2845836"/>
                  <a:ext cx="66794" cy="43584"/>
                </a:xfrm>
                <a:custGeom>
                  <a:rect b="b" l="l" r="r" t="t"/>
                  <a:pathLst>
                    <a:path extrusionOk="0" h="338" w="518">
                      <a:moveTo>
                        <a:pt x="369" y="1"/>
                      </a:moveTo>
                      <a:lnTo>
                        <a:pt x="103" y="86"/>
                      </a:lnTo>
                      <a:lnTo>
                        <a:pt x="1" y="337"/>
                      </a:lnTo>
                      <a:lnTo>
                        <a:pt x="517" y="337"/>
                      </a:lnTo>
                      <a:lnTo>
                        <a:pt x="36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7" name="Google Shape;1427;p13"/>
                <p:cNvSpPr/>
                <p:nvPr/>
              </p:nvSpPr>
              <p:spPr>
                <a:xfrm>
                  <a:off x="5144654" y="2787037"/>
                  <a:ext cx="98256" cy="63571"/>
                </a:xfrm>
                <a:custGeom>
                  <a:rect b="b" l="l" r="r" t="t"/>
                  <a:pathLst>
                    <a:path extrusionOk="0" h="493" w="762">
                      <a:moveTo>
                        <a:pt x="543" y="1"/>
                      </a:moveTo>
                      <a:lnTo>
                        <a:pt x="153" y="125"/>
                      </a:lnTo>
                      <a:lnTo>
                        <a:pt x="1" y="493"/>
                      </a:lnTo>
                      <a:lnTo>
                        <a:pt x="762" y="493"/>
                      </a:lnTo>
                      <a:lnTo>
                        <a:pt x="543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8" name="Google Shape;1428;p13"/>
                <p:cNvSpPr/>
                <p:nvPr/>
              </p:nvSpPr>
              <p:spPr>
                <a:xfrm>
                  <a:off x="5228726" y="2807539"/>
                  <a:ext cx="66665" cy="43068"/>
                </a:xfrm>
                <a:custGeom>
                  <a:rect b="b" l="l" r="r" t="t"/>
                  <a:pathLst>
                    <a:path extrusionOk="0" h="334" w="517">
                      <a:moveTo>
                        <a:pt x="368" y="1"/>
                      </a:moveTo>
                      <a:lnTo>
                        <a:pt x="103" y="82"/>
                      </a:lnTo>
                      <a:lnTo>
                        <a:pt x="0" y="334"/>
                      </a:lnTo>
                      <a:lnTo>
                        <a:pt x="517" y="334"/>
                      </a:lnTo>
                      <a:lnTo>
                        <a:pt x="36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9" name="Google Shape;1429;p13"/>
                <p:cNvSpPr/>
                <p:nvPr/>
              </p:nvSpPr>
              <p:spPr>
                <a:xfrm>
                  <a:off x="5748249" y="3088383"/>
                  <a:ext cx="66794" cy="42940"/>
                </a:xfrm>
                <a:custGeom>
                  <a:rect b="b" l="l" r="r" t="t"/>
                  <a:pathLst>
                    <a:path extrusionOk="0" h="333" w="518">
                      <a:moveTo>
                        <a:pt x="372" y="0"/>
                      </a:moveTo>
                      <a:lnTo>
                        <a:pt x="103" y="82"/>
                      </a:lnTo>
                      <a:lnTo>
                        <a:pt x="1" y="333"/>
                      </a:lnTo>
                      <a:lnTo>
                        <a:pt x="517" y="333"/>
                      </a:lnTo>
                      <a:lnTo>
                        <a:pt x="37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0" name="Google Shape;1430;p13"/>
                <p:cNvSpPr/>
                <p:nvPr/>
              </p:nvSpPr>
              <p:spPr>
                <a:xfrm>
                  <a:off x="5211834" y="3028939"/>
                  <a:ext cx="66794" cy="43068"/>
                </a:xfrm>
                <a:custGeom>
                  <a:rect b="b" l="l" r="r" t="t"/>
                  <a:pathLst>
                    <a:path extrusionOk="0" h="334" w="518">
                      <a:moveTo>
                        <a:pt x="368" y="1"/>
                      </a:moveTo>
                      <a:lnTo>
                        <a:pt x="103" y="82"/>
                      </a:lnTo>
                      <a:lnTo>
                        <a:pt x="0" y="334"/>
                      </a:lnTo>
                      <a:lnTo>
                        <a:pt x="517" y="334"/>
                      </a:lnTo>
                      <a:lnTo>
                        <a:pt x="36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1" name="Google Shape;1431;p13"/>
                <p:cNvSpPr/>
                <p:nvPr/>
              </p:nvSpPr>
              <p:spPr>
                <a:xfrm>
                  <a:off x="5342843" y="2292529"/>
                  <a:ext cx="98256" cy="63571"/>
                </a:xfrm>
                <a:custGeom>
                  <a:rect b="b" l="l" r="r" t="t"/>
                  <a:pathLst>
                    <a:path extrusionOk="0" h="493" w="762">
                      <a:moveTo>
                        <a:pt x="545" y="1"/>
                      </a:moveTo>
                      <a:lnTo>
                        <a:pt x="153" y="125"/>
                      </a:lnTo>
                      <a:lnTo>
                        <a:pt x="1" y="493"/>
                      </a:lnTo>
                      <a:lnTo>
                        <a:pt x="761" y="493"/>
                      </a:lnTo>
                      <a:lnTo>
                        <a:pt x="545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2" name="Google Shape;1432;p13"/>
                <p:cNvSpPr/>
                <p:nvPr/>
              </p:nvSpPr>
              <p:spPr>
                <a:xfrm>
                  <a:off x="5426787" y="2312774"/>
                  <a:ext cx="66922" cy="43326"/>
                </a:xfrm>
                <a:custGeom>
                  <a:rect b="b" l="l" r="r" t="t"/>
                  <a:pathLst>
                    <a:path extrusionOk="0" h="336" w="519">
                      <a:moveTo>
                        <a:pt x="369" y="0"/>
                      </a:moveTo>
                      <a:lnTo>
                        <a:pt x="103" y="85"/>
                      </a:lnTo>
                      <a:lnTo>
                        <a:pt x="1" y="336"/>
                      </a:lnTo>
                      <a:lnTo>
                        <a:pt x="518" y="336"/>
                      </a:lnTo>
                      <a:lnTo>
                        <a:pt x="36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3" name="Google Shape;1433;p13"/>
                <p:cNvSpPr/>
                <p:nvPr/>
              </p:nvSpPr>
              <p:spPr>
                <a:xfrm>
                  <a:off x="6033090" y="2376602"/>
                  <a:ext cx="98256" cy="63571"/>
                </a:xfrm>
                <a:custGeom>
                  <a:rect b="b" l="l" r="r" t="t"/>
                  <a:pathLst>
                    <a:path extrusionOk="0" h="493" w="762">
                      <a:moveTo>
                        <a:pt x="546" y="1"/>
                      </a:moveTo>
                      <a:lnTo>
                        <a:pt x="153" y="125"/>
                      </a:lnTo>
                      <a:lnTo>
                        <a:pt x="1" y="493"/>
                      </a:lnTo>
                      <a:lnTo>
                        <a:pt x="761" y="493"/>
                      </a:lnTo>
                      <a:lnTo>
                        <a:pt x="5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4" name="Google Shape;1434;p13"/>
                <p:cNvSpPr/>
                <p:nvPr/>
              </p:nvSpPr>
              <p:spPr>
                <a:xfrm>
                  <a:off x="6117034" y="2396718"/>
                  <a:ext cx="66922" cy="43455"/>
                </a:xfrm>
                <a:custGeom>
                  <a:rect b="b" l="l" r="r" t="t"/>
                  <a:pathLst>
                    <a:path extrusionOk="0" h="337" w="519">
                      <a:moveTo>
                        <a:pt x="373" y="0"/>
                      </a:moveTo>
                      <a:lnTo>
                        <a:pt x="104" y="85"/>
                      </a:lnTo>
                      <a:lnTo>
                        <a:pt x="1" y="337"/>
                      </a:lnTo>
                      <a:lnTo>
                        <a:pt x="518" y="337"/>
                      </a:lnTo>
                      <a:lnTo>
                        <a:pt x="373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5" name="Google Shape;1435;p13"/>
                <p:cNvSpPr/>
                <p:nvPr/>
              </p:nvSpPr>
              <p:spPr>
                <a:xfrm>
                  <a:off x="5823940" y="2033735"/>
                  <a:ext cx="98385" cy="63571"/>
                </a:xfrm>
                <a:custGeom>
                  <a:rect b="b" l="l" r="r" t="t"/>
                  <a:pathLst>
                    <a:path extrusionOk="0" h="493" w="763">
                      <a:moveTo>
                        <a:pt x="546" y="1"/>
                      </a:moveTo>
                      <a:lnTo>
                        <a:pt x="153" y="125"/>
                      </a:lnTo>
                      <a:lnTo>
                        <a:pt x="1" y="493"/>
                      </a:lnTo>
                      <a:lnTo>
                        <a:pt x="762" y="493"/>
                      </a:lnTo>
                      <a:lnTo>
                        <a:pt x="5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6" name="Google Shape;1436;p13"/>
                <p:cNvSpPr/>
                <p:nvPr/>
              </p:nvSpPr>
              <p:spPr>
                <a:xfrm>
                  <a:off x="5908013" y="2053851"/>
                  <a:ext cx="66794" cy="43455"/>
                </a:xfrm>
                <a:custGeom>
                  <a:rect b="b" l="l" r="r" t="t"/>
                  <a:pathLst>
                    <a:path extrusionOk="0" h="337" w="518">
                      <a:moveTo>
                        <a:pt x="372" y="0"/>
                      </a:moveTo>
                      <a:lnTo>
                        <a:pt x="103" y="85"/>
                      </a:lnTo>
                      <a:lnTo>
                        <a:pt x="1" y="337"/>
                      </a:lnTo>
                      <a:lnTo>
                        <a:pt x="517" y="337"/>
                      </a:lnTo>
                      <a:lnTo>
                        <a:pt x="37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7" name="Google Shape;1437;p13"/>
                <p:cNvSpPr/>
                <p:nvPr/>
              </p:nvSpPr>
              <p:spPr>
                <a:xfrm>
                  <a:off x="6551626" y="2818886"/>
                  <a:ext cx="98256" cy="63700"/>
                </a:xfrm>
                <a:custGeom>
                  <a:rect b="b" l="l" r="r" t="t"/>
                  <a:pathLst>
                    <a:path extrusionOk="0" h="494" w="762">
                      <a:moveTo>
                        <a:pt x="542" y="1"/>
                      </a:moveTo>
                      <a:lnTo>
                        <a:pt x="152" y="125"/>
                      </a:lnTo>
                      <a:lnTo>
                        <a:pt x="0" y="494"/>
                      </a:lnTo>
                      <a:lnTo>
                        <a:pt x="762" y="494"/>
                      </a:lnTo>
                      <a:lnTo>
                        <a:pt x="54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8" name="Google Shape;1438;p13"/>
                <p:cNvSpPr/>
                <p:nvPr/>
              </p:nvSpPr>
              <p:spPr>
                <a:xfrm>
                  <a:off x="6635699" y="2839131"/>
                  <a:ext cx="66665" cy="43455"/>
                </a:xfrm>
                <a:custGeom>
                  <a:rect b="b" l="l" r="r" t="t"/>
                  <a:pathLst>
                    <a:path extrusionOk="0" h="337" w="517">
                      <a:moveTo>
                        <a:pt x="368" y="0"/>
                      </a:moveTo>
                      <a:lnTo>
                        <a:pt x="102" y="85"/>
                      </a:lnTo>
                      <a:lnTo>
                        <a:pt x="0" y="337"/>
                      </a:lnTo>
                      <a:lnTo>
                        <a:pt x="517" y="337"/>
                      </a:lnTo>
                      <a:lnTo>
                        <a:pt x="36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439" name="Google Shape;1439;p13"/>
            <p:cNvGrpSpPr/>
            <p:nvPr/>
          </p:nvGrpSpPr>
          <p:grpSpPr>
            <a:xfrm>
              <a:off x="3206308" y="2729554"/>
              <a:ext cx="654014" cy="284040"/>
              <a:chOff x="894937" y="1998001"/>
              <a:chExt cx="3098123" cy="1345524"/>
            </a:xfrm>
          </p:grpSpPr>
          <p:sp>
            <p:nvSpPr>
              <p:cNvPr id="1440" name="Google Shape;1440;p13"/>
              <p:cNvSpPr/>
              <p:nvPr/>
            </p:nvSpPr>
            <p:spPr>
              <a:xfrm>
                <a:off x="1096152" y="1998001"/>
                <a:ext cx="2896908" cy="1139399"/>
              </a:xfrm>
              <a:custGeom>
                <a:rect b="b" l="l" r="r" t="t"/>
                <a:pathLst>
                  <a:path extrusionOk="0" h="6478" w="16470">
                    <a:moveTo>
                      <a:pt x="4037" y="0"/>
                    </a:moveTo>
                    <a:cubicBezTo>
                      <a:pt x="4026" y="14"/>
                      <a:pt x="4011" y="26"/>
                      <a:pt x="4007" y="41"/>
                    </a:cubicBezTo>
                    <a:cubicBezTo>
                      <a:pt x="3992" y="77"/>
                      <a:pt x="3973" y="115"/>
                      <a:pt x="3959" y="152"/>
                    </a:cubicBezTo>
                    <a:cubicBezTo>
                      <a:pt x="2438" y="3799"/>
                      <a:pt x="1" y="6415"/>
                      <a:pt x="1" y="6415"/>
                    </a:cubicBezTo>
                    <a:lnTo>
                      <a:pt x="888" y="6422"/>
                    </a:lnTo>
                    <a:lnTo>
                      <a:pt x="1670" y="6429"/>
                    </a:lnTo>
                    <a:lnTo>
                      <a:pt x="1987" y="6429"/>
                    </a:lnTo>
                    <a:lnTo>
                      <a:pt x="2479" y="6433"/>
                    </a:lnTo>
                    <a:lnTo>
                      <a:pt x="5083" y="6456"/>
                    </a:lnTo>
                    <a:lnTo>
                      <a:pt x="5279" y="6459"/>
                    </a:lnTo>
                    <a:lnTo>
                      <a:pt x="5380" y="6459"/>
                    </a:lnTo>
                    <a:lnTo>
                      <a:pt x="6482" y="6466"/>
                    </a:lnTo>
                    <a:lnTo>
                      <a:pt x="6537" y="6466"/>
                    </a:lnTo>
                    <a:lnTo>
                      <a:pt x="7266" y="6459"/>
                    </a:lnTo>
                    <a:cubicBezTo>
                      <a:pt x="7266" y="6459"/>
                      <a:pt x="7755" y="6466"/>
                      <a:pt x="8516" y="6470"/>
                    </a:cubicBezTo>
                    <a:lnTo>
                      <a:pt x="8542" y="6470"/>
                    </a:lnTo>
                    <a:cubicBezTo>
                      <a:pt x="9094" y="6475"/>
                      <a:pt x="9787" y="6478"/>
                      <a:pt x="10542" y="6478"/>
                    </a:cubicBezTo>
                    <a:cubicBezTo>
                      <a:pt x="11033" y="6478"/>
                      <a:pt x="11550" y="6476"/>
                      <a:pt x="12071" y="6473"/>
                    </a:cubicBezTo>
                    <a:lnTo>
                      <a:pt x="12112" y="6473"/>
                    </a:lnTo>
                    <a:cubicBezTo>
                      <a:pt x="13744" y="6463"/>
                      <a:pt x="15416" y="6437"/>
                      <a:pt x="16469" y="6370"/>
                    </a:cubicBezTo>
                    <a:cubicBezTo>
                      <a:pt x="15448" y="5368"/>
                      <a:pt x="14480" y="3108"/>
                      <a:pt x="13913" y="1598"/>
                    </a:cubicBezTo>
                    <a:cubicBezTo>
                      <a:pt x="13588" y="736"/>
                      <a:pt x="13396" y="118"/>
                      <a:pt x="13396" y="118"/>
                    </a:cubicBezTo>
                    <a:cubicBezTo>
                      <a:pt x="12093" y="418"/>
                      <a:pt x="10840" y="547"/>
                      <a:pt x="9693" y="574"/>
                    </a:cubicBezTo>
                    <a:lnTo>
                      <a:pt x="9623" y="574"/>
                    </a:lnTo>
                    <a:cubicBezTo>
                      <a:pt x="9488" y="576"/>
                      <a:pt x="9355" y="578"/>
                      <a:pt x="9223" y="578"/>
                    </a:cubicBezTo>
                    <a:cubicBezTo>
                      <a:pt x="6808" y="578"/>
                      <a:pt x="4943" y="150"/>
                      <a:pt x="4266" y="41"/>
                    </a:cubicBezTo>
                    <a:cubicBezTo>
                      <a:pt x="4258" y="37"/>
                      <a:pt x="4251" y="37"/>
                      <a:pt x="4244" y="33"/>
                    </a:cubicBezTo>
                    <a:cubicBezTo>
                      <a:pt x="4173" y="14"/>
                      <a:pt x="4103" y="4"/>
                      <a:pt x="40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13"/>
              <p:cNvSpPr/>
              <p:nvPr/>
            </p:nvSpPr>
            <p:spPr>
              <a:xfrm>
                <a:off x="2220422" y="2279066"/>
                <a:ext cx="1772619" cy="858683"/>
              </a:xfrm>
              <a:custGeom>
                <a:rect b="b" l="l" r="r" t="t"/>
                <a:pathLst>
                  <a:path extrusionOk="0" h="4882" w="10078">
                    <a:moveTo>
                      <a:pt x="7521" y="0"/>
                    </a:moveTo>
                    <a:cubicBezTo>
                      <a:pt x="7241" y="274"/>
                      <a:pt x="6756" y="680"/>
                      <a:pt x="6027" y="1051"/>
                    </a:cubicBezTo>
                    <a:cubicBezTo>
                      <a:pt x="5580" y="1276"/>
                      <a:pt x="5047" y="1487"/>
                      <a:pt x="4411" y="1650"/>
                    </a:cubicBezTo>
                    <a:cubicBezTo>
                      <a:pt x="4388" y="1657"/>
                      <a:pt x="4366" y="1661"/>
                      <a:pt x="4344" y="1668"/>
                    </a:cubicBezTo>
                    <a:cubicBezTo>
                      <a:pt x="3804" y="1802"/>
                      <a:pt x="3190" y="1898"/>
                      <a:pt x="2502" y="1935"/>
                    </a:cubicBezTo>
                    <a:cubicBezTo>
                      <a:pt x="2300" y="1945"/>
                      <a:pt x="2092" y="1950"/>
                      <a:pt x="1877" y="1950"/>
                    </a:cubicBezTo>
                    <a:cubicBezTo>
                      <a:pt x="1301" y="1950"/>
                      <a:pt x="677" y="1911"/>
                      <a:pt x="1" y="1820"/>
                    </a:cubicBezTo>
                    <a:lnTo>
                      <a:pt x="1" y="1820"/>
                    </a:lnTo>
                    <a:lnTo>
                      <a:pt x="2150" y="4872"/>
                    </a:lnTo>
                    <a:cubicBezTo>
                      <a:pt x="2702" y="4877"/>
                      <a:pt x="3395" y="4880"/>
                      <a:pt x="4150" y="4880"/>
                    </a:cubicBezTo>
                    <a:cubicBezTo>
                      <a:pt x="4641" y="4880"/>
                      <a:pt x="5158" y="4878"/>
                      <a:pt x="5679" y="4875"/>
                    </a:cubicBezTo>
                    <a:cubicBezTo>
                      <a:pt x="5687" y="4879"/>
                      <a:pt x="5694" y="4881"/>
                      <a:pt x="5701" y="4881"/>
                    </a:cubicBezTo>
                    <a:cubicBezTo>
                      <a:pt x="5708" y="4881"/>
                      <a:pt x="5715" y="4879"/>
                      <a:pt x="5720" y="4875"/>
                    </a:cubicBezTo>
                    <a:cubicBezTo>
                      <a:pt x="7352" y="4865"/>
                      <a:pt x="9024" y="4839"/>
                      <a:pt x="10077" y="4772"/>
                    </a:cubicBezTo>
                    <a:cubicBezTo>
                      <a:pt x="9056" y="3770"/>
                      <a:pt x="8088" y="1510"/>
                      <a:pt x="75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13"/>
              <p:cNvSpPr/>
              <p:nvPr/>
            </p:nvSpPr>
            <p:spPr>
              <a:xfrm>
                <a:off x="1201508" y="2147503"/>
                <a:ext cx="1133083" cy="1074497"/>
              </a:xfrm>
              <a:custGeom>
                <a:rect b="b" l="l" r="r" t="t"/>
                <a:pathLst>
                  <a:path extrusionOk="0" h="6109" w="6442">
                    <a:moveTo>
                      <a:pt x="3490" y="1"/>
                    </a:moveTo>
                    <a:cubicBezTo>
                      <a:pt x="3490" y="1"/>
                      <a:pt x="1373" y="5590"/>
                      <a:pt x="1" y="5657"/>
                    </a:cubicBezTo>
                    <a:lnTo>
                      <a:pt x="1703" y="5953"/>
                    </a:lnTo>
                    <a:cubicBezTo>
                      <a:pt x="1703" y="5953"/>
                      <a:pt x="2916" y="3493"/>
                      <a:pt x="3427" y="1459"/>
                    </a:cubicBezTo>
                    <a:cubicBezTo>
                      <a:pt x="3675" y="3541"/>
                      <a:pt x="4795" y="6108"/>
                      <a:pt x="4795" y="6108"/>
                    </a:cubicBezTo>
                    <a:lnTo>
                      <a:pt x="6442" y="5761"/>
                    </a:lnTo>
                    <a:cubicBezTo>
                      <a:pt x="5092" y="5520"/>
                      <a:pt x="3490" y="1"/>
                      <a:pt x="34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13"/>
              <p:cNvSpPr/>
              <p:nvPr/>
            </p:nvSpPr>
            <p:spPr>
              <a:xfrm>
                <a:off x="1443001" y="2319871"/>
                <a:ext cx="600664" cy="817525"/>
              </a:xfrm>
              <a:custGeom>
                <a:rect b="b" l="l" r="r" t="t"/>
                <a:pathLst>
                  <a:path extrusionOk="0" h="4648" w="3415">
                    <a:moveTo>
                      <a:pt x="2057" y="1"/>
                    </a:moveTo>
                    <a:cubicBezTo>
                      <a:pt x="2057" y="1"/>
                      <a:pt x="1484" y="2775"/>
                      <a:pt x="0" y="4618"/>
                    </a:cubicBezTo>
                    <a:lnTo>
                      <a:pt x="3415" y="4648"/>
                    </a:lnTo>
                    <a:cubicBezTo>
                      <a:pt x="3030" y="3941"/>
                      <a:pt x="2290" y="1935"/>
                      <a:pt x="20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13"/>
              <p:cNvSpPr/>
              <p:nvPr/>
            </p:nvSpPr>
            <p:spPr>
              <a:xfrm>
                <a:off x="2788538" y="2094034"/>
                <a:ext cx="441308" cy="1043716"/>
              </a:xfrm>
              <a:custGeom>
                <a:rect b="b" l="l" r="r" t="t"/>
                <a:pathLst>
                  <a:path extrusionOk="0" h="5934" w="2509">
                    <a:moveTo>
                      <a:pt x="36" y="0"/>
                    </a:moveTo>
                    <a:cubicBezTo>
                      <a:pt x="19" y="0"/>
                      <a:pt x="3" y="11"/>
                      <a:pt x="1" y="28"/>
                    </a:cubicBezTo>
                    <a:cubicBezTo>
                      <a:pt x="1" y="31"/>
                      <a:pt x="4" y="38"/>
                      <a:pt x="4" y="42"/>
                    </a:cubicBezTo>
                    <a:cubicBezTo>
                      <a:pt x="26" y="94"/>
                      <a:pt x="49" y="146"/>
                      <a:pt x="71" y="197"/>
                    </a:cubicBezTo>
                    <a:cubicBezTo>
                      <a:pt x="130" y="342"/>
                      <a:pt x="189" y="482"/>
                      <a:pt x="245" y="627"/>
                    </a:cubicBezTo>
                    <a:cubicBezTo>
                      <a:pt x="322" y="805"/>
                      <a:pt x="397" y="986"/>
                      <a:pt x="470" y="1167"/>
                    </a:cubicBezTo>
                    <a:cubicBezTo>
                      <a:pt x="482" y="1193"/>
                      <a:pt x="492" y="1215"/>
                      <a:pt x="504" y="1240"/>
                    </a:cubicBezTo>
                    <a:cubicBezTo>
                      <a:pt x="504" y="1248"/>
                      <a:pt x="508" y="1252"/>
                      <a:pt x="508" y="1256"/>
                    </a:cubicBezTo>
                    <a:cubicBezTo>
                      <a:pt x="530" y="1311"/>
                      <a:pt x="552" y="1363"/>
                      <a:pt x="574" y="1418"/>
                    </a:cubicBezTo>
                    <a:cubicBezTo>
                      <a:pt x="641" y="1577"/>
                      <a:pt x="707" y="1740"/>
                      <a:pt x="774" y="1899"/>
                    </a:cubicBezTo>
                    <a:cubicBezTo>
                      <a:pt x="785" y="1921"/>
                      <a:pt x="793" y="1944"/>
                      <a:pt x="800" y="1962"/>
                    </a:cubicBezTo>
                    <a:cubicBezTo>
                      <a:pt x="810" y="1984"/>
                      <a:pt x="818" y="2007"/>
                      <a:pt x="825" y="2029"/>
                    </a:cubicBezTo>
                    <a:cubicBezTo>
                      <a:pt x="921" y="2258"/>
                      <a:pt x="1018" y="2487"/>
                      <a:pt x="1114" y="2720"/>
                    </a:cubicBezTo>
                    <a:cubicBezTo>
                      <a:pt x="1136" y="2768"/>
                      <a:pt x="1155" y="2820"/>
                      <a:pt x="1177" y="2872"/>
                    </a:cubicBezTo>
                    <a:cubicBezTo>
                      <a:pt x="1295" y="3153"/>
                      <a:pt x="1414" y="3438"/>
                      <a:pt x="1529" y="3723"/>
                    </a:cubicBezTo>
                    <a:cubicBezTo>
                      <a:pt x="1565" y="3812"/>
                      <a:pt x="1602" y="3900"/>
                      <a:pt x="1640" y="3986"/>
                    </a:cubicBezTo>
                    <a:cubicBezTo>
                      <a:pt x="1713" y="4163"/>
                      <a:pt x="1787" y="4341"/>
                      <a:pt x="1858" y="4518"/>
                    </a:cubicBezTo>
                    <a:cubicBezTo>
                      <a:pt x="1950" y="4740"/>
                      <a:pt x="2043" y="4966"/>
                      <a:pt x="2138" y="5188"/>
                    </a:cubicBezTo>
                    <a:cubicBezTo>
                      <a:pt x="2205" y="5350"/>
                      <a:pt x="2272" y="5510"/>
                      <a:pt x="2338" y="5672"/>
                    </a:cubicBezTo>
                    <a:cubicBezTo>
                      <a:pt x="2368" y="5746"/>
                      <a:pt x="2401" y="5824"/>
                      <a:pt x="2431" y="5898"/>
                    </a:cubicBezTo>
                    <a:cubicBezTo>
                      <a:pt x="2435" y="5902"/>
                      <a:pt x="2435" y="5905"/>
                      <a:pt x="2435" y="5910"/>
                    </a:cubicBezTo>
                    <a:cubicBezTo>
                      <a:pt x="2439" y="5917"/>
                      <a:pt x="2446" y="5924"/>
                      <a:pt x="2449" y="5927"/>
                    </a:cubicBezTo>
                    <a:cubicBezTo>
                      <a:pt x="2457" y="5931"/>
                      <a:pt x="2464" y="5933"/>
                      <a:pt x="2471" y="5933"/>
                    </a:cubicBezTo>
                    <a:cubicBezTo>
                      <a:pt x="2478" y="5933"/>
                      <a:pt x="2485" y="5931"/>
                      <a:pt x="2490" y="5927"/>
                    </a:cubicBezTo>
                    <a:cubicBezTo>
                      <a:pt x="2502" y="5920"/>
                      <a:pt x="2509" y="5905"/>
                      <a:pt x="2502" y="5891"/>
                    </a:cubicBezTo>
                    <a:cubicBezTo>
                      <a:pt x="2479" y="5838"/>
                      <a:pt x="2461" y="5787"/>
                      <a:pt x="2439" y="5736"/>
                    </a:cubicBezTo>
                    <a:cubicBezTo>
                      <a:pt x="2379" y="5591"/>
                      <a:pt x="2320" y="5451"/>
                      <a:pt x="2261" y="5306"/>
                    </a:cubicBezTo>
                    <a:cubicBezTo>
                      <a:pt x="2172" y="5095"/>
                      <a:pt x="2087" y="4889"/>
                      <a:pt x="1998" y="4677"/>
                    </a:cubicBezTo>
                    <a:cubicBezTo>
                      <a:pt x="1902" y="4445"/>
                      <a:pt x="1809" y="4215"/>
                      <a:pt x="1713" y="3986"/>
                    </a:cubicBezTo>
                    <a:cubicBezTo>
                      <a:pt x="1703" y="3960"/>
                      <a:pt x="1691" y="3934"/>
                      <a:pt x="1680" y="3904"/>
                    </a:cubicBezTo>
                    <a:cubicBezTo>
                      <a:pt x="1561" y="3623"/>
                      <a:pt x="1447" y="3342"/>
                      <a:pt x="1329" y="3061"/>
                    </a:cubicBezTo>
                    <a:cubicBezTo>
                      <a:pt x="1281" y="2942"/>
                      <a:pt x="1232" y="2820"/>
                      <a:pt x="1181" y="2702"/>
                    </a:cubicBezTo>
                    <a:cubicBezTo>
                      <a:pt x="1114" y="2539"/>
                      <a:pt x="1044" y="2372"/>
                      <a:pt x="977" y="2210"/>
                    </a:cubicBezTo>
                    <a:cubicBezTo>
                      <a:pt x="943" y="2128"/>
                      <a:pt x="907" y="2043"/>
                      <a:pt x="873" y="1962"/>
                    </a:cubicBezTo>
                    <a:cubicBezTo>
                      <a:pt x="848" y="1892"/>
                      <a:pt x="818" y="1826"/>
                      <a:pt x="788" y="1759"/>
                    </a:cubicBezTo>
                    <a:cubicBezTo>
                      <a:pt x="744" y="1644"/>
                      <a:pt x="696" y="1529"/>
                      <a:pt x="648" y="1415"/>
                    </a:cubicBezTo>
                    <a:cubicBezTo>
                      <a:pt x="626" y="1359"/>
                      <a:pt x="600" y="1300"/>
                      <a:pt x="574" y="1240"/>
                    </a:cubicBezTo>
                    <a:cubicBezTo>
                      <a:pt x="559" y="1204"/>
                      <a:pt x="544" y="1163"/>
                      <a:pt x="530" y="1126"/>
                    </a:cubicBezTo>
                    <a:cubicBezTo>
                      <a:pt x="474" y="1000"/>
                      <a:pt x="422" y="871"/>
                      <a:pt x="371" y="745"/>
                    </a:cubicBezTo>
                    <a:cubicBezTo>
                      <a:pt x="304" y="583"/>
                      <a:pt x="238" y="423"/>
                      <a:pt x="171" y="260"/>
                    </a:cubicBezTo>
                    <a:cubicBezTo>
                      <a:pt x="137" y="187"/>
                      <a:pt x="108" y="109"/>
                      <a:pt x="74" y="31"/>
                    </a:cubicBezTo>
                    <a:cubicBezTo>
                      <a:pt x="74" y="31"/>
                      <a:pt x="74" y="28"/>
                      <a:pt x="71" y="28"/>
                    </a:cubicBezTo>
                    <a:lnTo>
                      <a:pt x="71" y="23"/>
                    </a:lnTo>
                    <a:cubicBezTo>
                      <a:pt x="64" y="7"/>
                      <a:pt x="50" y="0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13"/>
              <p:cNvSpPr/>
              <p:nvPr/>
            </p:nvSpPr>
            <p:spPr>
              <a:xfrm>
                <a:off x="2546517" y="2325851"/>
                <a:ext cx="875229" cy="477710"/>
              </a:xfrm>
              <a:custGeom>
                <a:rect b="b" l="l" r="r" t="t"/>
                <a:pathLst>
                  <a:path extrusionOk="0" h="2716" w="4976">
                    <a:moveTo>
                      <a:pt x="3829" y="1"/>
                    </a:moveTo>
                    <a:cubicBezTo>
                      <a:pt x="3829" y="1"/>
                      <a:pt x="3190" y="56"/>
                      <a:pt x="2283" y="89"/>
                    </a:cubicBezTo>
                    <a:cubicBezTo>
                      <a:pt x="2249" y="89"/>
                      <a:pt x="2216" y="93"/>
                      <a:pt x="2179" y="93"/>
                    </a:cubicBezTo>
                    <a:cubicBezTo>
                      <a:pt x="2080" y="97"/>
                      <a:pt x="1976" y="100"/>
                      <a:pt x="1868" y="100"/>
                    </a:cubicBezTo>
                    <a:cubicBezTo>
                      <a:pt x="1831" y="104"/>
                      <a:pt x="1798" y="104"/>
                      <a:pt x="1765" y="104"/>
                    </a:cubicBezTo>
                    <a:cubicBezTo>
                      <a:pt x="1504" y="111"/>
                      <a:pt x="1230" y="115"/>
                      <a:pt x="950" y="115"/>
                    </a:cubicBezTo>
                    <a:cubicBezTo>
                      <a:pt x="639" y="115"/>
                      <a:pt x="320" y="110"/>
                      <a:pt x="1" y="100"/>
                    </a:cubicBezTo>
                    <a:lnTo>
                      <a:pt x="1" y="100"/>
                    </a:lnTo>
                    <a:cubicBezTo>
                      <a:pt x="89" y="381"/>
                      <a:pt x="385" y="1070"/>
                      <a:pt x="648" y="1669"/>
                    </a:cubicBezTo>
                    <a:lnTo>
                      <a:pt x="685" y="1758"/>
                    </a:lnTo>
                    <a:cubicBezTo>
                      <a:pt x="729" y="1857"/>
                      <a:pt x="774" y="1954"/>
                      <a:pt x="810" y="2043"/>
                    </a:cubicBezTo>
                    <a:cubicBezTo>
                      <a:pt x="825" y="2072"/>
                      <a:pt x="840" y="2101"/>
                      <a:pt x="851" y="2131"/>
                    </a:cubicBezTo>
                    <a:cubicBezTo>
                      <a:pt x="1003" y="2475"/>
                      <a:pt x="1114" y="2716"/>
                      <a:pt x="1114" y="2716"/>
                    </a:cubicBezTo>
                    <a:lnTo>
                      <a:pt x="4976" y="2620"/>
                    </a:lnTo>
                    <a:lnTo>
                      <a:pt x="38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13"/>
              <p:cNvSpPr/>
              <p:nvPr/>
            </p:nvSpPr>
            <p:spPr>
              <a:xfrm>
                <a:off x="2480735" y="2260070"/>
                <a:ext cx="842865" cy="189431"/>
              </a:xfrm>
              <a:custGeom>
                <a:rect b="b" l="l" r="r" t="t"/>
                <a:pathLst>
                  <a:path extrusionOk="0" h="1077" w="4792">
                    <a:moveTo>
                      <a:pt x="4335" y="1"/>
                    </a:moveTo>
                    <a:cubicBezTo>
                      <a:pt x="4330" y="1"/>
                      <a:pt x="4326" y="1"/>
                      <a:pt x="4322" y="1"/>
                    </a:cubicBezTo>
                    <a:cubicBezTo>
                      <a:pt x="3548" y="134"/>
                      <a:pt x="3648" y="201"/>
                      <a:pt x="2546" y="286"/>
                    </a:cubicBezTo>
                    <a:cubicBezTo>
                      <a:pt x="2434" y="294"/>
                      <a:pt x="2319" y="298"/>
                      <a:pt x="2205" y="298"/>
                    </a:cubicBezTo>
                    <a:cubicBezTo>
                      <a:pt x="1543" y="298"/>
                      <a:pt x="895" y="171"/>
                      <a:pt x="696" y="130"/>
                    </a:cubicBezTo>
                    <a:cubicBezTo>
                      <a:pt x="660" y="122"/>
                      <a:pt x="637" y="115"/>
                      <a:pt x="637" y="115"/>
                    </a:cubicBezTo>
                    <a:cubicBezTo>
                      <a:pt x="112" y="197"/>
                      <a:pt x="1" y="970"/>
                      <a:pt x="612" y="1070"/>
                    </a:cubicBezTo>
                    <a:cubicBezTo>
                      <a:pt x="629" y="1073"/>
                      <a:pt x="648" y="1077"/>
                      <a:pt x="667" y="1077"/>
                    </a:cubicBezTo>
                    <a:lnTo>
                      <a:pt x="4351" y="962"/>
                    </a:lnTo>
                    <a:cubicBezTo>
                      <a:pt x="4599" y="955"/>
                      <a:pt x="4791" y="748"/>
                      <a:pt x="4784" y="500"/>
                    </a:cubicBezTo>
                    <a:lnTo>
                      <a:pt x="4784" y="433"/>
                    </a:lnTo>
                    <a:cubicBezTo>
                      <a:pt x="4773" y="193"/>
                      <a:pt x="4573" y="1"/>
                      <a:pt x="43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13"/>
              <p:cNvSpPr/>
              <p:nvPr/>
            </p:nvSpPr>
            <p:spPr>
              <a:xfrm>
                <a:off x="2480735" y="2280297"/>
                <a:ext cx="160236" cy="167973"/>
              </a:xfrm>
              <a:custGeom>
                <a:rect b="b" l="l" r="r" t="t"/>
                <a:pathLst>
                  <a:path extrusionOk="0" h="955" w="911">
                    <a:moveTo>
                      <a:pt x="637" y="0"/>
                    </a:moveTo>
                    <a:cubicBezTo>
                      <a:pt x="112" y="82"/>
                      <a:pt x="1" y="855"/>
                      <a:pt x="612" y="955"/>
                    </a:cubicBezTo>
                    <a:cubicBezTo>
                      <a:pt x="911" y="533"/>
                      <a:pt x="803" y="193"/>
                      <a:pt x="696" y="15"/>
                    </a:cubicBezTo>
                    <a:cubicBezTo>
                      <a:pt x="660" y="7"/>
                      <a:pt x="637" y="0"/>
                      <a:pt x="6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Google Shape;1448;p13"/>
              <p:cNvSpPr/>
              <p:nvPr/>
            </p:nvSpPr>
            <p:spPr>
              <a:xfrm>
                <a:off x="2865400" y="2291554"/>
                <a:ext cx="63320" cy="168676"/>
              </a:xfrm>
              <a:custGeom>
                <a:rect b="b" l="l" r="r" t="t"/>
                <a:pathLst>
                  <a:path extrusionOk="0" h="959" w="360">
                    <a:moveTo>
                      <a:pt x="112" y="0"/>
                    </a:moveTo>
                    <a:cubicBezTo>
                      <a:pt x="99" y="0"/>
                      <a:pt x="85" y="2"/>
                      <a:pt x="71" y="7"/>
                    </a:cubicBezTo>
                    <a:cubicBezTo>
                      <a:pt x="23" y="32"/>
                      <a:pt x="0" y="103"/>
                      <a:pt x="30" y="148"/>
                    </a:cubicBezTo>
                    <a:cubicBezTo>
                      <a:pt x="52" y="177"/>
                      <a:pt x="85" y="251"/>
                      <a:pt x="89" y="262"/>
                    </a:cubicBezTo>
                    <a:cubicBezTo>
                      <a:pt x="115" y="332"/>
                      <a:pt x="134" y="402"/>
                      <a:pt x="141" y="476"/>
                    </a:cubicBezTo>
                    <a:cubicBezTo>
                      <a:pt x="156" y="576"/>
                      <a:pt x="137" y="758"/>
                      <a:pt x="119" y="802"/>
                    </a:cubicBezTo>
                    <a:cubicBezTo>
                      <a:pt x="72" y="882"/>
                      <a:pt x="144" y="958"/>
                      <a:pt x="215" y="958"/>
                    </a:cubicBezTo>
                    <a:cubicBezTo>
                      <a:pt x="246" y="958"/>
                      <a:pt x="276" y="944"/>
                      <a:pt x="296" y="909"/>
                    </a:cubicBezTo>
                    <a:cubicBezTo>
                      <a:pt x="348" y="798"/>
                      <a:pt x="359" y="665"/>
                      <a:pt x="351" y="543"/>
                    </a:cubicBezTo>
                    <a:cubicBezTo>
                      <a:pt x="341" y="398"/>
                      <a:pt x="299" y="0"/>
                      <a:pt x="1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13"/>
              <p:cNvSpPr/>
              <p:nvPr/>
            </p:nvSpPr>
            <p:spPr>
              <a:xfrm>
                <a:off x="2931006" y="2288212"/>
                <a:ext cx="63320" cy="168324"/>
              </a:xfrm>
              <a:custGeom>
                <a:rect b="b" l="l" r="r" t="t"/>
                <a:pathLst>
                  <a:path extrusionOk="0" h="957" w="360">
                    <a:moveTo>
                      <a:pt x="114" y="0"/>
                    </a:moveTo>
                    <a:cubicBezTo>
                      <a:pt x="101" y="0"/>
                      <a:pt x="87" y="2"/>
                      <a:pt x="71" y="7"/>
                    </a:cubicBezTo>
                    <a:cubicBezTo>
                      <a:pt x="27" y="34"/>
                      <a:pt x="0" y="100"/>
                      <a:pt x="30" y="148"/>
                    </a:cubicBezTo>
                    <a:cubicBezTo>
                      <a:pt x="53" y="174"/>
                      <a:pt x="86" y="247"/>
                      <a:pt x="94" y="259"/>
                    </a:cubicBezTo>
                    <a:cubicBezTo>
                      <a:pt x="119" y="329"/>
                      <a:pt x="133" y="399"/>
                      <a:pt x="145" y="473"/>
                    </a:cubicBezTo>
                    <a:cubicBezTo>
                      <a:pt x="156" y="577"/>
                      <a:pt x="138" y="754"/>
                      <a:pt x="123" y="799"/>
                    </a:cubicBezTo>
                    <a:cubicBezTo>
                      <a:pt x="74" y="879"/>
                      <a:pt x="145" y="957"/>
                      <a:pt x="216" y="957"/>
                    </a:cubicBezTo>
                    <a:cubicBezTo>
                      <a:pt x="246" y="957"/>
                      <a:pt x="277" y="942"/>
                      <a:pt x="297" y="906"/>
                    </a:cubicBezTo>
                    <a:cubicBezTo>
                      <a:pt x="348" y="795"/>
                      <a:pt x="360" y="662"/>
                      <a:pt x="355" y="540"/>
                    </a:cubicBezTo>
                    <a:cubicBezTo>
                      <a:pt x="342" y="399"/>
                      <a:pt x="300" y="0"/>
                      <a:pt x="1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13"/>
              <p:cNvSpPr/>
              <p:nvPr/>
            </p:nvSpPr>
            <p:spPr>
              <a:xfrm>
                <a:off x="2690393" y="3233068"/>
                <a:ext cx="59275" cy="110457"/>
              </a:xfrm>
              <a:custGeom>
                <a:rect b="b" l="l" r="r" t="t"/>
                <a:pathLst>
                  <a:path extrusionOk="0" h="628" w="337">
                    <a:moveTo>
                      <a:pt x="226" y="0"/>
                    </a:moveTo>
                    <a:cubicBezTo>
                      <a:pt x="219" y="0"/>
                      <a:pt x="211" y="1"/>
                      <a:pt x="204" y="3"/>
                    </a:cubicBezTo>
                    <a:cubicBezTo>
                      <a:pt x="85" y="28"/>
                      <a:pt x="0" y="132"/>
                      <a:pt x="0" y="250"/>
                    </a:cubicBezTo>
                    <a:lnTo>
                      <a:pt x="0" y="628"/>
                    </a:lnTo>
                    <a:lnTo>
                      <a:pt x="337" y="628"/>
                    </a:lnTo>
                    <a:lnTo>
                      <a:pt x="337" y="110"/>
                    </a:lnTo>
                    <a:cubicBezTo>
                      <a:pt x="337" y="48"/>
                      <a:pt x="284" y="0"/>
                      <a:pt x="22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13"/>
              <p:cNvSpPr/>
              <p:nvPr/>
            </p:nvSpPr>
            <p:spPr>
              <a:xfrm>
                <a:off x="2685820" y="3271059"/>
                <a:ext cx="75105" cy="44500"/>
              </a:xfrm>
              <a:custGeom>
                <a:rect b="b" l="l" r="r" t="t"/>
                <a:pathLst>
                  <a:path extrusionOk="0" h="253" w="427">
                    <a:moveTo>
                      <a:pt x="376" y="0"/>
                    </a:moveTo>
                    <a:cubicBezTo>
                      <a:pt x="370" y="0"/>
                      <a:pt x="365" y="2"/>
                      <a:pt x="359" y="5"/>
                    </a:cubicBezTo>
                    <a:cubicBezTo>
                      <a:pt x="322" y="24"/>
                      <a:pt x="277" y="31"/>
                      <a:pt x="233" y="39"/>
                    </a:cubicBezTo>
                    <a:cubicBezTo>
                      <a:pt x="189" y="46"/>
                      <a:pt x="141" y="49"/>
                      <a:pt x="93" y="53"/>
                    </a:cubicBezTo>
                    <a:cubicBezTo>
                      <a:pt x="86" y="53"/>
                      <a:pt x="78" y="53"/>
                      <a:pt x="71" y="53"/>
                    </a:cubicBezTo>
                    <a:cubicBezTo>
                      <a:pt x="55" y="53"/>
                      <a:pt x="39" y="54"/>
                      <a:pt x="26" y="64"/>
                    </a:cubicBezTo>
                    <a:cubicBezTo>
                      <a:pt x="0" y="87"/>
                      <a:pt x="0" y="123"/>
                      <a:pt x="26" y="145"/>
                    </a:cubicBezTo>
                    <a:cubicBezTo>
                      <a:pt x="71" y="179"/>
                      <a:pt x="122" y="201"/>
                      <a:pt x="178" y="220"/>
                    </a:cubicBezTo>
                    <a:cubicBezTo>
                      <a:pt x="237" y="242"/>
                      <a:pt x="300" y="253"/>
                      <a:pt x="363" y="253"/>
                    </a:cubicBezTo>
                    <a:cubicBezTo>
                      <a:pt x="407" y="249"/>
                      <a:pt x="407" y="183"/>
                      <a:pt x="363" y="183"/>
                    </a:cubicBezTo>
                    <a:cubicBezTo>
                      <a:pt x="357" y="183"/>
                      <a:pt x="352" y="183"/>
                      <a:pt x="347" y="183"/>
                    </a:cubicBezTo>
                    <a:cubicBezTo>
                      <a:pt x="267" y="183"/>
                      <a:pt x="187" y="158"/>
                      <a:pt x="115" y="120"/>
                    </a:cubicBezTo>
                    <a:lnTo>
                      <a:pt x="126" y="120"/>
                    </a:lnTo>
                    <a:cubicBezTo>
                      <a:pt x="170" y="116"/>
                      <a:pt x="218" y="112"/>
                      <a:pt x="262" y="105"/>
                    </a:cubicBezTo>
                    <a:cubicBezTo>
                      <a:pt x="307" y="97"/>
                      <a:pt x="351" y="87"/>
                      <a:pt x="392" y="64"/>
                    </a:cubicBezTo>
                    <a:cubicBezTo>
                      <a:pt x="427" y="46"/>
                      <a:pt x="405" y="0"/>
                      <a:pt x="3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13"/>
              <p:cNvSpPr/>
              <p:nvPr/>
            </p:nvSpPr>
            <p:spPr>
              <a:xfrm>
                <a:off x="906194" y="3233068"/>
                <a:ext cx="59451" cy="110457"/>
              </a:xfrm>
              <a:custGeom>
                <a:rect b="b" l="l" r="r" t="t"/>
                <a:pathLst>
                  <a:path extrusionOk="0" h="628" w="338">
                    <a:moveTo>
                      <a:pt x="112" y="0"/>
                    </a:moveTo>
                    <a:cubicBezTo>
                      <a:pt x="53" y="0"/>
                      <a:pt x="1" y="48"/>
                      <a:pt x="1" y="110"/>
                    </a:cubicBezTo>
                    <a:lnTo>
                      <a:pt x="1" y="628"/>
                    </a:lnTo>
                    <a:lnTo>
                      <a:pt x="337" y="628"/>
                    </a:lnTo>
                    <a:lnTo>
                      <a:pt x="337" y="250"/>
                    </a:lnTo>
                    <a:cubicBezTo>
                      <a:pt x="337" y="132"/>
                      <a:pt x="252" y="28"/>
                      <a:pt x="134" y="3"/>
                    </a:cubicBezTo>
                    <a:cubicBezTo>
                      <a:pt x="127" y="1"/>
                      <a:pt x="119" y="0"/>
                      <a:pt x="11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13"/>
              <p:cNvSpPr/>
              <p:nvPr/>
            </p:nvSpPr>
            <p:spPr>
              <a:xfrm>
                <a:off x="894937" y="3271059"/>
                <a:ext cx="75809" cy="44500"/>
              </a:xfrm>
              <a:custGeom>
                <a:rect b="b" l="l" r="r" t="t"/>
                <a:pathLst>
                  <a:path extrusionOk="0" h="253" w="431">
                    <a:moveTo>
                      <a:pt x="52" y="0"/>
                    </a:moveTo>
                    <a:cubicBezTo>
                      <a:pt x="22" y="0"/>
                      <a:pt x="1" y="46"/>
                      <a:pt x="35" y="64"/>
                    </a:cubicBezTo>
                    <a:cubicBezTo>
                      <a:pt x="109" y="105"/>
                      <a:pt x="202" y="112"/>
                      <a:pt x="283" y="120"/>
                    </a:cubicBezTo>
                    <a:lnTo>
                      <a:pt x="313" y="120"/>
                    </a:lnTo>
                    <a:cubicBezTo>
                      <a:pt x="283" y="135"/>
                      <a:pt x="253" y="150"/>
                      <a:pt x="220" y="157"/>
                    </a:cubicBezTo>
                    <a:cubicBezTo>
                      <a:pt x="175" y="173"/>
                      <a:pt x="130" y="183"/>
                      <a:pt x="85" y="183"/>
                    </a:cubicBezTo>
                    <a:cubicBezTo>
                      <a:pt x="78" y="183"/>
                      <a:pt x="72" y="183"/>
                      <a:pt x="65" y="183"/>
                    </a:cubicBezTo>
                    <a:cubicBezTo>
                      <a:pt x="21" y="183"/>
                      <a:pt x="21" y="249"/>
                      <a:pt x="65" y="253"/>
                    </a:cubicBezTo>
                    <a:cubicBezTo>
                      <a:pt x="69" y="253"/>
                      <a:pt x="74" y="253"/>
                      <a:pt x="78" y="253"/>
                    </a:cubicBezTo>
                    <a:cubicBezTo>
                      <a:pt x="182" y="253"/>
                      <a:pt x="294" y="214"/>
                      <a:pt x="383" y="157"/>
                    </a:cubicBezTo>
                    <a:cubicBezTo>
                      <a:pt x="409" y="142"/>
                      <a:pt x="431" y="116"/>
                      <a:pt x="417" y="83"/>
                    </a:cubicBezTo>
                    <a:cubicBezTo>
                      <a:pt x="405" y="57"/>
                      <a:pt x="376" y="53"/>
                      <a:pt x="350" y="53"/>
                    </a:cubicBezTo>
                    <a:cubicBezTo>
                      <a:pt x="306" y="53"/>
                      <a:pt x="261" y="49"/>
                      <a:pt x="212" y="42"/>
                    </a:cubicBezTo>
                    <a:cubicBezTo>
                      <a:pt x="187" y="39"/>
                      <a:pt x="161" y="34"/>
                      <a:pt x="132" y="27"/>
                    </a:cubicBezTo>
                    <a:cubicBezTo>
                      <a:pt x="109" y="20"/>
                      <a:pt x="87" y="17"/>
                      <a:pt x="68" y="5"/>
                    </a:cubicBezTo>
                    <a:cubicBezTo>
                      <a:pt x="63" y="2"/>
                      <a:pt x="57" y="0"/>
                      <a:pt x="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13"/>
              <p:cNvSpPr/>
              <p:nvPr/>
            </p:nvSpPr>
            <p:spPr>
              <a:xfrm>
                <a:off x="905314" y="2000111"/>
                <a:ext cx="1800234" cy="1291190"/>
              </a:xfrm>
              <a:custGeom>
                <a:rect b="b" l="l" r="r" t="t"/>
                <a:pathLst>
                  <a:path extrusionOk="0" h="7341" w="10235">
                    <a:moveTo>
                      <a:pt x="5120" y="0"/>
                    </a:moveTo>
                    <a:cubicBezTo>
                      <a:pt x="5111" y="0"/>
                      <a:pt x="5103" y="4"/>
                      <a:pt x="5096" y="14"/>
                    </a:cubicBezTo>
                    <a:cubicBezTo>
                      <a:pt x="4930" y="255"/>
                      <a:pt x="4763" y="499"/>
                      <a:pt x="4597" y="739"/>
                    </a:cubicBezTo>
                    <a:cubicBezTo>
                      <a:pt x="3960" y="1667"/>
                      <a:pt x="3320" y="2596"/>
                      <a:pt x="2684" y="3528"/>
                    </a:cubicBezTo>
                    <a:cubicBezTo>
                      <a:pt x="2026" y="4486"/>
                      <a:pt x="1367" y="5445"/>
                      <a:pt x="708" y="6403"/>
                    </a:cubicBezTo>
                    <a:cubicBezTo>
                      <a:pt x="667" y="6499"/>
                      <a:pt x="1" y="7340"/>
                      <a:pt x="110" y="7340"/>
                    </a:cubicBezTo>
                    <a:cubicBezTo>
                      <a:pt x="118" y="7340"/>
                      <a:pt x="130" y="7336"/>
                      <a:pt x="146" y="7327"/>
                    </a:cubicBezTo>
                    <a:cubicBezTo>
                      <a:pt x="1806" y="4913"/>
                      <a:pt x="3466" y="2495"/>
                      <a:pt x="5122" y="81"/>
                    </a:cubicBezTo>
                    <a:lnTo>
                      <a:pt x="5122" y="81"/>
                    </a:lnTo>
                    <a:cubicBezTo>
                      <a:pt x="6404" y="1922"/>
                      <a:pt x="7683" y="3759"/>
                      <a:pt x="8965" y="5596"/>
                    </a:cubicBezTo>
                    <a:cubicBezTo>
                      <a:pt x="9364" y="6169"/>
                      <a:pt x="9760" y="6739"/>
                      <a:pt x="10160" y="7309"/>
                    </a:cubicBezTo>
                    <a:cubicBezTo>
                      <a:pt x="10164" y="7327"/>
                      <a:pt x="10179" y="7335"/>
                      <a:pt x="10193" y="7335"/>
                    </a:cubicBezTo>
                    <a:cubicBezTo>
                      <a:pt x="10214" y="7335"/>
                      <a:pt x="10235" y="7317"/>
                      <a:pt x="10219" y="7290"/>
                    </a:cubicBezTo>
                    <a:cubicBezTo>
                      <a:pt x="8532" y="4871"/>
                      <a:pt x="6846" y="2448"/>
                      <a:pt x="5155" y="25"/>
                    </a:cubicBezTo>
                    <a:cubicBezTo>
                      <a:pt x="5148" y="11"/>
                      <a:pt x="5134" y="0"/>
                      <a:pt x="51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55" name="Google Shape;1455;p13"/>
            <p:cNvGrpSpPr/>
            <p:nvPr/>
          </p:nvGrpSpPr>
          <p:grpSpPr>
            <a:xfrm>
              <a:off x="3357766" y="3592673"/>
              <a:ext cx="351087" cy="566961"/>
              <a:chOff x="4727415" y="1707723"/>
              <a:chExt cx="1642130" cy="2653070"/>
            </a:xfrm>
          </p:grpSpPr>
          <p:sp>
            <p:nvSpPr>
              <p:cNvPr id="1456" name="Google Shape;1456;p13"/>
              <p:cNvSpPr/>
              <p:nvPr/>
            </p:nvSpPr>
            <p:spPr>
              <a:xfrm>
                <a:off x="4940693" y="2185256"/>
                <a:ext cx="748161" cy="757542"/>
              </a:xfrm>
              <a:custGeom>
                <a:rect b="b" l="l" r="r" t="t"/>
                <a:pathLst>
                  <a:path extrusionOk="0" h="2021" w="1996">
                    <a:moveTo>
                      <a:pt x="1169" y="1"/>
                    </a:moveTo>
                    <a:cubicBezTo>
                      <a:pt x="1011" y="1"/>
                      <a:pt x="819" y="51"/>
                      <a:pt x="585" y="171"/>
                    </a:cubicBezTo>
                    <a:cubicBezTo>
                      <a:pt x="330" y="304"/>
                      <a:pt x="1" y="486"/>
                      <a:pt x="156" y="1245"/>
                    </a:cubicBezTo>
                    <a:cubicBezTo>
                      <a:pt x="211" y="1513"/>
                      <a:pt x="496" y="2020"/>
                      <a:pt x="948" y="2020"/>
                    </a:cubicBezTo>
                    <a:cubicBezTo>
                      <a:pt x="1206" y="2020"/>
                      <a:pt x="1518" y="1856"/>
                      <a:pt x="1872" y="1388"/>
                    </a:cubicBezTo>
                    <a:cubicBezTo>
                      <a:pt x="1872" y="1388"/>
                      <a:pt x="1995" y="1"/>
                      <a:pt x="116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Google Shape;1457;p13"/>
              <p:cNvSpPr/>
              <p:nvPr/>
            </p:nvSpPr>
            <p:spPr>
              <a:xfrm>
                <a:off x="4727415" y="1707723"/>
                <a:ext cx="1642130" cy="1004558"/>
              </a:xfrm>
              <a:custGeom>
                <a:rect b="b" l="l" r="r" t="t"/>
                <a:pathLst>
                  <a:path extrusionOk="0" h="2680" w="4381">
                    <a:moveTo>
                      <a:pt x="2114" y="0"/>
                    </a:moveTo>
                    <a:cubicBezTo>
                      <a:pt x="1962" y="0"/>
                      <a:pt x="1789" y="33"/>
                      <a:pt x="1594" y="106"/>
                    </a:cubicBezTo>
                    <a:cubicBezTo>
                      <a:pt x="1373" y="195"/>
                      <a:pt x="1221" y="414"/>
                      <a:pt x="1221" y="887"/>
                    </a:cubicBezTo>
                    <a:cubicBezTo>
                      <a:pt x="1176" y="876"/>
                      <a:pt x="1128" y="873"/>
                      <a:pt x="1077" y="868"/>
                    </a:cubicBezTo>
                    <a:cubicBezTo>
                      <a:pt x="1050" y="867"/>
                      <a:pt x="1024" y="866"/>
                      <a:pt x="998" y="866"/>
                    </a:cubicBezTo>
                    <a:cubicBezTo>
                      <a:pt x="398" y="866"/>
                      <a:pt x="33" y="1265"/>
                      <a:pt x="15" y="1712"/>
                    </a:cubicBezTo>
                    <a:cubicBezTo>
                      <a:pt x="1" y="2059"/>
                      <a:pt x="100" y="2680"/>
                      <a:pt x="773" y="2680"/>
                    </a:cubicBezTo>
                    <a:cubicBezTo>
                      <a:pt x="810" y="2680"/>
                      <a:pt x="848" y="2678"/>
                      <a:pt x="888" y="2674"/>
                    </a:cubicBezTo>
                    <a:cubicBezTo>
                      <a:pt x="1021" y="2662"/>
                      <a:pt x="1143" y="2626"/>
                      <a:pt x="1251" y="2566"/>
                    </a:cubicBezTo>
                    <a:cubicBezTo>
                      <a:pt x="1495" y="2433"/>
                      <a:pt x="1668" y="2196"/>
                      <a:pt x="1698" y="1897"/>
                    </a:cubicBezTo>
                    <a:cubicBezTo>
                      <a:pt x="1801" y="1967"/>
                      <a:pt x="1921" y="2012"/>
                      <a:pt x="2056" y="2012"/>
                    </a:cubicBezTo>
                    <a:cubicBezTo>
                      <a:pt x="2173" y="2012"/>
                      <a:pt x="2301" y="1978"/>
                      <a:pt x="2438" y="1897"/>
                    </a:cubicBezTo>
                    <a:cubicBezTo>
                      <a:pt x="2497" y="1860"/>
                      <a:pt x="2549" y="1822"/>
                      <a:pt x="2600" y="1778"/>
                    </a:cubicBezTo>
                    <a:cubicBezTo>
                      <a:pt x="2690" y="2057"/>
                      <a:pt x="2961" y="2467"/>
                      <a:pt x="3367" y="2467"/>
                    </a:cubicBezTo>
                    <a:cubicBezTo>
                      <a:pt x="3484" y="2467"/>
                      <a:pt x="3613" y="2433"/>
                      <a:pt x="3751" y="2352"/>
                    </a:cubicBezTo>
                    <a:cubicBezTo>
                      <a:pt x="4140" y="2126"/>
                      <a:pt x="4380" y="1672"/>
                      <a:pt x="4269" y="1238"/>
                    </a:cubicBezTo>
                    <a:cubicBezTo>
                      <a:pt x="4127" y="683"/>
                      <a:pt x="3760" y="552"/>
                      <a:pt x="3446" y="552"/>
                    </a:cubicBezTo>
                    <a:cubicBezTo>
                      <a:pt x="3174" y="552"/>
                      <a:pt x="2942" y="651"/>
                      <a:pt x="2930" y="658"/>
                    </a:cubicBezTo>
                    <a:cubicBezTo>
                      <a:pt x="2852" y="304"/>
                      <a:pt x="2581" y="0"/>
                      <a:pt x="211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13"/>
              <p:cNvSpPr/>
              <p:nvPr/>
            </p:nvSpPr>
            <p:spPr>
              <a:xfrm>
                <a:off x="5516057" y="2144399"/>
                <a:ext cx="746661" cy="751544"/>
              </a:xfrm>
              <a:custGeom>
                <a:rect b="b" l="l" r="r" t="t"/>
                <a:pathLst>
                  <a:path extrusionOk="0" h="2005" w="1992">
                    <a:moveTo>
                      <a:pt x="1118" y="1"/>
                    </a:moveTo>
                    <a:cubicBezTo>
                      <a:pt x="957" y="1"/>
                      <a:pt x="766" y="55"/>
                      <a:pt x="541" y="184"/>
                    </a:cubicBezTo>
                    <a:cubicBezTo>
                      <a:pt x="1" y="491"/>
                      <a:pt x="112" y="1257"/>
                      <a:pt x="112" y="1257"/>
                    </a:cubicBezTo>
                    <a:cubicBezTo>
                      <a:pt x="112" y="1257"/>
                      <a:pt x="201" y="1409"/>
                      <a:pt x="353" y="1579"/>
                    </a:cubicBezTo>
                    <a:cubicBezTo>
                      <a:pt x="537" y="1781"/>
                      <a:pt x="813" y="2005"/>
                      <a:pt x="1138" y="2005"/>
                    </a:cubicBezTo>
                    <a:cubicBezTo>
                      <a:pt x="1230" y="2005"/>
                      <a:pt x="1326" y="1987"/>
                      <a:pt x="1425" y="1945"/>
                    </a:cubicBezTo>
                    <a:cubicBezTo>
                      <a:pt x="1784" y="1797"/>
                      <a:pt x="1991" y="1417"/>
                      <a:pt x="1928" y="1031"/>
                    </a:cubicBezTo>
                    <a:cubicBezTo>
                      <a:pt x="1925" y="1013"/>
                      <a:pt x="1925" y="995"/>
                      <a:pt x="1921" y="980"/>
                    </a:cubicBezTo>
                    <a:cubicBezTo>
                      <a:pt x="1845" y="557"/>
                      <a:pt x="1633" y="1"/>
                      <a:pt x="111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13"/>
              <p:cNvSpPr/>
              <p:nvPr/>
            </p:nvSpPr>
            <p:spPr>
              <a:xfrm>
                <a:off x="5337638" y="2489242"/>
                <a:ext cx="837370" cy="1871551"/>
              </a:xfrm>
              <a:custGeom>
                <a:rect b="b" l="l" r="r" t="t"/>
                <a:pathLst>
                  <a:path extrusionOk="0" h="4993" w="2234">
                    <a:moveTo>
                      <a:pt x="1993" y="0"/>
                    </a:moveTo>
                    <a:lnTo>
                      <a:pt x="1683" y="670"/>
                    </a:lnTo>
                    <a:lnTo>
                      <a:pt x="1039" y="811"/>
                    </a:lnTo>
                    <a:lnTo>
                      <a:pt x="662" y="1284"/>
                    </a:lnTo>
                    <a:cubicBezTo>
                      <a:pt x="777" y="799"/>
                      <a:pt x="1102" y="426"/>
                      <a:pt x="1209" y="123"/>
                    </a:cubicBezTo>
                    <a:lnTo>
                      <a:pt x="921" y="86"/>
                    </a:lnTo>
                    <a:cubicBezTo>
                      <a:pt x="921" y="86"/>
                      <a:pt x="740" y="359"/>
                      <a:pt x="588" y="814"/>
                    </a:cubicBezTo>
                    <a:cubicBezTo>
                      <a:pt x="525" y="1007"/>
                      <a:pt x="466" y="1233"/>
                      <a:pt x="429" y="1480"/>
                    </a:cubicBezTo>
                    <a:lnTo>
                      <a:pt x="207" y="371"/>
                    </a:lnTo>
                    <a:lnTo>
                      <a:pt x="30" y="371"/>
                    </a:lnTo>
                    <a:cubicBezTo>
                      <a:pt x="0" y="736"/>
                      <a:pt x="251" y="1502"/>
                      <a:pt x="359" y="1791"/>
                    </a:cubicBezTo>
                    <a:cubicBezTo>
                      <a:pt x="277" y="2708"/>
                      <a:pt x="267" y="3915"/>
                      <a:pt x="196" y="4902"/>
                    </a:cubicBezTo>
                    <a:cubicBezTo>
                      <a:pt x="265" y="4973"/>
                      <a:pt x="435" y="4992"/>
                      <a:pt x="594" y="4992"/>
                    </a:cubicBezTo>
                    <a:cubicBezTo>
                      <a:pt x="773" y="4992"/>
                      <a:pt x="940" y="4968"/>
                      <a:pt x="940" y="4968"/>
                    </a:cubicBezTo>
                    <a:cubicBezTo>
                      <a:pt x="940" y="4968"/>
                      <a:pt x="636" y="1943"/>
                      <a:pt x="625" y="1562"/>
                    </a:cubicBezTo>
                    <a:lnTo>
                      <a:pt x="1161" y="1003"/>
                    </a:lnTo>
                    <a:lnTo>
                      <a:pt x="1827" y="766"/>
                    </a:lnTo>
                    <a:lnTo>
                      <a:pt x="2234" y="75"/>
                    </a:lnTo>
                    <a:lnTo>
                      <a:pt x="199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13"/>
              <p:cNvSpPr/>
              <p:nvPr/>
            </p:nvSpPr>
            <p:spPr>
              <a:xfrm>
                <a:off x="5524303" y="3255394"/>
                <a:ext cx="94832" cy="1025549"/>
              </a:xfrm>
              <a:custGeom>
                <a:rect b="b" l="l" r="r" t="t"/>
                <a:pathLst>
                  <a:path extrusionOk="0" h="2736" w="253">
                    <a:moveTo>
                      <a:pt x="40" y="1"/>
                    </a:moveTo>
                    <a:cubicBezTo>
                      <a:pt x="0" y="1"/>
                      <a:pt x="115" y="1230"/>
                      <a:pt x="105" y="1260"/>
                    </a:cubicBezTo>
                    <a:cubicBezTo>
                      <a:pt x="134" y="1700"/>
                      <a:pt x="164" y="2292"/>
                      <a:pt x="208" y="2721"/>
                    </a:cubicBezTo>
                    <a:cubicBezTo>
                      <a:pt x="215" y="2731"/>
                      <a:pt x="224" y="2735"/>
                      <a:pt x="231" y="2735"/>
                    </a:cubicBezTo>
                    <a:cubicBezTo>
                      <a:pt x="243" y="2735"/>
                      <a:pt x="252" y="2726"/>
                      <a:pt x="252" y="2718"/>
                    </a:cubicBezTo>
                    <a:cubicBezTo>
                      <a:pt x="164" y="1859"/>
                      <a:pt x="160" y="898"/>
                      <a:pt x="57" y="43"/>
                    </a:cubicBezTo>
                    <a:cubicBezTo>
                      <a:pt x="49" y="14"/>
                      <a:pt x="44" y="1"/>
                      <a:pt x="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Google Shape;1461;p13"/>
              <p:cNvSpPr/>
              <p:nvPr/>
            </p:nvSpPr>
            <p:spPr>
              <a:xfrm>
                <a:off x="5473326" y="3506529"/>
                <a:ext cx="52851" cy="778907"/>
              </a:xfrm>
              <a:custGeom>
                <a:rect b="b" l="l" r="r" t="t"/>
                <a:pathLst>
                  <a:path extrusionOk="0" h="2078" w="141">
                    <a:moveTo>
                      <a:pt x="18" y="1"/>
                    </a:moveTo>
                    <a:cubicBezTo>
                      <a:pt x="0" y="1"/>
                      <a:pt x="13" y="201"/>
                      <a:pt x="19" y="228"/>
                    </a:cubicBezTo>
                    <a:cubicBezTo>
                      <a:pt x="41" y="475"/>
                      <a:pt x="48" y="727"/>
                      <a:pt x="52" y="979"/>
                    </a:cubicBezTo>
                    <a:cubicBezTo>
                      <a:pt x="55" y="1337"/>
                      <a:pt x="52" y="1700"/>
                      <a:pt x="41" y="2058"/>
                    </a:cubicBezTo>
                    <a:cubicBezTo>
                      <a:pt x="50" y="2072"/>
                      <a:pt x="60" y="2077"/>
                      <a:pt x="69" y="2077"/>
                    </a:cubicBezTo>
                    <a:cubicBezTo>
                      <a:pt x="79" y="2077"/>
                      <a:pt x="87" y="2070"/>
                      <a:pt x="89" y="2062"/>
                    </a:cubicBezTo>
                    <a:cubicBezTo>
                      <a:pt x="93" y="1392"/>
                      <a:pt x="141" y="712"/>
                      <a:pt x="38" y="46"/>
                    </a:cubicBezTo>
                    <a:cubicBezTo>
                      <a:pt x="29" y="14"/>
                      <a:pt x="22" y="1"/>
                      <a:pt x="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62" name="Google Shape;1462;p13"/>
            <p:cNvGrpSpPr/>
            <p:nvPr/>
          </p:nvGrpSpPr>
          <p:grpSpPr>
            <a:xfrm>
              <a:off x="963317" y="2729549"/>
              <a:ext cx="477958" cy="532634"/>
              <a:chOff x="963317" y="2729549"/>
              <a:chExt cx="477958" cy="532634"/>
            </a:xfrm>
          </p:grpSpPr>
          <p:grpSp>
            <p:nvGrpSpPr>
              <p:cNvPr id="1463" name="Google Shape;1463;p13"/>
              <p:cNvGrpSpPr/>
              <p:nvPr/>
            </p:nvGrpSpPr>
            <p:grpSpPr>
              <a:xfrm>
                <a:off x="963317" y="2819869"/>
                <a:ext cx="181353" cy="408218"/>
                <a:chOff x="5515526" y="2193277"/>
                <a:chExt cx="1056836" cy="2378892"/>
              </a:xfrm>
            </p:grpSpPr>
            <p:sp>
              <p:nvSpPr>
                <p:cNvPr id="1464" name="Google Shape;1464;p13"/>
                <p:cNvSpPr/>
                <p:nvPr/>
              </p:nvSpPr>
              <p:spPr>
                <a:xfrm>
                  <a:off x="5515526" y="2193277"/>
                  <a:ext cx="1056836" cy="1830667"/>
                </a:xfrm>
                <a:custGeom>
                  <a:rect b="b" l="l" r="r" t="t"/>
                  <a:pathLst>
                    <a:path extrusionOk="0" h="8318" w="4802">
                      <a:moveTo>
                        <a:pt x="2401" y="1"/>
                      </a:moveTo>
                      <a:cubicBezTo>
                        <a:pt x="2401" y="1"/>
                        <a:pt x="2397" y="16"/>
                        <a:pt x="2386" y="41"/>
                      </a:cubicBezTo>
                      <a:cubicBezTo>
                        <a:pt x="2309" y="300"/>
                        <a:pt x="1865" y="1672"/>
                        <a:pt x="1295" y="2601"/>
                      </a:cubicBezTo>
                      <a:cubicBezTo>
                        <a:pt x="1418" y="2689"/>
                        <a:pt x="1622" y="2726"/>
                        <a:pt x="1819" y="2726"/>
                      </a:cubicBezTo>
                      <a:cubicBezTo>
                        <a:pt x="1870" y="2726"/>
                        <a:pt x="1920" y="2724"/>
                        <a:pt x="1968" y="2719"/>
                      </a:cubicBezTo>
                      <a:lnTo>
                        <a:pt x="1968" y="2719"/>
                      </a:lnTo>
                      <a:cubicBezTo>
                        <a:pt x="1927" y="3515"/>
                        <a:pt x="1590" y="4025"/>
                        <a:pt x="910" y="4699"/>
                      </a:cubicBezTo>
                      <a:cubicBezTo>
                        <a:pt x="1153" y="4836"/>
                        <a:pt x="1459" y="4860"/>
                        <a:pt x="1732" y="4860"/>
                      </a:cubicBezTo>
                      <a:cubicBezTo>
                        <a:pt x="1784" y="4860"/>
                        <a:pt x="1834" y="4859"/>
                        <a:pt x="1882" y="4858"/>
                      </a:cubicBezTo>
                      <a:lnTo>
                        <a:pt x="1882" y="4858"/>
                      </a:lnTo>
                      <a:cubicBezTo>
                        <a:pt x="1479" y="5579"/>
                        <a:pt x="1239" y="5898"/>
                        <a:pt x="462" y="6359"/>
                      </a:cubicBezTo>
                      <a:cubicBezTo>
                        <a:pt x="740" y="6504"/>
                        <a:pt x="1021" y="6578"/>
                        <a:pt x="1278" y="6578"/>
                      </a:cubicBezTo>
                      <a:cubicBezTo>
                        <a:pt x="1415" y="6578"/>
                        <a:pt x="1545" y="6557"/>
                        <a:pt x="1665" y="6515"/>
                      </a:cubicBezTo>
                      <a:lnTo>
                        <a:pt x="1665" y="6515"/>
                      </a:lnTo>
                      <a:cubicBezTo>
                        <a:pt x="1073" y="7029"/>
                        <a:pt x="499" y="7436"/>
                        <a:pt x="0" y="7591"/>
                      </a:cubicBezTo>
                      <a:cubicBezTo>
                        <a:pt x="680" y="8042"/>
                        <a:pt x="1643" y="8298"/>
                        <a:pt x="2356" y="8317"/>
                      </a:cubicBezTo>
                      <a:lnTo>
                        <a:pt x="2401" y="8317"/>
                      </a:lnTo>
                      <a:cubicBezTo>
                        <a:pt x="2418" y="8317"/>
                        <a:pt x="2435" y="8317"/>
                        <a:pt x="2451" y="8317"/>
                      </a:cubicBezTo>
                      <a:cubicBezTo>
                        <a:pt x="3337" y="8317"/>
                        <a:pt x="4119" y="8042"/>
                        <a:pt x="4802" y="7591"/>
                      </a:cubicBezTo>
                      <a:cubicBezTo>
                        <a:pt x="4298" y="7436"/>
                        <a:pt x="3729" y="7029"/>
                        <a:pt x="3137" y="6515"/>
                      </a:cubicBezTo>
                      <a:lnTo>
                        <a:pt x="3137" y="6515"/>
                      </a:lnTo>
                      <a:cubicBezTo>
                        <a:pt x="3256" y="6557"/>
                        <a:pt x="3386" y="6578"/>
                        <a:pt x="3523" y="6578"/>
                      </a:cubicBezTo>
                      <a:cubicBezTo>
                        <a:pt x="3781" y="6578"/>
                        <a:pt x="4061" y="6504"/>
                        <a:pt x="4339" y="6359"/>
                      </a:cubicBezTo>
                      <a:cubicBezTo>
                        <a:pt x="3562" y="5898"/>
                        <a:pt x="3322" y="5579"/>
                        <a:pt x="2918" y="4858"/>
                      </a:cubicBezTo>
                      <a:lnTo>
                        <a:pt x="2918" y="4858"/>
                      </a:lnTo>
                      <a:cubicBezTo>
                        <a:pt x="2967" y="4859"/>
                        <a:pt x="3018" y="4860"/>
                        <a:pt x="3069" y="4860"/>
                      </a:cubicBezTo>
                      <a:cubicBezTo>
                        <a:pt x="3343" y="4860"/>
                        <a:pt x="3649" y="4836"/>
                        <a:pt x="3892" y="4699"/>
                      </a:cubicBezTo>
                      <a:cubicBezTo>
                        <a:pt x="3211" y="4025"/>
                        <a:pt x="2874" y="3515"/>
                        <a:pt x="2833" y="2719"/>
                      </a:cubicBezTo>
                      <a:lnTo>
                        <a:pt x="2833" y="2719"/>
                      </a:lnTo>
                      <a:cubicBezTo>
                        <a:pt x="2881" y="2724"/>
                        <a:pt x="2931" y="2726"/>
                        <a:pt x="2982" y="2726"/>
                      </a:cubicBezTo>
                      <a:cubicBezTo>
                        <a:pt x="3180" y="2726"/>
                        <a:pt x="3383" y="2689"/>
                        <a:pt x="3507" y="2601"/>
                      </a:cubicBezTo>
                      <a:cubicBezTo>
                        <a:pt x="2874" y="1573"/>
                        <a:pt x="2401" y="1"/>
                        <a:pt x="240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5" name="Google Shape;1465;p13"/>
                <p:cNvSpPr/>
                <p:nvPr/>
              </p:nvSpPr>
              <p:spPr>
                <a:xfrm>
                  <a:off x="6034040" y="2193277"/>
                  <a:ext cx="538322" cy="1830667"/>
                </a:xfrm>
                <a:custGeom>
                  <a:rect b="b" l="l" r="r" t="t"/>
                  <a:pathLst>
                    <a:path extrusionOk="0" h="8318" w="2446">
                      <a:moveTo>
                        <a:pt x="45" y="1"/>
                      </a:moveTo>
                      <a:cubicBezTo>
                        <a:pt x="45" y="1"/>
                        <a:pt x="41" y="16"/>
                        <a:pt x="30" y="41"/>
                      </a:cubicBezTo>
                      <a:lnTo>
                        <a:pt x="0" y="8317"/>
                      </a:lnTo>
                      <a:lnTo>
                        <a:pt x="45" y="8317"/>
                      </a:lnTo>
                      <a:cubicBezTo>
                        <a:pt x="62" y="8317"/>
                        <a:pt x="79" y="8317"/>
                        <a:pt x="95" y="8317"/>
                      </a:cubicBezTo>
                      <a:cubicBezTo>
                        <a:pt x="981" y="8317"/>
                        <a:pt x="1763" y="8042"/>
                        <a:pt x="2446" y="7591"/>
                      </a:cubicBezTo>
                      <a:cubicBezTo>
                        <a:pt x="1942" y="7436"/>
                        <a:pt x="1373" y="7029"/>
                        <a:pt x="781" y="6515"/>
                      </a:cubicBezTo>
                      <a:lnTo>
                        <a:pt x="781" y="6515"/>
                      </a:lnTo>
                      <a:cubicBezTo>
                        <a:pt x="900" y="6557"/>
                        <a:pt x="1030" y="6578"/>
                        <a:pt x="1167" y="6578"/>
                      </a:cubicBezTo>
                      <a:cubicBezTo>
                        <a:pt x="1425" y="6578"/>
                        <a:pt x="1705" y="6504"/>
                        <a:pt x="1983" y="6359"/>
                      </a:cubicBezTo>
                      <a:cubicBezTo>
                        <a:pt x="1206" y="5898"/>
                        <a:pt x="966" y="5579"/>
                        <a:pt x="562" y="4858"/>
                      </a:cubicBezTo>
                      <a:lnTo>
                        <a:pt x="562" y="4858"/>
                      </a:lnTo>
                      <a:cubicBezTo>
                        <a:pt x="611" y="4859"/>
                        <a:pt x="662" y="4860"/>
                        <a:pt x="713" y="4860"/>
                      </a:cubicBezTo>
                      <a:cubicBezTo>
                        <a:pt x="987" y="4860"/>
                        <a:pt x="1293" y="4836"/>
                        <a:pt x="1536" y="4699"/>
                      </a:cubicBezTo>
                      <a:cubicBezTo>
                        <a:pt x="855" y="4025"/>
                        <a:pt x="518" y="3515"/>
                        <a:pt x="477" y="2719"/>
                      </a:cubicBezTo>
                      <a:lnTo>
                        <a:pt x="477" y="2719"/>
                      </a:lnTo>
                      <a:cubicBezTo>
                        <a:pt x="525" y="2724"/>
                        <a:pt x="575" y="2726"/>
                        <a:pt x="626" y="2726"/>
                      </a:cubicBezTo>
                      <a:cubicBezTo>
                        <a:pt x="824" y="2726"/>
                        <a:pt x="1027" y="2689"/>
                        <a:pt x="1151" y="2601"/>
                      </a:cubicBezTo>
                      <a:cubicBezTo>
                        <a:pt x="518" y="1573"/>
                        <a:pt x="45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6" name="Google Shape;1466;p13"/>
                <p:cNvSpPr/>
                <p:nvPr/>
              </p:nvSpPr>
              <p:spPr>
                <a:xfrm>
                  <a:off x="5898909" y="2608571"/>
                  <a:ext cx="269821" cy="1963598"/>
                </a:xfrm>
                <a:custGeom>
                  <a:rect b="b" l="l" r="r" t="t"/>
                  <a:pathLst>
                    <a:path extrusionOk="0" h="8922" w="1226">
                      <a:moveTo>
                        <a:pt x="729" y="0"/>
                      </a:moveTo>
                      <a:cubicBezTo>
                        <a:pt x="725" y="200"/>
                        <a:pt x="714" y="622"/>
                        <a:pt x="703" y="1180"/>
                      </a:cubicBezTo>
                      <a:cubicBezTo>
                        <a:pt x="673" y="1084"/>
                        <a:pt x="640" y="987"/>
                        <a:pt x="603" y="895"/>
                      </a:cubicBezTo>
                      <a:cubicBezTo>
                        <a:pt x="592" y="869"/>
                        <a:pt x="581" y="847"/>
                        <a:pt x="574" y="825"/>
                      </a:cubicBezTo>
                      <a:cubicBezTo>
                        <a:pt x="574" y="825"/>
                        <a:pt x="559" y="799"/>
                        <a:pt x="536" y="762"/>
                      </a:cubicBezTo>
                      <a:cubicBezTo>
                        <a:pt x="511" y="729"/>
                        <a:pt x="481" y="685"/>
                        <a:pt x="451" y="655"/>
                      </a:cubicBezTo>
                      <a:cubicBezTo>
                        <a:pt x="425" y="625"/>
                        <a:pt x="407" y="610"/>
                        <a:pt x="396" y="603"/>
                      </a:cubicBezTo>
                      <a:cubicBezTo>
                        <a:pt x="390" y="600"/>
                        <a:pt x="386" y="598"/>
                        <a:pt x="382" y="598"/>
                      </a:cubicBezTo>
                      <a:cubicBezTo>
                        <a:pt x="379" y="598"/>
                        <a:pt x="377" y="600"/>
                        <a:pt x="377" y="603"/>
                      </a:cubicBezTo>
                      <a:cubicBezTo>
                        <a:pt x="377" y="607"/>
                        <a:pt x="381" y="618"/>
                        <a:pt x="389" y="632"/>
                      </a:cubicBezTo>
                      <a:cubicBezTo>
                        <a:pt x="393" y="640"/>
                        <a:pt x="396" y="647"/>
                        <a:pt x="403" y="655"/>
                      </a:cubicBezTo>
                      <a:cubicBezTo>
                        <a:pt x="407" y="663"/>
                        <a:pt x="411" y="673"/>
                        <a:pt x="418" y="681"/>
                      </a:cubicBezTo>
                      <a:cubicBezTo>
                        <a:pt x="415" y="681"/>
                        <a:pt x="422" y="692"/>
                        <a:pt x="429" y="707"/>
                      </a:cubicBezTo>
                      <a:cubicBezTo>
                        <a:pt x="440" y="726"/>
                        <a:pt x="451" y="748"/>
                        <a:pt x="463" y="770"/>
                      </a:cubicBezTo>
                      <a:cubicBezTo>
                        <a:pt x="470" y="781"/>
                        <a:pt x="473" y="796"/>
                        <a:pt x="481" y="806"/>
                      </a:cubicBezTo>
                      <a:cubicBezTo>
                        <a:pt x="485" y="818"/>
                        <a:pt x="488" y="829"/>
                        <a:pt x="492" y="837"/>
                      </a:cubicBezTo>
                      <a:cubicBezTo>
                        <a:pt x="500" y="854"/>
                        <a:pt x="507" y="869"/>
                        <a:pt x="507" y="869"/>
                      </a:cubicBezTo>
                      <a:cubicBezTo>
                        <a:pt x="514" y="888"/>
                        <a:pt x="522" y="907"/>
                        <a:pt x="529" y="925"/>
                      </a:cubicBezTo>
                      <a:cubicBezTo>
                        <a:pt x="581" y="1047"/>
                        <a:pt x="618" y="1180"/>
                        <a:pt x="662" y="1310"/>
                      </a:cubicBezTo>
                      <a:cubicBezTo>
                        <a:pt x="673" y="1347"/>
                        <a:pt x="685" y="1380"/>
                        <a:pt x="695" y="1414"/>
                      </a:cubicBezTo>
                      <a:cubicBezTo>
                        <a:pt x="688" y="1772"/>
                        <a:pt x="678" y="2172"/>
                        <a:pt x="662" y="2601"/>
                      </a:cubicBezTo>
                      <a:cubicBezTo>
                        <a:pt x="589" y="2435"/>
                        <a:pt x="504" y="2275"/>
                        <a:pt x="411" y="2124"/>
                      </a:cubicBezTo>
                      <a:cubicBezTo>
                        <a:pt x="400" y="2102"/>
                        <a:pt x="385" y="2083"/>
                        <a:pt x="370" y="2061"/>
                      </a:cubicBezTo>
                      <a:cubicBezTo>
                        <a:pt x="370" y="2061"/>
                        <a:pt x="352" y="2035"/>
                        <a:pt x="326" y="2005"/>
                      </a:cubicBezTo>
                      <a:cubicBezTo>
                        <a:pt x="300" y="1972"/>
                        <a:pt x="266" y="1931"/>
                        <a:pt x="237" y="1902"/>
                      </a:cubicBezTo>
                      <a:cubicBezTo>
                        <a:pt x="197" y="1864"/>
                        <a:pt x="174" y="1849"/>
                        <a:pt x="166" y="1849"/>
                      </a:cubicBezTo>
                      <a:cubicBezTo>
                        <a:pt x="164" y="1849"/>
                        <a:pt x="163" y="1851"/>
                        <a:pt x="163" y="1853"/>
                      </a:cubicBezTo>
                      <a:cubicBezTo>
                        <a:pt x="159" y="1865"/>
                        <a:pt x="181" y="1894"/>
                        <a:pt x="203" y="1931"/>
                      </a:cubicBezTo>
                      <a:cubicBezTo>
                        <a:pt x="203" y="1931"/>
                        <a:pt x="203" y="1931"/>
                        <a:pt x="203" y="1931"/>
                      </a:cubicBezTo>
                      <a:lnTo>
                        <a:pt x="203" y="1931"/>
                      </a:lnTo>
                      <a:cubicBezTo>
                        <a:pt x="202" y="1931"/>
                        <a:pt x="230" y="1974"/>
                        <a:pt x="256" y="2020"/>
                      </a:cubicBezTo>
                      <a:cubicBezTo>
                        <a:pt x="270" y="2042"/>
                        <a:pt x="285" y="2064"/>
                        <a:pt x="292" y="2083"/>
                      </a:cubicBezTo>
                      <a:cubicBezTo>
                        <a:pt x="304" y="2102"/>
                        <a:pt x="311" y="2112"/>
                        <a:pt x="311" y="2112"/>
                      </a:cubicBezTo>
                      <a:cubicBezTo>
                        <a:pt x="322" y="2131"/>
                        <a:pt x="333" y="2146"/>
                        <a:pt x="345" y="2164"/>
                      </a:cubicBezTo>
                      <a:cubicBezTo>
                        <a:pt x="448" y="2331"/>
                        <a:pt x="536" y="2508"/>
                        <a:pt x="618" y="2689"/>
                      </a:cubicBezTo>
                      <a:cubicBezTo>
                        <a:pt x="633" y="2719"/>
                        <a:pt x="644" y="2752"/>
                        <a:pt x="659" y="2785"/>
                      </a:cubicBezTo>
                      <a:cubicBezTo>
                        <a:pt x="640" y="3330"/>
                        <a:pt x="622" y="3903"/>
                        <a:pt x="603" y="4480"/>
                      </a:cubicBezTo>
                      <a:cubicBezTo>
                        <a:pt x="522" y="4299"/>
                        <a:pt x="433" y="4125"/>
                        <a:pt x="329" y="3958"/>
                      </a:cubicBezTo>
                      <a:cubicBezTo>
                        <a:pt x="314" y="3936"/>
                        <a:pt x="304" y="3917"/>
                        <a:pt x="289" y="3895"/>
                      </a:cubicBezTo>
                      <a:cubicBezTo>
                        <a:pt x="289" y="3895"/>
                        <a:pt x="270" y="3869"/>
                        <a:pt x="244" y="3840"/>
                      </a:cubicBezTo>
                      <a:cubicBezTo>
                        <a:pt x="219" y="3806"/>
                        <a:pt x="185" y="3766"/>
                        <a:pt x="152" y="3736"/>
                      </a:cubicBezTo>
                      <a:cubicBezTo>
                        <a:pt x="112" y="3699"/>
                        <a:pt x="92" y="3684"/>
                        <a:pt x="85" y="3684"/>
                      </a:cubicBezTo>
                      <a:cubicBezTo>
                        <a:pt x="83" y="3684"/>
                        <a:pt x="82" y="3686"/>
                        <a:pt x="82" y="3688"/>
                      </a:cubicBezTo>
                      <a:cubicBezTo>
                        <a:pt x="78" y="3700"/>
                        <a:pt x="96" y="3729"/>
                        <a:pt x="123" y="3766"/>
                      </a:cubicBezTo>
                      <a:cubicBezTo>
                        <a:pt x="122" y="3766"/>
                        <a:pt x="122" y="3766"/>
                        <a:pt x="122" y="3766"/>
                      </a:cubicBezTo>
                      <a:lnTo>
                        <a:pt x="122" y="3766"/>
                      </a:lnTo>
                      <a:cubicBezTo>
                        <a:pt x="121" y="3766"/>
                        <a:pt x="150" y="3809"/>
                        <a:pt x="174" y="3855"/>
                      </a:cubicBezTo>
                      <a:cubicBezTo>
                        <a:pt x="189" y="3877"/>
                        <a:pt x="200" y="3900"/>
                        <a:pt x="211" y="3917"/>
                      </a:cubicBezTo>
                      <a:cubicBezTo>
                        <a:pt x="222" y="3936"/>
                        <a:pt x="229" y="3947"/>
                        <a:pt x="229" y="3947"/>
                      </a:cubicBezTo>
                      <a:cubicBezTo>
                        <a:pt x="241" y="3966"/>
                        <a:pt x="251" y="3980"/>
                        <a:pt x="263" y="3999"/>
                      </a:cubicBezTo>
                      <a:cubicBezTo>
                        <a:pt x="362" y="4166"/>
                        <a:pt x="456" y="4343"/>
                        <a:pt x="533" y="4525"/>
                      </a:cubicBezTo>
                      <a:cubicBezTo>
                        <a:pt x="551" y="4561"/>
                        <a:pt x="570" y="4602"/>
                        <a:pt x="584" y="4643"/>
                      </a:cubicBezTo>
                      <a:cubicBezTo>
                        <a:pt x="584" y="4643"/>
                        <a:pt x="584" y="4646"/>
                        <a:pt x="589" y="4646"/>
                      </a:cubicBezTo>
                      <a:cubicBezTo>
                        <a:pt x="589" y="4646"/>
                        <a:pt x="592" y="4650"/>
                        <a:pt x="596" y="4650"/>
                      </a:cubicBezTo>
                      <a:cubicBezTo>
                        <a:pt x="577" y="5142"/>
                        <a:pt x="555" y="5631"/>
                        <a:pt x="536" y="6092"/>
                      </a:cubicBezTo>
                      <a:cubicBezTo>
                        <a:pt x="533" y="6089"/>
                        <a:pt x="533" y="6085"/>
                        <a:pt x="529" y="6082"/>
                      </a:cubicBezTo>
                      <a:cubicBezTo>
                        <a:pt x="448" y="5897"/>
                        <a:pt x="355" y="5720"/>
                        <a:pt x="251" y="5549"/>
                      </a:cubicBezTo>
                      <a:cubicBezTo>
                        <a:pt x="241" y="5527"/>
                        <a:pt x="226" y="5505"/>
                        <a:pt x="211" y="5486"/>
                      </a:cubicBezTo>
                      <a:cubicBezTo>
                        <a:pt x="211" y="5486"/>
                        <a:pt x="193" y="5460"/>
                        <a:pt x="167" y="5431"/>
                      </a:cubicBezTo>
                      <a:cubicBezTo>
                        <a:pt x="140" y="5397"/>
                        <a:pt x="108" y="5356"/>
                        <a:pt x="78" y="5327"/>
                      </a:cubicBezTo>
                      <a:cubicBezTo>
                        <a:pt x="39" y="5289"/>
                        <a:pt x="17" y="5275"/>
                        <a:pt x="8" y="5275"/>
                      </a:cubicBezTo>
                      <a:cubicBezTo>
                        <a:pt x="5" y="5275"/>
                        <a:pt x="4" y="5276"/>
                        <a:pt x="4" y="5279"/>
                      </a:cubicBezTo>
                      <a:cubicBezTo>
                        <a:pt x="0" y="5290"/>
                        <a:pt x="22" y="5320"/>
                        <a:pt x="45" y="5356"/>
                      </a:cubicBezTo>
                      <a:cubicBezTo>
                        <a:pt x="44" y="5356"/>
                        <a:pt x="44" y="5356"/>
                        <a:pt x="44" y="5356"/>
                      </a:cubicBezTo>
                      <a:lnTo>
                        <a:pt x="44" y="5356"/>
                      </a:lnTo>
                      <a:cubicBezTo>
                        <a:pt x="43" y="5356"/>
                        <a:pt x="71" y="5399"/>
                        <a:pt x="96" y="5442"/>
                      </a:cubicBezTo>
                      <a:cubicBezTo>
                        <a:pt x="111" y="5467"/>
                        <a:pt x="126" y="5490"/>
                        <a:pt x="133" y="5508"/>
                      </a:cubicBezTo>
                      <a:cubicBezTo>
                        <a:pt x="145" y="5527"/>
                        <a:pt x="152" y="5538"/>
                        <a:pt x="152" y="5538"/>
                      </a:cubicBezTo>
                      <a:cubicBezTo>
                        <a:pt x="163" y="5553"/>
                        <a:pt x="174" y="5571"/>
                        <a:pt x="185" y="5590"/>
                      </a:cubicBezTo>
                      <a:cubicBezTo>
                        <a:pt x="289" y="5756"/>
                        <a:pt x="377" y="5934"/>
                        <a:pt x="459" y="6115"/>
                      </a:cubicBezTo>
                      <a:cubicBezTo>
                        <a:pt x="473" y="6152"/>
                        <a:pt x="492" y="6193"/>
                        <a:pt x="507" y="6234"/>
                      </a:cubicBezTo>
                      <a:cubicBezTo>
                        <a:pt x="507" y="6234"/>
                        <a:pt x="507" y="6237"/>
                        <a:pt x="511" y="6237"/>
                      </a:cubicBezTo>
                      <a:cubicBezTo>
                        <a:pt x="514" y="6241"/>
                        <a:pt x="522" y="6244"/>
                        <a:pt x="529" y="6244"/>
                      </a:cubicBezTo>
                      <a:cubicBezTo>
                        <a:pt x="466" y="7528"/>
                        <a:pt x="393" y="8571"/>
                        <a:pt x="307" y="8860"/>
                      </a:cubicBezTo>
                      <a:cubicBezTo>
                        <a:pt x="355" y="8906"/>
                        <a:pt x="464" y="8921"/>
                        <a:pt x="582" y="8921"/>
                      </a:cubicBezTo>
                      <a:cubicBezTo>
                        <a:pt x="783" y="8921"/>
                        <a:pt x="1010" y="8878"/>
                        <a:pt x="1010" y="8878"/>
                      </a:cubicBezTo>
                      <a:cubicBezTo>
                        <a:pt x="784" y="8042"/>
                        <a:pt x="710" y="6833"/>
                        <a:pt x="695" y="5568"/>
                      </a:cubicBezTo>
                      <a:cubicBezTo>
                        <a:pt x="707" y="5553"/>
                        <a:pt x="714" y="5538"/>
                        <a:pt x="725" y="5523"/>
                      </a:cubicBezTo>
                      <a:cubicBezTo>
                        <a:pt x="736" y="5505"/>
                        <a:pt x="748" y="5486"/>
                        <a:pt x="758" y="5464"/>
                      </a:cubicBezTo>
                      <a:cubicBezTo>
                        <a:pt x="851" y="5283"/>
                        <a:pt x="925" y="5098"/>
                        <a:pt x="995" y="4909"/>
                      </a:cubicBezTo>
                      <a:cubicBezTo>
                        <a:pt x="1028" y="4817"/>
                        <a:pt x="1062" y="4721"/>
                        <a:pt x="1095" y="4624"/>
                      </a:cubicBezTo>
                      <a:lnTo>
                        <a:pt x="1144" y="4484"/>
                      </a:lnTo>
                      <a:lnTo>
                        <a:pt x="1169" y="4406"/>
                      </a:lnTo>
                      <a:cubicBezTo>
                        <a:pt x="1169" y="4406"/>
                        <a:pt x="1199" y="4291"/>
                        <a:pt x="1214" y="4206"/>
                      </a:cubicBezTo>
                      <a:cubicBezTo>
                        <a:pt x="1226" y="4141"/>
                        <a:pt x="1225" y="4117"/>
                        <a:pt x="1217" y="4117"/>
                      </a:cubicBezTo>
                      <a:cubicBezTo>
                        <a:pt x="1208" y="4117"/>
                        <a:pt x="1189" y="4151"/>
                        <a:pt x="1169" y="4195"/>
                      </a:cubicBezTo>
                      <a:cubicBezTo>
                        <a:pt x="1169" y="4195"/>
                        <a:pt x="1170" y="4195"/>
                        <a:pt x="1170" y="4195"/>
                      </a:cubicBezTo>
                      <a:lnTo>
                        <a:pt x="1170" y="4195"/>
                      </a:lnTo>
                      <a:cubicBezTo>
                        <a:pt x="1171" y="4195"/>
                        <a:pt x="1150" y="4241"/>
                        <a:pt x="1132" y="4291"/>
                      </a:cubicBezTo>
                      <a:cubicBezTo>
                        <a:pt x="1110" y="4339"/>
                        <a:pt x="1091" y="4391"/>
                        <a:pt x="1091" y="4391"/>
                      </a:cubicBezTo>
                      <a:lnTo>
                        <a:pt x="1014" y="4613"/>
                      </a:lnTo>
                      <a:cubicBezTo>
                        <a:pt x="984" y="4706"/>
                        <a:pt x="951" y="4798"/>
                        <a:pt x="917" y="4890"/>
                      </a:cubicBezTo>
                      <a:cubicBezTo>
                        <a:pt x="851" y="5068"/>
                        <a:pt x="781" y="5249"/>
                        <a:pt x="695" y="5416"/>
                      </a:cubicBezTo>
                      <a:cubicBezTo>
                        <a:pt x="688" y="4683"/>
                        <a:pt x="703" y="3936"/>
                        <a:pt x="725" y="3241"/>
                      </a:cubicBezTo>
                      <a:cubicBezTo>
                        <a:pt x="748" y="3211"/>
                        <a:pt x="773" y="3178"/>
                        <a:pt x="796" y="3148"/>
                      </a:cubicBezTo>
                      <a:cubicBezTo>
                        <a:pt x="910" y="2982"/>
                        <a:pt x="1014" y="2812"/>
                        <a:pt x="1106" y="2630"/>
                      </a:cubicBezTo>
                      <a:cubicBezTo>
                        <a:pt x="1117" y="2612"/>
                        <a:pt x="1129" y="2590"/>
                        <a:pt x="1139" y="2568"/>
                      </a:cubicBezTo>
                      <a:cubicBezTo>
                        <a:pt x="1139" y="2568"/>
                        <a:pt x="1151" y="2538"/>
                        <a:pt x="1166" y="2497"/>
                      </a:cubicBezTo>
                      <a:cubicBezTo>
                        <a:pt x="1180" y="2460"/>
                        <a:pt x="1195" y="2408"/>
                        <a:pt x="1206" y="2368"/>
                      </a:cubicBezTo>
                      <a:cubicBezTo>
                        <a:pt x="1220" y="2303"/>
                        <a:pt x="1221" y="2279"/>
                        <a:pt x="1213" y="2279"/>
                      </a:cubicBezTo>
                      <a:cubicBezTo>
                        <a:pt x="1212" y="2279"/>
                        <a:pt x="1211" y="2279"/>
                        <a:pt x="1210" y="2279"/>
                      </a:cubicBezTo>
                      <a:cubicBezTo>
                        <a:pt x="1199" y="2283"/>
                        <a:pt x="1184" y="2316"/>
                        <a:pt x="1161" y="2357"/>
                      </a:cubicBezTo>
                      <a:cubicBezTo>
                        <a:pt x="1162" y="2356"/>
                        <a:pt x="1162" y="2356"/>
                        <a:pt x="1162" y="2356"/>
                      </a:cubicBezTo>
                      <a:lnTo>
                        <a:pt x="1162" y="2356"/>
                      </a:lnTo>
                      <a:cubicBezTo>
                        <a:pt x="1163" y="2356"/>
                        <a:pt x="1142" y="2401"/>
                        <a:pt x="1117" y="2445"/>
                      </a:cubicBezTo>
                      <a:cubicBezTo>
                        <a:pt x="1103" y="2467"/>
                        <a:pt x="1091" y="2493"/>
                        <a:pt x="1081" y="2512"/>
                      </a:cubicBezTo>
                      <a:cubicBezTo>
                        <a:pt x="1073" y="2531"/>
                        <a:pt x="1065" y="2541"/>
                        <a:pt x="1065" y="2541"/>
                      </a:cubicBezTo>
                      <a:cubicBezTo>
                        <a:pt x="1055" y="2560"/>
                        <a:pt x="1047" y="2578"/>
                        <a:pt x="1036" y="2597"/>
                      </a:cubicBezTo>
                      <a:cubicBezTo>
                        <a:pt x="947" y="2771"/>
                        <a:pt x="844" y="2941"/>
                        <a:pt x="729" y="3100"/>
                      </a:cubicBezTo>
                      <a:lnTo>
                        <a:pt x="729" y="3100"/>
                      </a:lnTo>
                      <a:cubicBezTo>
                        <a:pt x="733" y="2994"/>
                        <a:pt x="736" y="2892"/>
                        <a:pt x="736" y="2790"/>
                      </a:cubicBezTo>
                      <a:lnTo>
                        <a:pt x="740" y="2785"/>
                      </a:lnTo>
                      <a:lnTo>
                        <a:pt x="740" y="2778"/>
                      </a:lnTo>
                      <a:lnTo>
                        <a:pt x="740" y="2775"/>
                      </a:lnTo>
                      <a:cubicBezTo>
                        <a:pt x="781" y="1380"/>
                        <a:pt x="828" y="263"/>
                        <a:pt x="72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67" name="Google Shape;1467;p13"/>
              <p:cNvGrpSpPr/>
              <p:nvPr/>
            </p:nvGrpSpPr>
            <p:grpSpPr>
              <a:xfrm>
                <a:off x="1069416" y="2729549"/>
                <a:ext cx="236626" cy="532634"/>
                <a:chOff x="5515526" y="2193277"/>
                <a:chExt cx="1056836" cy="2378892"/>
              </a:xfrm>
            </p:grpSpPr>
            <p:sp>
              <p:nvSpPr>
                <p:cNvPr id="1468" name="Google Shape;1468;p13"/>
                <p:cNvSpPr/>
                <p:nvPr/>
              </p:nvSpPr>
              <p:spPr>
                <a:xfrm>
                  <a:off x="5515526" y="2193277"/>
                  <a:ext cx="1056836" cy="1830667"/>
                </a:xfrm>
                <a:custGeom>
                  <a:rect b="b" l="l" r="r" t="t"/>
                  <a:pathLst>
                    <a:path extrusionOk="0" h="8318" w="4802">
                      <a:moveTo>
                        <a:pt x="2401" y="1"/>
                      </a:moveTo>
                      <a:cubicBezTo>
                        <a:pt x="2401" y="1"/>
                        <a:pt x="2397" y="16"/>
                        <a:pt x="2386" y="41"/>
                      </a:cubicBezTo>
                      <a:cubicBezTo>
                        <a:pt x="2309" y="300"/>
                        <a:pt x="1865" y="1672"/>
                        <a:pt x="1295" y="2601"/>
                      </a:cubicBezTo>
                      <a:cubicBezTo>
                        <a:pt x="1418" y="2689"/>
                        <a:pt x="1622" y="2726"/>
                        <a:pt x="1819" y="2726"/>
                      </a:cubicBezTo>
                      <a:cubicBezTo>
                        <a:pt x="1870" y="2726"/>
                        <a:pt x="1920" y="2724"/>
                        <a:pt x="1968" y="2719"/>
                      </a:cubicBezTo>
                      <a:lnTo>
                        <a:pt x="1968" y="2719"/>
                      </a:lnTo>
                      <a:cubicBezTo>
                        <a:pt x="1927" y="3515"/>
                        <a:pt x="1590" y="4025"/>
                        <a:pt x="910" y="4699"/>
                      </a:cubicBezTo>
                      <a:cubicBezTo>
                        <a:pt x="1153" y="4836"/>
                        <a:pt x="1459" y="4860"/>
                        <a:pt x="1732" y="4860"/>
                      </a:cubicBezTo>
                      <a:cubicBezTo>
                        <a:pt x="1784" y="4860"/>
                        <a:pt x="1834" y="4859"/>
                        <a:pt x="1882" y="4858"/>
                      </a:cubicBezTo>
                      <a:lnTo>
                        <a:pt x="1882" y="4858"/>
                      </a:lnTo>
                      <a:cubicBezTo>
                        <a:pt x="1479" y="5579"/>
                        <a:pt x="1239" y="5898"/>
                        <a:pt x="462" y="6359"/>
                      </a:cubicBezTo>
                      <a:cubicBezTo>
                        <a:pt x="740" y="6504"/>
                        <a:pt x="1021" y="6578"/>
                        <a:pt x="1278" y="6578"/>
                      </a:cubicBezTo>
                      <a:cubicBezTo>
                        <a:pt x="1415" y="6578"/>
                        <a:pt x="1545" y="6557"/>
                        <a:pt x="1665" y="6515"/>
                      </a:cubicBezTo>
                      <a:lnTo>
                        <a:pt x="1665" y="6515"/>
                      </a:lnTo>
                      <a:cubicBezTo>
                        <a:pt x="1073" y="7029"/>
                        <a:pt x="499" y="7436"/>
                        <a:pt x="0" y="7591"/>
                      </a:cubicBezTo>
                      <a:cubicBezTo>
                        <a:pt x="680" y="8042"/>
                        <a:pt x="1643" y="8298"/>
                        <a:pt x="2356" y="8317"/>
                      </a:cubicBezTo>
                      <a:lnTo>
                        <a:pt x="2401" y="8317"/>
                      </a:lnTo>
                      <a:cubicBezTo>
                        <a:pt x="2418" y="8317"/>
                        <a:pt x="2435" y="8317"/>
                        <a:pt x="2451" y="8317"/>
                      </a:cubicBezTo>
                      <a:cubicBezTo>
                        <a:pt x="3337" y="8317"/>
                        <a:pt x="4119" y="8042"/>
                        <a:pt x="4802" y="7591"/>
                      </a:cubicBezTo>
                      <a:cubicBezTo>
                        <a:pt x="4298" y="7436"/>
                        <a:pt x="3729" y="7029"/>
                        <a:pt x="3137" y="6515"/>
                      </a:cubicBezTo>
                      <a:lnTo>
                        <a:pt x="3137" y="6515"/>
                      </a:lnTo>
                      <a:cubicBezTo>
                        <a:pt x="3256" y="6557"/>
                        <a:pt x="3386" y="6578"/>
                        <a:pt x="3523" y="6578"/>
                      </a:cubicBezTo>
                      <a:cubicBezTo>
                        <a:pt x="3781" y="6578"/>
                        <a:pt x="4061" y="6504"/>
                        <a:pt x="4339" y="6359"/>
                      </a:cubicBezTo>
                      <a:cubicBezTo>
                        <a:pt x="3562" y="5898"/>
                        <a:pt x="3322" y="5579"/>
                        <a:pt x="2918" y="4858"/>
                      </a:cubicBezTo>
                      <a:lnTo>
                        <a:pt x="2918" y="4858"/>
                      </a:lnTo>
                      <a:cubicBezTo>
                        <a:pt x="2967" y="4859"/>
                        <a:pt x="3018" y="4860"/>
                        <a:pt x="3069" y="4860"/>
                      </a:cubicBezTo>
                      <a:cubicBezTo>
                        <a:pt x="3343" y="4860"/>
                        <a:pt x="3649" y="4836"/>
                        <a:pt x="3892" y="4699"/>
                      </a:cubicBezTo>
                      <a:cubicBezTo>
                        <a:pt x="3211" y="4025"/>
                        <a:pt x="2874" y="3515"/>
                        <a:pt x="2833" y="2719"/>
                      </a:cubicBezTo>
                      <a:lnTo>
                        <a:pt x="2833" y="2719"/>
                      </a:lnTo>
                      <a:cubicBezTo>
                        <a:pt x="2881" y="2724"/>
                        <a:pt x="2931" y="2726"/>
                        <a:pt x="2982" y="2726"/>
                      </a:cubicBezTo>
                      <a:cubicBezTo>
                        <a:pt x="3180" y="2726"/>
                        <a:pt x="3383" y="2689"/>
                        <a:pt x="3507" y="2601"/>
                      </a:cubicBezTo>
                      <a:cubicBezTo>
                        <a:pt x="2874" y="1573"/>
                        <a:pt x="2401" y="1"/>
                        <a:pt x="240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9" name="Google Shape;1469;p13"/>
                <p:cNvSpPr/>
                <p:nvPr/>
              </p:nvSpPr>
              <p:spPr>
                <a:xfrm>
                  <a:off x="6034040" y="2193277"/>
                  <a:ext cx="538322" cy="1830667"/>
                </a:xfrm>
                <a:custGeom>
                  <a:rect b="b" l="l" r="r" t="t"/>
                  <a:pathLst>
                    <a:path extrusionOk="0" h="8318" w="2446">
                      <a:moveTo>
                        <a:pt x="45" y="1"/>
                      </a:moveTo>
                      <a:cubicBezTo>
                        <a:pt x="45" y="1"/>
                        <a:pt x="41" y="16"/>
                        <a:pt x="30" y="41"/>
                      </a:cubicBezTo>
                      <a:lnTo>
                        <a:pt x="0" y="8317"/>
                      </a:lnTo>
                      <a:lnTo>
                        <a:pt x="45" y="8317"/>
                      </a:lnTo>
                      <a:cubicBezTo>
                        <a:pt x="62" y="8317"/>
                        <a:pt x="79" y="8317"/>
                        <a:pt x="95" y="8317"/>
                      </a:cubicBezTo>
                      <a:cubicBezTo>
                        <a:pt x="981" y="8317"/>
                        <a:pt x="1763" y="8042"/>
                        <a:pt x="2446" y="7591"/>
                      </a:cubicBezTo>
                      <a:cubicBezTo>
                        <a:pt x="1942" y="7436"/>
                        <a:pt x="1373" y="7029"/>
                        <a:pt x="781" y="6515"/>
                      </a:cubicBezTo>
                      <a:lnTo>
                        <a:pt x="781" y="6515"/>
                      </a:lnTo>
                      <a:cubicBezTo>
                        <a:pt x="900" y="6557"/>
                        <a:pt x="1030" y="6578"/>
                        <a:pt x="1167" y="6578"/>
                      </a:cubicBezTo>
                      <a:cubicBezTo>
                        <a:pt x="1425" y="6578"/>
                        <a:pt x="1705" y="6504"/>
                        <a:pt x="1983" y="6359"/>
                      </a:cubicBezTo>
                      <a:cubicBezTo>
                        <a:pt x="1206" y="5898"/>
                        <a:pt x="966" y="5579"/>
                        <a:pt x="562" y="4858"/>
                      </a:cubicBezTo>
                      <a:lnTo>
                        <a:pt x="562" y="4858"/>
                      </a:lnTo>
                      <a:cubicBezTo>
                        <a:pt x="611" y="4859"/>
                        <a:pt x="662" y="4860"/>
                        <a:pt x="713" y="4860"/>
                      </a:cubicBezTo>
                      <a:cubicBezTo>
                        <a:pt x="987" y="4860"/>
                        <a:pt x="1293" y="4836"/>
                        <a:pt x="1536" y="4699"/>
                      </a:cubicBezTo>
                      <a:cubicBezTo>
                        <a:pt x="855" y="4025"/>
                        <a:pt x="518" y="3515"/>
                        <a:pt x="477" y="2719"/>
                      </a:cubicBezTo>
                      <a:lnTo>
                        <a:pt x="477" y="2719"/>
                      </a:lnTo>
                      <a:cubicBezTo>
                        <a:pt x="525" y="2724"/>
                        <a:pt x="575" y="2726"/>
                        <a:pt x="626" y="2726"/>
                      </a:cubicBezTo>
                      <a:cubicBezTo>
                        <a:pt x="824" y="2726"/>
                        <a:pt x="1027" y="2689"/>
                        <a:pt x="1151" y="2601"/>
                      </a:cubicBezTo>
                      <a:cubicBezTo>
                        <a:pt x="518" y="1573"/>
                        <a:pt x="45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0" name="Google Shape;1470;p13"/>
                <p:cNvSpPr/>
                <p:nvPr/>
              </p:nvSpPr>
              <p:spPr>
                <a:xfrm>
                  <a:off x="5898909" y="2608571"/>
                  <a:ext cx="269821" cy="1963598"/>
                </a:xfrm>
                <a:custGeom>
                  <a:rect b="b" l="l" r="r" t="t"/>
                  <a:pathLst>
                    <a:path extrusionOk="0" h="8922" w="1226">
                      <a:moveTo>
                        <a:pt x="729" y="0"/>
                      </a:moveTo>
                      <a:cubicBezTo>
                        <a:pt x="725" y="200"/>
                        <a:pt x="714" y="622"/>
                        <a:pt x="703" y="1180"/>
                      </a:cubicBezTo>
                      <a:cubicBezTo>
                        <a:pt x="673" y="1084"/>
                        <a:pt x="640" y="987"/>
                        <a:pt x="603" y="895"/>
                      </a:cubicBezTo>
                      <a:cubicBezTo>
                        <a:pt x="592" y="869"/>
                        <a:pt x="581" y="847"/>
                        <a:pt x="574" y="825"/>
                      </a:cubicBezTo>
                      <a:cubicBezTo>
                        <a:pt x="574" y="825"/>
                        <a:pt x="559" y="799"/>
                        <a:pt x="536" y="762"/>
                      </a:cubicBezTo>
                      <a:cubicBezTo>
                        <a:pt x="511" y="729"/>
                        <a:pt x="481" y="685"/>
                        <a:pt x="451" y="655"/>
                      </a:cubicBezTo>
                      <a:cubicBezTo>
                        <a:pt x="425" y="625"/>
                        <a:pt x="407" y="610"/>
                        <a:pt x="396" y="603"/>
                      </a:cubicBezTo>
                      <a:cubicBezTo>
                        <a:pt x="390" y="600"/>
                        <a:pt x="386" y="598"/>
                        <a:pt x="382" y="598"/>
                      </a:cubicBezTo>
                      <a:cubicBezTo>
                        <a:pt x="379" y="598"/>
                        <a:pt x="377" y="600"/>
                        <a:pt x="377" y="603"/>
                      </a:cubicBezTo>
                      <a:cubicBezTo>
                        <a:pt x="377" y="607"/>
                        <a:pt x="381" y="618"/>
                        <a:pt x="389" y="632"/>
                      </a:cubicBezTo>
                      <a:cubicBezTo>
                        <a:pt x="393" y="640"/>
                        <a:pt x="396" y="647"/>
                        <a:pt x="403" y="655"/>
                      </a:cubicBezTo>
                      <a:cubicBezTo>
                        <a:pt x="407" y="663"/>
                        <a:pt x="411" y="673"/>
                        <a:pt x="418" y="681"/>
                      </a:cubicBezTo>
                      <a:cubicBezTo>
                        <a:pt x="415" y="681"/>
                        <a:pt x="422" y="692"/>
                        <a:pt x="429" y="707"/>
                      </a:cubicBezTo>
                      <a:cubicBezTo>
                        <a:pt x="440" y="726"/>
                        <a:pt x="451" y="748"/>
                        <a:pt x="463" y="770"/>
                      </a:cubicBezTo>
                      <a:cubicBezTo>
                        <a:pt x="470" y="781"/>
                        <a:pt x="473" y="796"/>
                        <a:pt x="481" y="806"/>
                      </a:cubicBezTo>
                      <a:cubicBezTo>
                        <a:pt x="485" y="818"/>
                        <a:pt x="488" y="829"/>
                        <a:pt x="492" y="837"/>
                      </a:cubicBezTo>
                      <a:cubicBezTo>
                        <a:pt x="500" y="854"/>
                        <a:pt x="507" y="869"/>
                        <a:pt x="507" y="869"/>
                      </a:cubicBezTo>
                      <a:cubicBezTo>
                        <a:pt x="514" y="888"/>
                        <a:pt x="522" y="907"/>
                        <a:pt x="529" y="925"/>
                      </a:cubicBezTo>
                      <a:cubicBezTo>
                        <a:pt x="581" y="1047"/>
                        <a:pt x="618" y="1180"/>
                        <a:pt x="662" y="1310"/>
                      </a:cubicBezTo>
                      <a:cubicBezTo>
                        <a:pt x="673" y="1347"/>
                        <a:pt x="685" y="1380"/>
                        <a:pt x="695" y="1414"/>
                      </a:cubicBezTo>
                      <a:cubicBezTo>
                        <a:pt x="688" y="1772"/>
                        <a:pt x="678" y="2172"/>
                        <a:pt x="662" y="2601"/>
                      </a:cubicBezTo>
                      <a:cubicBezTo>
                        <a:pt x="589" y="2435"/>
                        <a:pt x="504" y="2275"/>
                        <a:pt x="411" y="2124"/>
                      </a:cubicBezTo>
                      <a:cubicBezTo>
                        <a:pt x="400" y="2102"/>
                        <a:pt x="385" y="2083"/>
                        <a:pt x="370" y="2061"/>
                      </a:cubicBezTo>
                      <a:cubicBezTo>
                        <a:pt x="370" y="2061"/>
                        <a:pt x="352" y="2035"/>
                        <a:pt x="326" y="2005"/>
                      </a:cubicBezTo>
                      <a:cubicBezTo>
                        <a:pt x="300" y="1972"/>
                        <a:pt x="266" y="1931"/>
                        <a:pt x="237" y="1902"/>
                      </a:cubicBezTo>
                      <a:cubicBezTo>
                        <a:pt x="197" y="1864"/>
                        <a:pt x="174" y="1849"/>
                        <a:pt x="166" y="1849"/>
                      </a:cubicBezTo>
                      <a:cubicBezTo>
                        <a:pt x="164" y="1849"/>
                        <a:pt x="163" y="1851"/>
                        <a:pt x="163" y="1853"/>
                      </a:cubicBezTo>
                      <a:cubicBezTo>
                        <a:pt x="159" y="1865"/>
                        <a:pt x="181" y="1894"/>
                        <a:pt x="203" y="1931"/>
                      </a:cubicBezTo>
                      <a:cubicBezTo>
                        <a:pt x="203" y="1931"/>
                        <a:pt x="203" y="1931"/>
                        <a:pt x="203" y="1931"/>
                      </a:cubicBezTo>
                      <a:lnTo>
                        <a:pt x="203" y="1931"/>
                      </a:lnTo>
                      <a:cubicBezTo>
                        <a:pt x="202" y="1931"/>
                        <a:pt x="230" y="1974"/>
                        <a:pt x="256" y="2020"/>
                      </a:cubicBezTo>
                      <a:cubicBezTo>
                        <a:pt x="270" y="2042"/>
                        <a:pt x="285" y="2064"/>
                        <a:pt x="292" y="2083"/>
                      </a:cubicBezTo>
                      <a:cubicBezTo>
                        <a:pt x="304" y="2102"/>
                        <a:pt x="311" y="2112"/>
                        <a:pt x="311" y="2112"/>
                      </a:cubicBezTo>
                      <a:cubicBezTo>
                        <a:pt x="322" y="2131"/>
                        <a:pt x="333" y="2146"/>
                        <a:pt x="345" y="2164"/>
                      </a:cubicBezTo>
                      <a:cubicBezTo>
                        <a:pt x="448" y="2331"/>
                        <a:pt x="536" y="2508"/>
                        <a:pt x="618" y="2689"/>
                      </a:cubicBezTo>
                      <a:cubicBezTo>
                        <a:pt x="633" y="2719"/>
                        <a:pt x="644" y="2752"/>
                        <a:pt x="659" y="2785"/>
                      </a:cubicBezTo>
                      <a:cubicBezTo>
                        <a:pt x="640" y="3330"/>
                        <a:pt x="622" y="3903"/>
                        <a:pt x="603" y="4480"/>
                      </a:cubicBezTo>
                      <a:cubicBezTo>
                        <a:pt x="522" y="4299"/>
                        <a:pt x="433" y="4125"/>
                        <a:pt x="329" y="3958"/>
                      </a:cubicBezTo>
                      <a:cubicBezTo>
                        <a:pt x="314" y="3936"/>
                        <a:pt x="304" y="3917"/>
                        <a:pt x="289" y="3895"/>
                      </a:cubicBezTo>
                      <a:cubicBezTo>
                        <a:pt x="289" y="3895"/>
                        <a:pt x="270" y="3869"/>
                        <a:pt x="244" y="3840"/>
                      </a:cubicBezTo>
                      <a:cubicBezTo>
                        <a:pt x="219" y="3806"/>
                        <a:pt x="185" y="3766"/>
                        <a:pt x="152" y="3736"/>
                      </a:cubicBezTo>
                      <a:cubicBezTo>
                        <a:pt x="112" y="3699"/>
                        <a:pt x="92" y="3684"/>
                        <a:pt x="85" y="3684"/>
                      </a:cubicBezTo>
                      <a:cubicBezTo>
                        <a:pt x="83" y="3684"/>
                        <a:pt x="82" y="3686"/>
                        <a:pt x="82" y="3688"/>
                      </a:cubicBezTo>
                      <a:cubicBezTo>
                        <a:pt x="78" y="3700"/>
                        <a:pt x="96" y="3729"/>
                        <a:pt x="123" y="3766"/>
                      </a:cubicBezTo>
                      <a:cubicBezTo>
                        <a:pt x="122" y="3766"/>
                        <a:pt x="122" y="3766"/>
                        <a:pt x="122" y="3766"/>
                      </a:cubicBezTo>
                      <a:lnTo>
                        <a:pt x="122" y="3766"/>
                      </a:lnTo>
                      <a:cubicBezTo>
                        <a:pt x="121" y="3766"/>
                        <a:pt x="150" y="3809"/>
                        <a:pt x="174" y="3855"/>
                      </a:cubicBezTo>
                      <a:cubicBezTo>
                        <a:pt x="189" y="3877"/>
                        <a:pt x="200" y="3900"/>
                        <a:pt x="211" y="3917"/>
                      </a:cubicBezTo>
                      <a:cubicBezTo>
                        <a:pt x="222" y="3936"/>
                        <a:pt x="229" y="3947"/>
                        <a:pt x="229" y="3947"/>
                      </a:cubicBezTo>
                      <a:cubicBezTo>
                        <a:pt x="241" y="3966"/>
                        <a:pt x="251" y="3980"/>
                        <a:pt x="263" y="3999"/>
                      </a:cubicBezTo>
                      <a:cubicBezTo>
                        <a:pt x="362" y="4166"/>
                        <a:pt x="456" y="4343"/>
                        <a:pt x="533" y="4525"/>
                      </a:cubicBezTo>
                      <a:cubicBezTo>
                        <a:pt x="551" y="4561"/>
                        <a:pt x="570" y="4602"/>
                        <a:pt x="584" y="4643"/>
                      </a:cubicBezTo>
                      <a:cubicBezTo>
                        <a:pt x="584" y="4643"/>
                        <a:pt x="584" y="4646"/>
                        <a:pt x="589" y="4646"/>
                      </a:cubicBezTo>
                      <a:cubicBezTo>
                        <a:pt x="589" y="4646"/>
                        <a:pt x="592" y="4650"/>
                        <a:pt x="596" y="4650"/>
                      </a:cubicBezTo>
                      <a:cubicBezTo>
                        <a:pt x="577" y="5142"/>
                        <a:pt x="555" y="5631"/>
                        <a:pt x="536" y="6092"/>
                      </a:cubicBezTo>
                      <a:cubicBezTo>
                        <a:pt x="533" y="6089"/>
                        <a:pt x="533" y="6085"/>
                        <a:pt x="529" y="6082"/>
                      </a:cubicBezTo>
                      <a:cubicBezTo>
                        <a:pt x="448" y="5897"/>
                        <a:pt x="355" y="5720"/>
                        <a:pt x="251" y="5549"/>
                      </a:cubicBezTo>
                      <a:cubicBezTo>
                        <a:pt x="241" y="5527"/>
                        <a:pt x="226" y="5505"/>
                        <a:pt x="211" y="5486"/>
                      </a:cubicBezTo>
                      <a:cubicBezTo>
                        <a:pt x="211" y="5486"/>
                        <a:pt x="193" y="5460"/>
                        <a:pt x="167" y="5431"/>
                      </a:cubicBezTo>
                      <a:cubicBezTo>
                        <a:pt x="140" y="5397"/>
                        <a:pt x="108" y="5356"/>
                        <a:pt x="78" y="5327"/>
                      </a:cubicBezTo>
                      <a:cubicBezTo>
                        <a:pt x="39" y="5289"/>
                        <a:pt x="17" y="5275"/>
                        <a:pt x="8" y="5275"/>
                      </a:cubicBezTo>
                      <a:cubicBezTo>
                        <a:pt x="5" y="5275"/>
                        <a:pt x="4" y="5276"/>
                        <a:pt x="4" y="5279"/>
                      </a:cubicBezTo>
                      <a:cubicBezTo>
                        <a:pt x="0" y="5290"/>
                        <a:pt x="22" y="5320"/>
                        <a:pt x="45" y="5356"/>
                      </a:cubicBezTo>
                      <a:cubicBezTo>
                        <a:pt x="44" y="5356"/>
                        <a:pt x="44" y="5356"/>
                        <a:pt x="44" y="5356"/>
                      </a:cubicBezTo>
                      <a:lnTo>
                        <a:pt x="44" y="5356"/>
                      </a:lnTo>
                      <a:cubicBezTo>
                        <a:pt x="43" y="5356"/>
                        <a:pt x="71" y="5399"/>
                        <a:pt x="96" y="5442"/>
                      </a:cubicBezTo>
                      <a:cubicBezTo>
                        <a:pt x="111" y="5467"/>
                        <a:pt x="126" y="5490"/>
                        <a:pt x="133" y="5508"/>
                      </a:cubicBezTo>
                      <a:cubicBezTo>
                        <a:pt x="145" y="5527"/>
                        <a:pt x="152" y="5538"/>
                        <a:pt x="152" y="5538"/>
                      </a:cubicBezTo>
                      <a:cubicBezTo>
                        <a:pt x="163" y="5553"/>
                        <a:pt x="174" y="5571"/>
                        <a:pt x="185" y="5590"/>
                      </a:cubicBezTo>
                      <a:cubicBezTo>
                        <a:pt x="289" y="5756"/>
                        <a:pt x="377" y="5934"/>
                        <a:pt x="459" y="6115"/>
                      </a:cubicBezTo>
                      <a:cubicBezTo>
                        <a:pt x="473" y="6152"/>
                        <a:pt x="492" y="6193"/>
                        <a:pt x="507" y="6234"/>
                      </a:cubicBezTo>
                      <a:cubicBezTo>
                        <a:pt x="507" y="6234"/>
                        <a:pt x="507" y="6237"/>
                        <a:pt x="511" y="6237"/>
                      </a:cubicBezTo>
                      <a:cubicBezTo>
                        <a:pt x="514" y="6241"/>
                        <a:pt x="522" y="6244"/>
                        <a:pt x="529" y="6244"/>
                      </a:cubicBezTo>
                      <a:cubicBezTo>
                        <a:pt x="466" y="7528"/>
                        <a:pt x="393" y="8571"/>
                        <a:pt x="307" y="8860"/>
                      </a:cubicBezTo>
                      <a:cubicBezTo>
                        <a:pt x="355" y="8906"/>
                        <a:pt x="464" y="8921"/>
                        <a:pt x="582" y="8921"/>
                      </a:cubicBezTo>
                      <a:cubicBezTo>
                        <a:pt x="783" y="8921"/>
                        <a:pt x="1010" y="8878"/>
                        <a:pt x="1010" y="8878"/>
                      </a:cubicBezTo>
                      <a:cubicBezTo>
                        <a:pt x="784" y="8042"/>
                        <a:pt x="710" y="6833"/>
                        <a:pt x="695" y="5568"/>
                      </a:cubicBezTo>
                      <a:cubicBezTo>
                        <a:pt x="707" y="5553"/>
                        <a:pt x="714" y="5538"/>
                        <a:pt x="725" y="5523"/>
                      </a:cubicBezTo>
                      <a:cubicBezTo>
                        <a:pt x="736" y="5505"/>
                        <a:pt x="748" y="5486"/>
                        <a:pt x="758" y="5464"/>
                      </a:cubicBezTo>
                      <a:cubicBezTo>
                        <a:pt x="851" y="5283"/>
                        <a:pt x="925" y="5098"/>
                        <a:pt x="995" y="4909"/>
                      </a:cubicBezTo>
                      <a:cubicBezTo>
                        <a:pt x="1028" y="4817"/>
                        <a:pt x="1062" y="4721"/>
                        <a:pt x="1095" y="4624"/>
                      </a:cubicBezTo>
                      <a:lnTo>
                        <a:pt x="1144" y="4484"/>
                      </a:lnTo>
                      <a:lnTo>
                        <a:pt x="1169" y="4406"/>
                      </a:lnTo>
                      <a:cubicBezTo>
                        <a:pt x="1169" y="4406"/>
                        <a:pt x="1199" y="4291"/>
                        <a:pt x="1214" y="4206"/>
                      </a:cubicBezTo>
                      <a:cubicBezTo>
                        <a:pt x="1226" y="4141"/>
                        <a:pt x="1225" y="4117"/>
                        <a:pt x="1217" y="4117"/>
                      </a:cubicBezTo>
                      <a:cubicBezTo>
                        <a:pt x="1208" y="4117"/>
                        <a:pt x="1189" y="4151"/>
                        <a:pt x="1169" y="4195"/>
                      </a:cubicBezTo>
                      <a:cubicBezTo>
                        <a:pt x="1169" y="4195"/>
                        <a:pt x="1170" y="4195"/>
                        <a:pt x="1170" y="4195"/>
                      </a:cubicBezTo>
                      <a:lnTo>
                        <a:pt x="1170" y="4195"/>
                      </a:lnTo>
                      <a:cubicBezTo>
                        <a:pt x="1171" y="4195"/>
                        <a:pt x="1150" y="4241"/>
                        <a:pt x="1132" y="4291"/>
                      </a:cubicBezTo>
                      <a:cubicBezTo>
                        <a:pt x="1110" y="4339"/>
                        <a:pt x="1091" y="4391"/>
                        <a:pt x="1091" y="4391"/>
                      </a:cubicBezTo>
                      <a:lnTo>
                        <a:pt x="1014" y="4613"/>
                      </a:lnTo>
                      <a:cubicBezTo>
                        <a:pt x="984" y="4706"/>
                        <a:pt x="951" y="4798"/>
                        <a:pt x="917" y="4890"/>
                      </a:cubicBezTo>
                      <a:cubicBezTo>
                        <a:pt x="851" y="5068"/>
                        <a:pt x="781" y="5249"/>
                        <a:pt x="695" y="5416"/>
                      </a:cubicBezTo>
                      <a:cubicBezTo>
                        <a:pt x="688" y="4683"/>
                        <a:pt x="703" y="3936"/>
                        <a:pt x="725" y="3241"/>
                      </a:cubicBezTo>
                      <a:cubicBezTo>
                        <a:pt x="748" y="3211"/>
                        <a:pt x="773" y="3178"/>
                        <a:pt x="796" y="3148"/>
                      </a:cubicBezTo>
                      <a:cubicBezTo>
                        <a:pt x="910" y="2982"/>
                        <a:pt x="1014" y="2812"/>
                        <a:pt x="1106" y="2630"/>
                      </a:cubicBezTo>
                      <a:cubicBezTo>
                        <a:pt x="1117" y="2612"/>
                        <a:pt x="1129" y="2590"/>
                        <a:pt x="1139" y="2568"/>
                      </a:cubicBezTo>
                      <a:cubicBezTo>
                        <a:pt x="1139" y="2568"/>
                        <a:pt x="1151" y="2538"/>
                        <a:pt x="1166" y="2497"/>
                      </a:cubicBezTo>
                      <a:cubicBezTo>
                        <a:pt x="1180" y="2460"/>
                        <a:pt x="1195" y="2408"/>
                        <a:pt x="1206" y="2368"/>
                      </a:cubicBezTo>
                      <a:cubicBezTo>
                        <a:pt x="1220" y="2303"/>
                        <a:pt x="1221" y="2279"/>
                        <a:pt x="1213" y="2279"/>
                      </a:cubicBezTo>
                      <a:cubicBezTo>
                        <a:pt x="1212" y="2279"/>
                        <a:pt x="1211" y="2279"/>
                        <a:pt x="1210" y="2279"/>
                      </a:cubicBezTo>
                      <a:cubicBezTo>
                        <a:pt x="1199" y="2283"/>
                        <a:pt x="1184" y="2316"/>
                        <a:pt x="1161" y="2357"/>
                      </a:cubicBezTo>
                      <a:cubicBezTo>
                        <a:pt x="1162" y="2356"/>
                        <a:pt x="1162" y="2356"/>
                        <a:pt x="1162" y="2356"/>
                      </a:cubicBezTo>
                      <a:lnTo>
                        <a:pt x="1162" y="2356"/>
                      </a:lnTo>
                      <a:cubicBezTo>
                        <a:pt x="1163" y="2356"/>
                        <a:pt x="1142" y="2401"/>
                        <a:pt x="1117" y="2445"/>
                      </a:cubicBezTo>
                      <a:cubicBezTo>
                        <a:pt x="1103" y="2467"/>
                        <a:pt x="1091" y="2493"/>
                        <a:pt x="1081" y="2512"/>
                      </a:cubicBezTo>
                      <a:cubicBezTo>
                        <a:pt x="1073" y="2531"/>
                        <a:pt x="1065" y="2541"/>
                        <a:pt x="1065" y="2541"/>
                      </a:cubicBezTo>
                      <a:cubicBezTo>
                        <a:pt x="1055" y="2560"/>
                        <a:pt x="1047" y="2578"/>
                        <a:pt x="1036" y="2597"/>
                      </a:cubicBezTo>
                      <a:cubicBezTo>
                        <a:pt x="947" y="2771"/>
                        <a:pt x="844" y="2941"/>
                        <a:pt x="729" y="3100"/>
                      </a:cubicBezTo>
                      <a:lnTo>
                        <a:pt x="729" y="3100"/>
                      </a:lnTo>
                      <a:cubicBezTo>
                        <a:pt x="733" y="2994"/>
                        <a:pt x="736" y="2892"/>
                        <a:pt x="736" y="2790"/>
                      </a:cubicBezTo>
                      <a:lnTo>
                        <a:pt x="740" y="2785"/>
                      </a:lnTo>
                      <a:lnTo>
                        <a:pt x="740" y="2778"/>
                      </a:lnTo>
                      <a:lnTo>
                        <a:pt x="740" y="2775"/>
                      </a:lnTo>
                      <a:cubicBezTo>
                        <a:pt x="781" y="1380"/>
                        <a:pt x="828" y="263"/>
                        <a:pt x="72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71" name="Google Shape;1471;p13"/>
              <p:cNvGrpSpPr/>
              <p:nvPr/>
            </p:nvGrpSpPr>
            <p:grpSpPr>
              <a:xfrm>
                <a:off x="1259922" y="2791634"/>
                <a:ext cx="181353" cy="408456"/>
                <a:chOff x="5515526" y="2193277"/>
                <a:chExt cx="1056836" cy="2378892"/>
              </a:xfrm>
            </p:grpSpPr>
            <p:sp>
              <p:nvSpPr>
                <p:cNvPr id="1472" name="Google Shape;1472;p13"/>
                <p:cNvSpPr/>
                <p:nvPr/>
              </p:nvSpPr>
              <p:spPr>
                <a:xfrm>
                  <a:off x="5515526" y="2193277"/>
                  <a:ext cx="1056836" cy="1830667"/>
                </a:xfrm>
                <a:custGeom>
                  <a:rect b="b" l="l" r="r" t="t"/>
                  <a:pathLst>
                    <a:path extrusionOk="0" h="8318" w="4802">
                      <a:moveTo>
                        <a:pt x="2401" y="1"/>
                      </a:moveTo>
                      <a:cubicBezTo>
                        <a:pt x="2401" y="1"/>
                        <a:pt x="2397" y="16"/>
                        <a:pt x="2386" y="41"/>
                      </a:cubicBezTo>
                      <a:cubicBezTo>
                        <a:pt x="2309" y="300"/>
                        <a:pt x="1865" y="1672"/>
                        <a:pt x="1295" y="2601"/>
                      </a:cubicBezTo>
                      <a:cubicBezTo>
                        <a:pt x="1418" y="2689"/>
                        <a:pt x="1622" y="2726"/>
                        <a:pt x="1819" y="2726"/>
                      </a:cubicBezTo>
                      <a:cubicBezTo>
                        <a:pt x="1870" y="2726"/>
                        <a:pt x="1920" y="2724"/>
                        <a:pt x="1968" y="2719"/>
                      </a:cubicBezTo>
                      <a:lnTo>
                        <a:pt x="1968" y="2719"/>
                      </a:lnTo>
                      <a:cubicBezTo>
                        <a:pt x="1927" y="3515"/>
                        <a:pt x="1590" y="4025"/>
                        <a:pt x="910" y="4699"/>
                      </a:cubicBezTo>
                      <a:cubicBezTo>
                        <a:pt x="1153" y="4836"/>
                        <a:pt x="1459" y="4860"/>
                        <a:pt x="1732" y="4860"/>
                      </a:cubicBezTo>
                      <a:cubicBezTo>
                        <a:pt x="1784" y="4860"/>
                        <a:pt x="1834" y="4859"/>
                        <a:pt x="1882" y="4858"/>
                      </a:cubicBezTo>
                      <a:lnTo>
                        <a:pt x="1882" y="4858"/>
                      </a:lnTo>
                      <a:cubicBezTo>
                        <a:pt x="1479" y="5579"/>
                        <a:pt x="1239" y="5898"/>
                        <a:pt x="462" y="6359"/>
                      </a:cubicBezTo>
                      <a:cubicBezTo>
                        <a:pt x="740" y="6504"/>
                        <a:pt x="1021" y="6578"/>
                        <a:pt x="1278" y="6578"/>
                      </a:cubicBezTo>
                      <a:cubicBezTo>
                        <a:pt x="1415" y="6578"/>
                        <a:pt x="1545" y="6557"/>
                        <a:pt x="1665" y="6515"/>
                      </a:cubicBezTo>
                      <a:lnTo>
                        <a:pt x="1665" y="6515"/>
                      </a:lnTo>
                      <a:cubicBezTo>
                        <a:pt x="1073" y="7029"/>
                        <a:pt x="499" y="7436"/>
                        <a:pt x="0" y="7591"/>
                      </a:cubicBezTo>
                      <a:cubicBezTo>
                        <a:pt x="680" y="8042"/>
                        <a:pt x="1643" y="8298"/>
                        <a:pt x="2356" y="8317"/>
                      </a:cubicBezTo>
                      <a:lnTo>
                        <a:pt x="2401" y="8317"/>
                      </a:lnTo>
                      <a:cubicBezTo>
                        <a:pt x="2418" y="8317"/>
                        <a:pt x="2435" y="8317"/>
                        <a:pt x="2451" y="8317"/>
                      </a:cubicBezTo>
                      <a:cubicBezTo>
                        <a:pt x="3337" y="8317"/>
                        <a:pt x="4119" y="8042"/>
                        <a:pt x="4802" y="7591"/>
                      </a:cubicBezTo>
                      <a:cubicBezTo>
                        <a:pt x="4298" y="7436"/>
                        <a:pt x="3729" y="7029"/>
                        <a:pt x="3137" y="6515"/>
                      </a:cubicBezTo>
                      <a:lnTo>
                        <a:pt x="3137" y="6515"/>
                      </a:lnTo>
                      <a:cubicBezTo>
                        <a:pt x="3256" y="6557"/>
                        <a:pt x="3386" y="6578"/>
                        <a:pt x="3523" y="6578"/>
                      </a:cubicBezTo>
                      <a:cubicBezTo>
                        <a:pt x="3781" y="6578"/>
                        <a:pt x="4061" y="6504"/>
                        <a:pt x="4339" y="6359"/>
                      </a:cubicBezTo>
                      <a:cubicBezTo>
                        <a:pt x="3562" y="5898"/>
                        <a:pt x="3322" y="5579"/>
                        <a:pt x="2918" y="4858"/>
                      </a:cubicBezTo>
                      <a:lnTo>
                        <a:pt x="2918" y="4858"/>
                      </a:lnTo>
                      <a:cubicBezTo>
                        <a:pt x="2967" y="4859"/>
                        <a:pt x="3018" y="4860"/>
                        <a:pt x="3069" y="4860"/>
                      </a:cubicBezTo>
                      <a:cubicBezTo>
                        <a:pt x="3343" y="4860"/>
                        <a:pt x="3649" y="4836"/>
                        <a:pt x="3892" y="4699"/>
                      </a:cubicBezTo>
                      <a:cubicBezTo>
                        <a:pt x="3211" y="4025"/>
                        <a:pt x="2874" y="3515"/>
                        <a:pt x="2833" y="2719"/>
                      </a:cubicBezTo>
                      <a:lnTo>
                        <a:pt x="2833" y="2719"/>
                      </a:lnTo>
                      <a:cubicBezTo>
                        <a:pt x="2881" y="2724"/>
                        <a:pt x="2931" y="2726"/>
                        <a:pt x="2982" y="2726"/>
                      </a:cubicBezTo>
                      <a:cubicBezTo>
                        <a:pt x="3180" y="2726"/>
                        <a:pt x="3383" y="2689"/>
                        <a:pt x="3507" y="2601"/>
                      </a:cubicBezTo>
                      <a:cubicBezTo>
                        <a:pt x="2874" y="1573"/>
                        <a:pt x="2401" y="1"/>
                        <a:pt x="240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3" name="Google Shape;1473;p13"/>
                <p:cNvSpPr/>
                <p:nvPr/>
              </p:nvSpPr>
              <p:spPr>
                <a:xfrm>
                  <a:off x="6034040" y="2193277"/>
                  <a:ext cx="538322" cy="1830667"/>
                </a:xfrm>
                <a:custGeom>
                  <a:rect b="b" l="l" r="r" t="t"/>
                  <a:pathLst>
                    <a:path extrusionOk="0" h="8318" w="2446">
                      <a:moveTo>
                        <a:pt x="45" y="1"/>
                      </a:moveTo>
                      <a:cubicBezTo>
                        <a:pt x="45" y="1"/>
                        <a:pt x="41" y="16"/>
                        <a:pt x="30" y="41"/>
                      </a:cubicBezTo>
                      <a:lnTo>
                        <a:pt x="0" y="8317"/>
                      </a:lnTo>
                      <a:lnTo>
                        <a:pt x="45" y="8317"/>
                      </a:lnTo>
                      <a:cubicBezTo>
                        <a:pt x="62" y="8317"/>
                        <a:pt x="79" y="8317"/>
                        <a:pt x="95" y="8317"/>
                      </a:cubicBezTo>
                      <a:cubicBezTo>
                        <a:pt x="981" y="8317"/>
                        <a:pt x="1763" y="8042"/>
                        <a:pt x="2446" y="7591"/>
                      </a:cubicBezTo>
                      <a:cubicBezTo>
                        <a:pt x="1942" y="7436"/>
                        <a:pt x="1373" y="7029"/>
                        <a:pt x="781" y="6515"/>
                      </a:cubicBezTo>
                      <a:lnTo>
                        <a:pt x="781" y="6515"/>
                      </a:lnTo>
                      <a:cubicBezTo>
                        <a:pt x="900" y="6557"/>
                        <a:pt x="1030" y="6578"/>
                        <a:pt x="1167" y="6578"/>
                      </a:cubicBezTo>
                      <a:cubicBezTo>
                        <a:pt x="1425" y="6578"/>
                        <a:pt x="1705" y="6504"/>
                        <a:pt x="1983" y="6359"/>
                      </a:cubicBezTo>
                      <a:cubicBezTo>
                        <a:pt x="1206" y="5898"/>
                        <a:pt x="966" y="5579"/>
                        <a:pt x="562" y="4858"/>
                      </a:cubicBezTo>
                      <a:lnTo>
                        <a:pt x="562" y="4858"/>
                      </a:lnTo>
                      <a:cubicBezTo>
                        <a:pt x="611" y="4859"/>
                        <a:pt x="662" y="4860"/>
                        <a:pt x="713" y="4860"/>
                      </a:cubicBezTo>
                      <a:cubicBezTo>
                        <a:pt x="987" y="4860"/>
                        <a:pt x="1293" y="4836"/>
                        <a:pt x="1536" y="4699"/>
                      </a:cubicBezTo>
                      <a:cubicBezTo>
                        <a:pt x="855" y="4025"/>
                        <a:pt x="518" y="3515"/>
                        <a:pt x="477" y="2719"/>
                      </a:cubicBezTo>
                      <a:lnTo>
                        <a:pt x="477" y="2719"/>
                      </a:lnTo>
                      <a:cubicBezTo>
                        <a:pt x="525" y="2724"/>
                        <a:pt x="575" y="2726"/>
                        <a:pt x="626" y="2726"/>
                      </a:cubicBezTo>
                      <a:cubicBezTo>
                        <a:pt x="824" y="2726"/>
                        <a:pt x="1027" y="2689"/>
                        <a:pt x="1151" y="2601"/>
                      </a:cubicBezTo>
                      <a:cubicBezTo>
                        <a:pt x="518" y="1573"/>
                        <a:pt x="45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4" name="Google Shape;1474;p13"/>
                <p:cNvSpPr/>
                <p:nvPr/>
              </p:nvSpPr>
              <p:spPr>
                <a:xfrm>
                  <a:off x="5898909" y="2608571"/>
                  <a:ext cx="269821" cy="1963598"/>
                </a:xfrm>
                <a:custGeom>
                  <a:rect b="b" l="l" r="r" t="t"/>
                  <a:pathLst>
                    <a:path extrusionOk="0" h="8922" w="1226">
                      <a:moveTo>
                        <a:pt x="729" y="0"/>
                      </a:moveTo>
                      <a:cubicBezTo>
                        <a:pt x="725" y="200"/>
                        <a:pt x="714" y="622"/>
                        <a:pt x="703" y="1180"/>
                      </a:cubicBezTo>
                      <a:cubicBezTo>
                        <a:pt x="673" y="1084"/>
                        <a:pt x="640" y="987"/>
                        <a:pt x="603" y="895"/>
                      </a:cubicBezTo>
                      <a:cubicBezTo>
                        <a:pt x="592" y="869"/>
                        <a:pt x="581" y="847"/>
                        <a:pt x="574" y="825"/>
                      </a:cubicBezTo>
                      <a:cubicBezTo>
                        <a:pt x="574" y="825"/>
                        <a:pt x="559" y="799"/>
                        <a:pt x="536" y="762"/>
                      </a:cubicBezTo>
                      <a:cubicBezTo>
                        <a:pt x="511" y="729"/>
                        <a:pt x="481" y="685"/>
                        <a:pt x="451" y="655"/>
                      </a:cubicBezTo>
                      <a:cubicBezTo>
                        <a:pt x="425" y="625"/>
                        <a:pt x="407" y="610"/>
                        <a:pt x="396" y="603"/>
                      </a:cubicBezTo>
                      <a:cubicBezTo>
                        <a:pt x="390" y="600"/>
                        <a:pt x="386" y="598"/>
                        <a:pt x="382" y="598"/>
                      </a:cubicBezTo>
                      <a:cubicBezTo>
                        <a:pt x="379" y="598"/>
                        <a:pt x="377" y="600"/>
                        <a:pt x="377" y="603"/>
                      </a:cubicBezTo>
                      <a:cubicBezTo>
                        <a:pt x="377" y="607"/>
                        <a:pt x="381" y="618"/>
                        <a:pt x="389" y="632"/>
                      </a:cubicBezTo>
                      <a:cubicBezTo>
                        <a:pt x="393" y="640"/>
                        <a:pt x="396" y="647"/>
                        <a:pt x="403" y="655"/>
                      </a:cubicBezTo>
                      <a:cubicBezTo>
                        <a:pt x="407" y="663"/>
                        <a:pt x="411" y="673"/>
                        <a:pt x="418" y="681"/>
                      </a:cubicBezTo>
                      <a:cubicBezTo>
                        <a:pt x="415" y="681"/>
                        <a:pt x="422" y="692"/>
                        <a:pt x="429" y="707"/>
                      </a:cubicBezTo>
                      <a:cubicBezTo>
                        <a:pt x="440" y="726"/>
                        <a:pt x="451" y="748"/>
                        <a:pt x="463" y="770"/>
                      </a:cubicBezTo>
                      <a:cubicBezTo>
                        <a:pt x="470" y="781"/>
                        <a:pt x="473" y="796"/>
                        <a:pt x="481" y="806"/>
                      </a:cubicBezTo>
                      <a:cubicBezTo>
                        <a:pt x="485" y="818"/>
                        <a:pt x="488" y="829"/>
                        <a:pt x="492" y="837"/>
                      </a:cubicBezTo>
                      <a:cubicBezTo>
                        <a:pt x="500" y="854"/>
                        <a:pt x="507" y="869"/>
                        <a:pt x="507" y="869"/>
                      </a:cubicBezTo>
                      <a:cubicBezTo>
                        <a:pt x="514" y="888"/>
                        <a:pt x="522" y="907"/>
                        <a:pt x="529" y="925"/>
                      </a:cubicBezTo>
                      <a:cubicBezTo>
                        <a:pt x="581" y="1047"/>
                        <a:pt x="618" y="1180"/>
                        <a:pt x="662" y="1310"/>
                      </a:cubicBezTo>
                      <a:cubicBezTo>
                        <a:pt x="673" y="1347"/>
                        <a:pt x="685" y="1380"/>
                        <a:pt x="695" y="1414"/>
                      </a:cubicBezTo>
                      <a:cubicBezTo>
                        <a:pt x="688" y="1772"/>
                        <a:pt x="678" y="2172"/>
                        <a:pt x="662" y="2601"/>
                      </a:cubicBezTo>
                      <a:cubicBezTo>
                        <a:pt x="589" y="2435"/>
                        <a:pt x="504" y="2275"/>
                        <a:pt x="411" y="2124"/>
                      </a:cubicBezTo>
                      <a:cubicBezTo>
                        <a:pt x="400" y="2102"/>
                        <a:pt x="385" y="2083"/>
                        <a:pt x="370" y="2061"/>
                      </a:cubicBezTo>
                      <a:cubicBezTo>
                        <a:pt x="370" y="2061"/>
                        <a:pt x="352" y="2035"/>
                        <a:pt x="326" y="2005"/>
                      </a:cubicBezTo>
                      <a:cubicBezTo>
                        <a:pt x="300" y="1972"/>
                        <a:pt x="266" y="1931"/>
                        <a:pt x="237" y="1902"/>
                      </a:cubicBezTo>
                      <a:cubicBezTo>
                        <a:pt x="197" y="1864"/>
                        <a:pt x="174" y="1849"/>
                        <a:pt x="166" y="1849"/>
                      </a:cubicBezTo>
                      <a:cubicBezTo>
                        <a:pt x="164" y="1849"/>
                        <a:pt x="163" y="1851"/>
                        <a:pt x="163" y="1853"/>
                      </a:cubicBezTo>
                      <a:cubicBezTo>
                        <a:pt x="159" y="1865"/>
                        <a:pt x="181" y="1894"/>
                        <a:pt x="203" y="1931"/>
                      </a:cubicBezTo>
                      <a:cubicBezTo>
                        <a:pt x="203" y="1931"/>
                        <a:pt x="203" y="1931"/>
                        <a:pt x="203" y="1931"/>
                      </a:cubicBezTo>
                      <a:lnTo>
                        <a:pt x="203" y="1931"/>
                      </a:lnTo>
                      <a:cubicBezTo>
                        <a:pt x="202" y="1931"/>
                        <a:pt x="230" y="1974"/>
                        <a:pt x="256" y="2020"/>
                      </a:cubicBezTo>
                      <a:cubicBezTo>
                        <a:pt x="270" y="2042"/>
                        <a:pt x="285" y="2064"/>
                        <a:pt x="292" y="2083"/>
                      </a:cubicBezTo>
                      <a:cubicBezTo>
                        <a:pt x="304" y="2102"/>
                        <a:pt x="311" y="2112"/>
                        <a:pt x="311" y="2112"/>
                      </a:cubicBezTo>
                      <a:cubicBezTo>
                        <a:pt x="322" y="2131"/>
                        <a:pt x="333" y="2146"/>
                        <a:pt x="345" y="2164"/>
                      </a:cubicBezTo>
                      <a:cubicBezTo>
                        <a:pt x="448" y="2331"/>
                        <a:pt x="536" y="2508"/>
                        <a:pt x="618" y="2689"/>
                      </a:cubicBezTo>
                      <a:cubicBezTo>
                        <a:pt x="633" y="2719"/>
                        <a:pt x="644" y="2752"/>
                        <a:pt x="659" y="2785"/>
                      </a:cubicBezTo>
                      <a:cubicBezTo>
                        <a:pt x="640" y="3330"/>
                        <a:pt x="622" y="3903"/>
                        <a:pt x="603" y="4480"/>
                      </a:cubicBezTo>
                      <a:cubicBezTo>
                        <a:pt x="522" y="4299"/>
                        <a:pt x="433" y="4125"/>
                        <a:pt x="329" y="3958"/>
                      </a:cubicBezTo>
                      <a:cubicBezTo>
                        <a:pt x="314" y="3936"/>
                        <a:pt x="304" y="3917"/>
                        <a:pt x="289" y="3895"/>
                      </a:cubicBezTo>
                      <a:cubicBezTo>
                        <a:pt x="289" y="3895"/>
                        <a:pt x="270" y="3869"/>
                        <a:pt x="244" y="3840"/>
                      </a:cubicBezTo>
                      <a:cubicBezTo>
                        <a:pt x="219" y="3806"/>
                        <a:pt x="185" y="3766"/>
                        <a:pt x="152" y="3736"/>
                      </a:cubicBezTo>
                      <a:cubicBezTo>
                        <a:pt x="112" y="3699"/>
                        <a:pt x="92" y="3684"/>
                        <a:pt x="85" y="3684"/>
                      </a:cubicBezTo>
                      <a:cubicBezTo>
                        <a:pt x="83" y="3684"/>
                        <a:pt x="82" y="3686"/>
                        <a:pt x="82" y="3688"/>
                      </a:cubicBezTo>
                      <a:cubicBezTo>
                        <a:pt x="78" y="3700"/>
                        <a:pt x="96" y="3729"/>
                        <a:pt x="123" y="3766"/>
                      </a:cubicBezTo>
                      <a:cubicBezTo>
                        <a:pt x="122" y="3766"/>
                        <a:pt x="122" y="3766"/>
                        <a:pt x="122" y="3766"/>
                      </a:cubicBezTo>
                      <a:lnTo>
                        <a:pt x="122" y="3766"/>
                      </a:lnTo>
                      <a:cubicBezTo>
                        <a:pt x="121" y="3766"/>
                        <a:pt x="150" y="3809"/>
                        <a:pt x="174" y="3855"/>
                      </a:cubicBezTo>
                      <a:cubicBezTo>
                        <a:pt x="189" y="3877"/>
                        <a:pt x="200" y="3900"/>
                        <a:pt x="211" y="3917"/>
                      </a:cubicBezTo>
                      <a:cubicBezTo>
                        <a:pt x="222" y="3936"/>
                        <a:pt x="229" y="3947"/>
                        <a:pt x="229" y="3947"/>
                      </a:cubicBezTo>
                      <a:cubicBezTo>
                        <a:pt x="241" y="3966"/>
                        <a:pt x="251" y="3980"/>
                        <a:pt x="263" y="3999"/>
                      </a:cubicBezTo>
                      <a:cubicBezTo>
                        <a:pt x="362" y="4166"/>
                        <a:pt x="456" y="4343"/>
                        <a:pt x="533" y="4525"/>
                      </a:cubicBezTo>
                      <a:cubicBezTo>
                        <a:pt x="551" y="4561"/>
                        <a:pt x="570" y="4602"/>
                        <a:pt x="584" y="4643"/>
                      </a:cubicBezTo>
                      <a:cubicBezTo>
                        <a:pt x="584" y="4643"/>
                        <a:pt x="584" y="4646"/>
                        <a:pt x="589" y="4646"/>
                      </a:cubicBezTo>
                      <a:cubicBezTo>
                        <a:pt x="589" y="4646"/>
                        <a:pt x="592" y="4650"/>
                        <a:pt x="596" y="4650"/>
                      </a:cubicBezTo>
                      <a:cubicBezTo>
                        <a:pt x="577" y="5142"/>
                        <a:pt x="555" y="5631"/>
                        <a:pt x="536" y="6092"/>
                      </a:cubicBezTo>
                      <a:cubicBezTo>
                        <a:pt x="533" y="6089"/>
                        <a:pt x="533" y="6085"/>
                        <a:pt x="529" y="6082"/>
                      </a:cubicBezTo>
                      <a:cubicBezTo>
                        <a:pt x="448" y="5897"/>
                        <a:pt x="355" y="5720"/>
                        <a:pt x="251" y="5549"/>
                      </a:cubicBezTo>
                      <a:cubicBezTo>
                        <a:pt x="241" y="5527"/>
                        <a:pt x="226" y="5505"/>
                        <a:pt x="211" y="5486"/>
                      </a:cubicBezTo>
                      <a:cubicBezTo>
                        <a:pt x="211" y="5486"/>
                        <a:pt x="193" y="5460"/>
                        <a:pt x="167" y="5431"/>
                      </a:cubicBezTo>
                      <a:cubicBezTo>
                        <a:pt x="140" y="5397"/>
                        <a:pt x="108" y="5356"/>
                        <a:pt x="78" y="5327"/>
                      </a:cubicBezTo>
                      <a:cubicBezTo>
                        <a:pt x="39" y="5289"/>
                        <a:pt x="17" y="5275"/>
                        <a:pt x="8" y="5275"/>
                      </a:cubicBezTo>
                      <a:cubicBezTo>
                        <a:pt x="5" y="5275"/>
                        <a:pt x="4" y="5276"/>
                        <a:pt x="4" y="5279"/>
                      </a:cubicBezTo>
                      <a:cubicBezTo>
                        <a:pt x="0" y="5290"/>
                        <a:pt x="22" y="5320"/>
                        <a:pt x="45" y="5356"/>
                      </a:cubicBezTo>
                      <a:cubicBezTo>
                        <a:pt x="44" y="5356"/>
                        <a:pt x="44" y="5356"/>
                        <a:pt x="44" y="5356"/>
                      </a:cubicBezTo>
                      <a:lnTo>
                        <a:pt x="44" y="5356"/>
                      </a:lnTo>
                      <a:cubicBezTo>
                        <a:pt x="43" y="5356"/>
                        <a:pt x="71" y="5399"/>
                        <a:pt x="96" y="5442"/>
                      </a:cubicBezTo>
                      <a:cubicBezTo>
                        <a:pt x="111" y="5467"/>
                        <a:pt x="126" y="5490"/>
                        <a:pt x="133" y="5508"/>
                      </a:cubicBezTo>
                      <a:cubicBezTo>
                        <a:pt x="145" y="5527"/>
                        <a:pt x="152" y="5538"/>
                        <a:pt x="152" y="5538"/>
                      </a:cubicBezTo>
                      <a:cubicBezTo>
                        <a:pt x="163" y="5553"/>
                        <a:pt x="174" y="5571"/>
                        <a:pt x="185" y="5590"/>
                      </a:cubicBezTo>
                      <a:cubicBezTo>
                        <a:pt x="289" y="5756"/>
                        <a:pt x="377" y="5934"/>
                        <a:pt x="459" y="6115"/>
                      </a:cubicBezTo>
                      <a:cubicBezTo>
                        <a:pt x="473" y="6152"/>
                        <a:pt x="492" y="6193"/>
                        <a:pt x="507" y="6234"/>
                      </a:cubicBezTo>
                      <a:cubicBezTo>
                        <a:pt x="507" y="6234"/>
                        <a:pt x="507" y="6237"/>
                        <a:pt x="511" y="6237"/>
                      </a:cubicBezTo>
                      <a:cubicBezTo>
                        <a:pt x="514" y="6241"/>
                        <a:pt x="522" y="6244"/>
                        <a:pt x="529" y="6244"/>
                      </a:cubicBezTo>
                      <a:cubicBezTo>
                        <a:pt x="466" y="7528"/>
                        <a:pt x="393" y="8571"/>
                        <a:pt x="307" y="8860"/>
                      </a:cubicBezTo>
                      <a:cubicBezTo>
                        <a:pt x="355" y="8906"/>
                        <a:pt x="464" y="8921"/>
                        <a:pt x="582" y="8921"/>
                      </a:cubicBezTo>
                      <a:cubicBezTo>
                        <a:pt x="783" y="8921"/>
                        <a:pt x="1010" y="8878"/>
                        <a:pt x="1010" y="8878"/>
                      </a:cubicBezTo>
                      <a:cubicBezTo>
                        <a:pt x="784" y="8042"/>
                        <a:pt x="710" y="6833"/>
                        <a:pt x="695" y="5568"/>
                      </a:cubicBezTo>
                      <a:cubicBezTo>
                        <a:pt x="707" y="5553"/>
                        <a:pt x="714" y="5538"/>
                        <a:pt x="725" y="5523"/>
                      </a:cubicBezTo>
                      <a:cubicBezTo>
                        <a:pt x="736" y="5505"/>
                        <a:pt x="748" y="5486"/>
                        <a:pt x="758" y="5464"/>
                      </a:cubicBezTo>
                      <a:cubicBezTo>
                        <a:pt x="851" y="5283"/>
                        <a:pt x="925" y="5098"/>
                        <a:pt x="995" y="4909"/>
                      </a:cubicBezTo>
                      <a:cubicBezTo>
                        <a:pt x="1028" y="4817"/>
                        <a:pt x="1062" y="4721"/>
                        <a:pt x="1095" y="4624"/>
                      </a:cubicBezTo>
                      <a:lnTo>
                        <a:pt x="1144" y="4484"/>
                      </a:lnTo>
                      <a:lnTo>
                        <a:pt x="1169" y="4406"/>
                      </a:lnTo>
                      <a:cubicBezTo>
                        <a:pt x="1169" y="4406"/>
                        <a:pt x="1199" y="4291"/>
                        <a:pt x="1214" y="4206"/>
                      </a:cubicBezTo>
                      <a:cubicBezTo>
                        <a:pt x="1226" y="4141"/>
                        <a:pt x="1225" y="4117"/>
                        <a:pt x="1217" y="4117"/>
                      </a:cubicBezTo>
                      <a:cubicBezTo>
                        <a:pt x="1208" y="4117"/>
                        <a:pt x="1189" y="4151"/>
                        <a:pt x="1169" y="4195"/>
                      </a:cubicBezTo>
                      <a:cubicBezTo>
                        <a:pt x="1169" y="4195"/>
                        <a:pt x="1170" y="4195"/>
                        <a:pt x="1170" y="4195"/>
                      </a:cubicBezTo>
                      <a:lnTo>
                        <a:pt x="1170" y="4195"/>
                      </a:lnTo>
                      <a:cubicBezTo>
                        <a:pt x="1171" y="4195"/>
                        <a:pt x="1150" y="4241"/>
                        <a:pt x="1132" y="4291"/>
                      </a:cubicBezTo>
                      <a:cubicBezTo>
                        <a:pt x="1110" y="4339"/>
                        <a:pt x="1091" y="4391"/>
                        <a:pt x="1091" y="4391"/>
                      </a:cubicBezTo>
                      <a:lnTo>
                        <a:pt x="1014" y="4613"/>
                      </a:lnTo>
                      <a:cubicBezTo>
                        <a:pt x="984" y="4706"/>
                        <a:pt x="951" y="4798"/>
                        <a:pt x="917" y="4890"/>
                      </a:cubicBezTo>
                      <a:cubicBezTo>
                        <a:pt x="851" y="5068"/>
                        <a:pt x="781" y="5249"/>
                        <a:pt x="695" y="5416"/>
                      </a:cubicBezTo>
                      <a:cubicBezTo>
                        <a:pt x="688" y="4683"/>
                        <a:pt x="703" y="3936"/>
                        <a:pt x="725" y="3241"/>
                      </a:cubicBezTo>
                      <a:cubicBezTo>
                        <a:pt x="748" y="3211"/>
                        <a:pt x="773" y="3178"/>
                        <a:pt x="796" y="3148"/>
                      </a:cubicBezTo>
                      <a:cubicBezTo>
                        <a:pt x="910" y="2982"/>
                        <a:pt x="1014" y="2812"/>
                        <a:pt x="1106" y="2630"/>
                      </a:cubicBezTo>
                      <a:cubicBezTo>
                        <a:pt x="1117" y="2612"/>
                        <a:pt x="1129" y="2590"/>
                        <a:pt x="1139" y="2568"/>
                      </a:cubicBezTo>
                      <a:cubicBezTo>
                        <a:pt x="1139" y="2568"/>
                        <a:pt x="1151" y="2538"/>
                        <a:pt x="1166" y="2497"/>
                      </a:cubicBezTo>
                      <a:cubicBezTo>
                        <a:pt x="1180" y="2460"/>
                        <a:pt x="1195" y="2408"/>
                        <a:pt x="1206" y="2368"/>
                      </a:cubicBezTo>
                      <a:cubicBezTo>
                        <a:pt x="1220" y="2303"/>
                        <a:pt x="1221" y="2279"/>
                        <a:pt x="1213" y="2279"/>
                      </a:cubicBezTo>
                      <a:cubicBezTo>
                        <a:pt x="1212" y="2279"/>
                        <a:pt x="1211" y="2279"/>
                        <a:pt x="1210" y="2279"/>
                      </a:cubicBezTo>
                      <a:cubicBezTo>
                        <a:pt x="1199" y="2283"/>
                        <a:pt x="1184" y="2316"/>
                        <a:pt x="1161" y="2357"/>
                      </a:cubicBezTo>
                      <a:cubicBezTo>
                        <a:pt x="1162" y="2356"/>
                        <a:pt x="1162" y="2356"/>
                        <a:pt x="1162" y="2356"/>
                      </a:cubicBezTo>
                      <a:lnTo>
                        <a:pt x="1162" y="2356"/>
                      </a:lnTo>
                      <a:cubicBezTo>
                        <a:pt x="1163" y="2356"/>
                        <a:pt x="1142" y="2401"/>
                        <a:pt x="1117" y="2445"/>
                      </a:cubicBezTo>
                      <a:cubicBezTo>
                        <a:pt x="1103" y="2467"/>
                        <a:pt x="1091" y="2493"/>
                        <a:pt x="1081" y="2512"/>
                      </a:cubicBezTo>
                      <a:cubicBezTo>
                        <a:pt x="1073" y="2531"/>
                        <a:pt x="1065" y="2541"/>
                        <a:pt x="1065" y="2541"/>
                      </a:cubicBezTo>
                      <a:cubicBezTo>
                        <a:pt x="1055" y="2560"/>
                        <a:pt x="1047" y="2578"/>
                        <a:pt x="1036" y="2597"/>
                      </a:cubicBezTo>
                      <a:cubicBezTo>
                        <a:pt x="947" y="2771"/>
                        <a:pt x="844" y="2941"/>
                        <a:pt x="729" y="3100"/>
                      </a:cubicBezTo>
                      <a:lnTo>
                        <a:pt x="729" y="3100"/>
                      </a:lnTo>
                      <a:cubicBezTo>
                        <a:pt x="733" y="2994"/>
                        <a:pt x="736" y="2892"/>
                        <a:pt x="736" y="2790"/>
                      </a:cubicBezTo>
                      <a:lnTo>
                        <a:pt x="740" y="2785"/>
                      </a:lnTo>
                      <a:lnTo>
                        <a:pt x="740" y="2778"/>
                      </a:lnTo>
                      <a:lnTo>
                        <a:pt x="740" y="2775"/>
                      </a:lnTo>
                      <a:cubicBezTo>
                        <a:pt x="781" y="1380"/>
                        <a:pt x="828" y="263"/>
                        <a:pt x="72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475" name="Google Shape;1475;p13"/>
            <p:cNvGrpSpPr/>
            <p:nvPr/>
          </p:nvGrpSpPr>
          <p:grpSpPr>
            <a:xfrm>
              <a:off x="1572317" y="3551349"/>
              <a:ext cx="477958" cy="532634"/>
              <a:chOff x="963317" y="2729549"/>
              <a:chExt cx="477958" cy="532634"/>
            </a:xfrm>
          </p:grpSpPr>
          <p:grpSp>
            <p:nvGrpSpPr>
              <p:cNvPr id="1476" name="Google Shape;1476;p13"/>
              <p:cNvGrpSpPr/>
              <p:nvPr/>
            </p:nvGrpSpPr>
            <p:grpSpPr>
              <a:xfrm>
                <a:off x="963317" y="2819869"/>
                <a:ext cx="181353" cy="408218"/>
                <a:chOff x="5515526" y="2193277"/>
                <a:chExt cx="1056836" cy="2378892"/>
              </a:xfrm>
            </p:grpSpPr>
            <p:sp>
              <p:nvSpPr>
                <p:cNvPr id="1477" name="Google Shape;1477;p13"/>
                <p:cNvSpPr/>
                <p:nvPr/>
              </p:nvSpPr>
              <p:spPr>
                <a:xfrm>
                  <a:off x="5515526" y="2193277"/>
                  <a:ext cx="1056836" cy="1830667"/>
                </a:xfrm>
                <a:custGeom>
                  <a:rect b="b" l="l" r="r" t="t"/>
                  <a:pathLst>
                    <a:path extrusionOk="0" h="8318" w="4802">
                      <a:moveTo>
                        <a:pt x="2401" y="1"/>
                      </a:moveTo>
                      <a:cubicBezTo>
                        <a:pt x="2401" y="1"/>
                        <a:pt x="2397" y="16"/>
                        <a:pt x="2386" y="41"/>
                      </a:cubicBezTo>
                      <a:cubicBezTo>
                        <a:pt x="2309" y="300"/>
                        <a:pt x="1865" y="1672"/>
                        <a:pt x="1295" y="2601"/>
                      </a:cubicBezTo>
                      <a:cubicBezTo>
                        <a:pt x="1418" y="2689"/>
                        <a:pt x="1622" y="2726"/>
                        <a:pt x="1819" y="2726"/>
                      </a:cubicBezTo>
                      <a:cubicBezTo>
                        <a:pt x="1870" y="2726"/>
                        <a:pt x="1920" y="2724"/>
                        <a:pt x="1968" y="2719"/>
                      </a:cubicBezTo>
                      <a:lnTo>
                        <a:pt x="1968" y="2719"/>
                      </a:lnTo>
                      <a:cubicBezTo>
                        <a:pt x="1927" y="3515"/>
                        <a:pt x="1590" y="4025"/>
                        <a:pt x="910" y="4699"/>
                      </a:cubicBezTo>
                      <a:cubicBezTo>
                        <a:pt x="1153" y="4836"/>
                        <a:pt x="1459" y="4860"/>
                        <a:pt x="1732" y="4860"/>
                      </a:cubicBezTo>
                      <a:cubicBezTo>
                        <a:pt x="1784" y="4860"/>
                        <a:pt x="1834" y="4859"/>
                        <a:pt x="1882" y="4858"/>
                      </a:cubicBezTo>
                      <a:lnTo>
                        <a:pt x="1882" y="4858"/>
                      </a:lnTo>
                      <a:cubicBezTo>
                        <a:pt x="1479" y="5579"/>
                        <a:pt x="1239" y="5898"/>
                        <a:pt x="462" y="6359"/>
                      </a:cubicBezTo>
                      <a:cubicBezTo>
                        <a:pt x="740" y="6504"/>
                        <a:pt x="1021" y="6578"/>
                        <a:pt x="1278" y="6578"/>
                      </a:cubicBezTo>
                      <a:cubicBezTo>
                        <a:pt x="1415" y="6578"/>
                        <a:pt x="1545" y="6557"/>
                        <a:pt x="1665" y="6515"/>
                      </a:cubicBezTo>
                      <a:lnTo>
                        <a:pt x="1665" y="6515"/>
                      </a:lnTo>
                      <a:cubicBezTo>
                        <a:pt x="1073" y="7029"/>
                        <a:pt x="499" y="7436"/>
                        <a:pt x="0" y="7591"/>
                      </a:cubicBezTo>
                      <a:cubicBezTo>
                        <a:pt x="680" y="8042"/>
                        <a:pt x="1643" y="8298"/>
                        <a:pt x="2356" y="8317"/>
                      </a:cubicBezTo>
                      <a:lnTo>
                        <a:pt x="2401" y="8317"/>
                      </a:lnTo>
                      <a:cubicBezTo>
                        <a:pt x="2418" y="8317"/>
                        <a:pt x="2435" y="8317"/>
                        <a:pt x="2451" y="8317"/>
                      </a:cubicBezTo>
                      <a:cubicBezTo>
                        <a:pt x="3337" y="8317"/>
                        <a:pt x="4119" y="8042"/>
                        <a:pt x="4802" y="7591"/>
                      </a:cubicBezTo>
                      <a:cubicBezTo>
                        <a:pt x="4298" y="7436"/>
                        <a:pt x="3729" y="7029"/>
                        <a:pt x="3137" y="6515"/>
                      </a:cubicBezTo>
                      <a:lnTo>
                        <a:pt x="3137" y="6515"/>
                      </a:lnTo>
                      <a:cubicBezTo>
                        <a:pt x="3256" y="6557"/>
                        <a:pt x="3386" y="6578"/>
                        <a:pt x="3523" y="6578"/>
                      </a:cubicBezTo>
                      <a:cubicBezTo>
                        <a:pt x="3781" y="6578"/>
                        <a:pt x="4061" y="6504"/>
                        <a:pt x="4339" y="6359"/>
                      </a:cubicBezTo>
                      <a:cubicBezTo>
                        <a:pt x="3562" y="5898"/>
                        <a:pt x="3322" y="5579"/>
                        <a:pt x="2918" y="4858"/>
                      </a:cubicBezTo>
                      <a:lnTo>
                        <a:pt x="2918" y="4858"/>
                      </a:lnTo>
                      <a:cubicBezTo>
                        <a:pt x="2967" y="4859"/>
                        <a:pt x="3018" y="4860"/>
                        <a:pt x="3069" y="4860"/>
                      </a:cubicBezTo>
                      <a:cubicBezTo>
                        <a:pt x="3343" y="4860"/>
                        <a:pt x="3649" y="4836"/>
                        <a:pt x="3892" y="4699"/>
                      </a:cubicBezTo>
                      <a:cubicBezTo>
                        <a:pt x="3211" y="4025"/>
                        <a:pt x="2874" y="3515"/>
                        <a:pt x="2833" y="2719"/>
                      </a:cubicBezTo>
                      <a:lnTo>
                        <a:pt x="2833" y="2719"/>
                      </a:lnTo>
                      <a:cubicBezTo>
                        <a:pt x="2881" y="2724"/>
                        <a:pt x="2931" y="2726"/>
                        <a:pt x="2982" y="2726"/>
                      </a:cubicBezTo>
                      <a:cubicBezTo>
                        <a:pt x="3180" y="2726"/>
                        <a:pt x="3383" y="2689"/>
                        <a:pt x="3507" y="2601"/>
                      </a:cubicBezTo>
                      <a:cubicBezTo>
                        <a:pt x="2874" y="1573"/>
                        <a:pt x="2401" y="1"/>
                        <a:pt x="240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8" name="Google Shape;1478;p13"/>
                <p:cNvSpPr/>
                <p:nvPr/>
              </p:nvSpPr>
              <p:spPr>
                <a:xfrm>
                  <a:off x="6034040" y="2193277"/>
                  <a:ext cx="538322" cy="1830667"/>
                </a:xfrm>
                <a:custGeom>
                  <a:rect b="b" l="l" r="r" t="t"/>
                  <a:pathLst>
                    <a:path extrusionOk="0" h="8318" w="2446">
                      <a:moveTo>
                        <a:pt x="45" y="1"/>
                      </a:moveTo>
                      <a:cubicBezTo>
                        <a:pt x="45" y="1"/>
                        <a:pt x="41" y="16"/>
                        <a:pt x="30" y="41"/>
                      </a:cubicBezTo>
                      <a:lnTo>
                        <a:pt x="0" y="8317"/>
                      </a:lnTo>
                      <a:lnTo>
                        <a:pt x="45" y="8317"/>
                      </a:lnTo>
                      <a:cubicBezTo>
                        <a:pt x="62" y="8317"/>
                        <a:pt x="79" y="8317"/>
                        <a:pt x="95" y="8317"/>
                      </a:cubicBezTo>
                      <a:cubicBezTo>
                        <a:pt x="981" y="8317"/>
                        <a:pt x="1763" y="8042"/>
                        <a:pt x="2446" y="7591"/>
                      </a:cubicBezTo>
                      <a:cubicBezTo>
                        <a:pt x="1942" y="7436"/>
                        <a:pt x="1373" y="7029"/>
                        <a:pt x="781" y="6515"/>
                      </a:cubicBezTo>
                      <a:lnTo>
                        <a:pt x="781" y="6515"/>
                      </a:lnTo>
                      <a:cubicBezTo>
                        <a:pt x="900" y="6557"/>
                        <a:pt x="1030" y="6578"/>
                        <a:pt x="1167" y="6578"/>
                      </a:cubicBezTo>
                      <a:cubicBezTo>
                        <a:pt x="1425" y="6578"/>
                        <a:pt x="1705" y="6504"/>
                        <a:pt x="1983" y="6359"/>
                      </a:cubicBezTo>
                      <a:cubicBezTo>
                        <a:pt x="1206" y="5898"/>
                        <a:pt x="966" y="5579"/>
                        <a:pt x="562" y="4858"/>
                      </a:cubicBezTo>
                      <a:lnTo>
                        <a:pt x="562" y="4858"/>
                      </a:lnTo>
                      <a:cubicBezTo>
                        <a:pt x="611" y="4859"/>
                        <a:pt x="662" y="4860"/>
                        <a:pt x="713" y="4860"/>
                      </a:cubicBezTo>
                      <a:cubicBezTo>
                        <a:pt x="987" y="4860"/>
                        <a:pt x="1293" y="4836"/>
                        <a:pt x="1536" y="4699"/>
                      </a:cubicBezTo>
                      <a:cubicBezTo>
                        <a:pt x="855" y="4025"/>
                        <a:pt x="518" y="3515"/>
                        <a:pt x="477" y="2719"/>
                      </a:cubicBezTo>
                      <a:lnTo>
                        <a:pt x="477" y="2719"/>
                      </a:lnTo>
                      <a:cubicBezTo>
                        <a:pt x="525" y="2724"/>
                        <a:pt x="575" y="2726"/>
                        <a:pt x="626" y="2726"/>
                      </a:cubicBezTo>
                      <a:cubicBezTo>
                        <a:pt x="824" y="2726"/>
                        <a:pt x="1027" y="2689"/>
                        <a:pt x="1151" y="2601"/>
                      </a:cubicBezTo>
                      <a:cubicBezTo>
                        <a:pt x="518" y="1573"/>
                        <a:pt x="45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9" name="Google Shape;1479;p13"/>
                <p:cNvSpPr/>
                <p:nvPr/>
              </p:nvSpPr>
              <p:spPr>
                <a:xfrm>
                  <a:off x="5898909" y="2608571"/>
                  <a:ext cx="269821" cy="1963598"/>
                </a:xfrm>
                <a:custGeom>
                  <a:rect b="b" l="l" r="r" t="t"/>
                  <a:pathLst>
                    <a:path extrusionOk="0" h="8922" w="1226">
                      <a:moveTo>
                        <a:pt x="729" y="0"/>
                      </a:moveTo>
                      <a:cubicBezTo>
                        <a:pt x="725" y="200"/>
                        <a:pt x="714" y="622"/>
                        <a:pt x="703" y="1180"/>
                      </a:cubicBezTo>
                      <a:cubicBezTo>
                        <a:pt x="673" y="1084"/>
                        <a:pt x="640" y="987"/>
                        <a:pt x="603" y="895"/>
                      </a:cubicBezTo>
                      <a:cubicBezTo>
                        <a:pt x="592" y="869"/>
                        <a:pt x="581" y="847"/>
                        <a:pt x="574" y="825"/>
                      </a:cubicBezTo>
                      <a:cubicBezTo>
                        <a:pt x="574" y="825"/>
                        <a:pt x="559" y="799"/>
                        <a:pt x="536" y="762"/>
                      </a:cubicBezTo>
                      <a:cubicBezTo>
                        <a:pt x="511" y="729"/>
                        <a:pt x="481" y="685"/>
                        <a:pt x="451" y="655"/>
                      </a:cubicBezTo>
                      <a:cubicBezTo>
                        <a:pt x="425" y="625"/>
                        <a:pt x="407" y="610"/>
                        <a:pt x="396" y="603"/>
                      </a:cubicBezTo>
                      <a:cubicBezTo>
                        <a:pt x="390" y="600"/>
                        <a:pt x="386" y="598"/>
                        <a:pt x="382" y="598"/>
                      </a:cubicBezTo>
                      <a:cubicBezTo>
                        <a:pt x="379" y="598"/>
                        <a:pt x="377" y="600"/>
                        <a:pt x="377" y="603"/>
                      </a:cubicBezTo>
                      <a:cubicBezTo>
                        <a:pt x="377" y="607"/>
                        <a:pt x="381" y="618"/>
                        <a:pt x="389" y="632"/>
                      </a:cubicBezTo>
                      <a:cubicBezTo>
                        <a:pt x="393" y="640"/>
                        <a:pt x="396" y="647"/>
                        <a:pt x="403" y="655"/>
                      </a:cubicBezTo>
                      <a:cubicBezTo>
                        <a:pt x="407" y="663"/>
                        <a:pt x="411" y="673"/>
                        <a:pt x="418" y="681"/>
                      </a:cubicBezTo>
                      <a:cubicBezTo>
                        <a:pt x="415" y="681"/>
                        <a:pt x="422" y="692"/>
                        <a:pt x="429" y="707"/>
                      </a:cubicBezTo>
                      <a:cubicBezTo>
                        <a:pt x="440" y="726"/>
                        <a:pt x="451" y="748"/>
                        <a:pt x="463" y="770"/>
                      </a:cubicBezTo>
                      <a:cubicBezTo>
                        <a:pt x="470" y="781"/>
                        <a:pt x="473" y="796"/>
                        <a:pt x="481" y="806"/>
                      </a:cubicBezTo>
                      <a:cubicBezTo>
                        <a:pt x="485" y="818"/>
                        <a:pt x="488" y="829"/>
                        <a:pt x="492" y="837"/>
                      </a:cubicBezTo>
                      <a:cubicBezTo>
                        <a:pt x="500" y="854"/>
                        <a:pt x="507" y="869"/>
                        <a:pt x="507" y="869"/>
                      </a:cubicBezTo>
                      <a:cubicBezTo>
                        <a:pt x="514" y="888"/>
                        <a:pt x="522" y="907"/>
                        <a:pt x="529" y="925"/>
                      </a:cubicBezTo>
                      <a:cubicBezTo>
                        <a:pt x="581" y="1047"/>
                        <a:pt x="618" y="1180"/>
                        <a:pt x="662" y="1310"/>
                      </a:cubicBezTo>
                      <a:cubicBezTo>
                        <a:pt x="673" y="1347"/>
                        <a:pt x="685" y="1380"/>
                        <a:pt x="695" y="1414"/>
                      </a:cubicBezTo>
                      <a:cubicBezTo>
                        <a:pt x="688" y="1772"/>
                        <a:pt x="678" y="2172"/>
                        <a:pt x="662" y="2601"/>
                      </a:cubicBezTo>
                      <a:cubicBezTo>
                        <a:pt x="589" y="2435"/>
                        <a:pt x="504" y="2275"/>
                        <a:pt x="411" y="2124"/>
                      </a:cubicBezTo>
                      <a:cubicBezTo>
                        <a:pt x="400" y="2102"/>
                        <a:pt x="385" y="2083"/>
                        <a:pt x="370" y="2061"/>
                      </a:cubicBezTo>
                      <a:cubicBezTo>
                        <a:pt x="370" y="2061"/>
                        <a:pt x="352" y="2035"/>
                        <a:pt x="326" y="2005"/>
                      </a:cubicBezTo>
                      <a:cubicBezTo>
                        <a:pt x="300" y="1972"/>
                        <a:pt x="266" y="1931"/>
                        <a:pt x="237" y="1902"/>
                      </a:cubicBezTo>
                      <a:cubicBezTo>
                        <a:pt x="197" y="1864"/>
                        <a:pt x="174" y="1849"/>
                        <a:pt x="166" y="1849"/>
                      </a:cubicBezTo>
                      <a:cubicBezTo>
                        <a:pt x="164" y="1849"/>
                        <a:pt x="163" y="1851"/>
                        <a:pt x="163" y="1853"/>
                      </a:cubicBezTo>
                      <a:cubicBezTo>
                        <a:pt x="159" y="1865"/>
                        <a:pt x="181" y="1894"/>
                        <a:pt x="203" y="1931"/>
                      </a:cubicBezTo>
                      <a:cubicBezTo>
                        <a:pt x="203" y="1931"/>
                        <a:pt x="203" y="1931"/>
                        <a:pt x="203" y="1931"/>
                      </a:cubicBezTo>
                      <a:lnTo>
                        <a:pt x="203" y="1931"/>
                      </a:lnTo>
                      <a:cubicBezTo>
                        <a:pt x="202" y="1931"/>
                        <a:pt x="230" y="1974"/>
                        <a:pt x="256" y="2020"/>
                      </a:cubicBezTo>
                      <a:cubicBezTo>
                        <a:pt x="270" y="2042"/>
                        <a:pt x="285" y="2064"/>
                        <a:pt x="292" y="2083"/>
                      </a:cubicBezTo>
                      <a:cubicBezTo>
                        <a:pt x="304" y="2102"/>
                        <a:pt x="311" y="2112"/>
                        <a:pt x="311" y="2112"/>
                      </a:cubicBezTo>
                      <a:cubicBezTo>
                        <a:pt x="322" y="2131"/>
                        <a:pt x="333" y="2146"/>
                        <a:pt x="345" y="2164"/>
                      </a:cubicBezTo>
                      <a:cubicBezTo>
                        <a:pt x="448" y="2331"/>
                        <a:pt x="536" y="2508"/>
                        <a:pt x="618" y="2689"/>
                      </a:cubicBezTo>
                      <a:cubicBezTo>
                        <a:pt x="633" y="2719"/>
                        <a:pt x="644" y="2752"/>
                        <a:pt x="659" y="2785"/>
                      </a:cubicBezTo>
                      <a:cubicBezTo>
                        <a:pt x="640" y="3330"/>
                        <a:pt x="622" y="3903"/>
                        <a:pt x="603" y="4480"/>
                      </a:cubicBezTo>
                      <a:cubicBezTo>
                        <a:pt x="522" y="4299"/>
                        <a:pt x="433" y="4125"/>
                        <a:pt x="329" y="3958"/>
                      </a:cubicBezTo>
                      <a:cubicBezTo>
                        <a:pt x="314" y="3936"/>
                        <a:pt x="304" y="3917"/>
                        <a:pt x="289" y="3895"/>
                      </a:cubicBezTo>
                      <a:cubicBezTo>
                        <a:pt x="289" y="3895"/>
                        <a:pt x="270" y="3869"/>
                        <a:pt x="244" y="3840"/>
                      </a:cubicBezTo>
                      <a:cubicBezTo>
                        <a:pt x="219" y="3806"/>
                        <a:pt x="185" y="3766"/>
                        <a:pt x="152" y="3736"/>
                      </a:cubicBezTo>
                      <a:cubicBezTo>
                        <a:pt x="112" y="3699"/>
                        <a:pt x="92" y="3684"/>
                        <a:pt x="85" y="3684"/>
                      </a:cubicBezTo>
                      <a:cubicBezTo>
                        <a:pt x="83" y="3684"/>
                        <a:pt x="82" y="3686"/>
                        <a:pt x="82" y="3688"/>
                      </a:cubicBezTo>
                      <a:cubicBezTo>
                        <a:pt x="78" y="3700"/>
                        <a:pt x="96" y="3729"/>
                        <a:pt x="123" y="3766"/>
                      </a:cubicBezTo>
                      <a:cubicBezTo>
                        <a:pt x="122" y="3766"/>
                        <a:pt x="122" y="3766"/>
                        <a:pt x="122" y="3766"/>
                      </a:cubicBezTo>
                      <a:lnTo>
                        <a:pt x="122" y="3766"/>
                      </a:lnTo>
                      <a:cubicBezTo>
                        <a:pt x="121" y="3766"/>
                        <a:pt x="150" y="3809"/>
                        <a:pt x="174" y="3855"/>
                      </a:cubicBezTo>
                      <a:cubicBezTo>
                        <a:pt x="189" y="3877"/>
                        <a:pt x="200" y="3900"/>
                        <a:pt x="211" y="3917"/>
                      </a:cubicBezTo>
                      <a:cubicBezTo>
                        <a:pt x="222" y="3936"/>
                        <a:pt x="229" y="3947"/>
                        <a:pt x="229" y="3947"/>
                      </a:cubicBezTo>
                      <a:cubicBezTo>
                        <a:pt x="241" y="3966"/>
                        <a:pt x="251" y="3980"/>
                        <a:pt x="263" y="3999"/>
                      </a:cubicBezTo>
                      <a:cubicBezTo>
                        <a:pt x="362" y="4166"/>
                        <a:pt x="456" y="4343"/>
                        <a:pt x="533" y="4525"/>
                      </a:cubicBezTo>
                      <a:cubicBezTo>
                        <a:pt x="551" y="4561"/>
                        <a:pt x="570" y="4602"/>
                        <a:pt x="584" y="4643"/>
                      </a:cubicBezTo>
                      <a:cubicBezTo>
                        <a:pt x="584" y="4643"/>
                        <a:pt x="584" y="4646"/>
                        <a:pt x="589" y="4646"/>
                      </a:cubicBezTo>
                      <a:cubicBezTo>
                        <a:pt x="589" y="4646"/>
                        <a:pt x="592" y="4650"/>
                        <a:pt x="596" y="4650"/>
                      </a:cubicBezTo>
                      <a:cubicBezTo>
                        <a:pt x="577" y="5142"/>
                        <a:pt x="555" y="5631"/>
                        <a:pt x="536" y="6092"/>
                      </a:cubicBezTo>
                      <a:cubicBezTo>
                        <a:pt x="533" y="6089"/>
                        <a:pt x="533" y="6085"/>
                        <a:pt x="529" y="6082"/>
                      </a:cubicBezTo>
                      <a:cubicBezTo>
                        <a:pt x="448" y="5897"/>
                        <a:pt x="355" y="5720"/>
                        <a:pt x="251" y="5549"/>
                      </a:cubicBezTo>
                      <a:cubicBezTo>
                        <a:pt x="241" y="5527"/>
                        <a:pt x="226" y="5505"/>
                        <a:pt x="211" y="5486"/>
                      </a:cubicBezTo>
                      <a:cubicBezTo>
                        <a:pt x="211" y="5486"/>
                        <a:pt x="193" y="5460"/>
                        <a:pt x="167" y="5431"/>
                      </a:cubicBezTo>
                      <a:cubicBezTo>
                        <a:pt x="140" y="5397"/>
                        <a:pt x="108" y="5356"/>
                        <a:pt x="78" y="5327"/>
                      </a:cubicBezTo>
                      <a:cubicBezTo>
                        <a:pt x="39" y="5289"/>
                        <a:pt x="17" y="5275"/>
                        <a:pt x="8" y="5275"/>
                      </a:cubicBezTo>
                      <a:cubicBezTo>
                        <a:pt x="5" y="5275"/>
                        <a:pt x="4" y="5276"/>
                        <a:pt x="4" y="5279"/>
                      </a:cubicBezTo>
                      <a:cubicBezTo>
                        <a:pt x="0" y="5290"/>
                        <a:pt x="22" y="5320"/>
                        <a:pt x="45" y="5356"/>
                      </a:cubicBezTo>
                      <a:cubicBezTo>
                        <a:pt x="44" y="5356"/>
                        <a:pt x="44" y="5356"/>
                        <a:pt x="44" y="5356"/>
                      </a:cubicBezTo>
                      <a:lnTo>
                        <a:pt x="44" y="5356"/>
                      </a:lnTo>
                      <a:cubicBezTo>
                        <a:pt x="43" y="5356"/>
                        <a:pt x="71" y="5399"/>
                        <a:pt x="96" y="5442"/>
                      </a:cubicBezTo>
                      <a:cubicBezTo>
                        <a:pt x="111" y="5467"/>
                        <a:pt x="126" y="5490"/>
                        <a:pt x="133" y="5508"/>
                      </a:cubicBezTo>
                      <a:cubicBezTo>
                        <a:pt x="145" y="5527"/>
                        <a:pt x="152" y="5538"/>
                        <a:pt x="152" y="5538"/>
                      </a:cubicBezTo>
                      <a:cubicBezTo>
                        <a:pt x="163" y="5553"/>
                        <a:pt x="174" y="5571"/>
                        <a:pt x="185" y="5590"/>
                      </a:cubicBezTo>
                      <a:cubicBezTo>
                        <a:pt x="289" y="5756"/>
                        <a:pt x="377" y="5934"/>
                        <a:pt x="459" y="6115"/>
                      </a:cubicBezTo>
                      <a:cubicBezTo>
                        <a:pt x="473" y="6152"/>
                        <a:pt x="492" y="6193"/>
                        <a:pt x="507" y="6234"/>
                      </a:cubicBezTo>
                      <a:cubicBezTo>
                        <a:pt x="507" y="6234"/>
                        <a:pt x="507" y="6237"/>
                        <a:pt x="511" y="6237"/>
                      </a:cubicBezTo>
                      <a:cubicBezTo>
                        <a:pt x="514" y="6241"/>
                        <a:pt x="522" y="6244"/>
                        <a:pt x="529" y="6244"/>
                      </a:cubicBezTo>
                      <a:cubicBezTo>
                        <a:pt x="466" y="7528"/>
                        <a:pt x="393" y="8571"/>
                        <a:pt x="307" y="8860"/>
                      </a:cubicBezTo>
                      <a:cubicBezTo>
                        <a:pt x="355" y="8906"/>
                        <a:pt x="464" y="8921"/>
                        <a:pt x="582" y="8921"/>
                      </a:cubicBezTo>
                      <a:cubicBezTo>
                        <a:pt x="783" y="8921"/>
                        <a:pt x="1010" y="8878"/>
                        <a:pt x="1010" y="8878"/>
                      </a:cubicBezTo>
                      <a:cubicBezTo>
                        <a:pt x="784" y="8042"/>
                        <a:pt x="710" y="6833"/>
                        <a:pt x="695" y="5568"/>
                      </a:cubicBezTo>
                      <a:cubicBezTo>
                        <a:pt x="707" y="5553"/>
                        <a:pt x="714" y="5538"/>
                        <a:pt x="725" y="5523"/>
                      </a:cubicBezTo>
                      <a:cubicBezTo>
                        <a:pt x="736" y="5505"/>
                        <a:pt x="748" y="5486"/>
                        <a:pt x="758" y="5464"/>
                      </a:cubicBezTo>
                      <a:cubicBezTo>
                        <a:pt x="851" y="5283"/>
                        <a:pt x="925" y="5098"/>
                        <a:pt x="995" y="4909"/>
                      </a:cubicBezTo>
                      <a:cubicBezTo>
                        <a:pt x="1028" y="4817"/>
                        <a:pt x="1062" y="4721"/>
                        <a:pt x="1095" y="4624"/>
                      </a:cubicBezTo>
                      <a:lnTo>
                        <a:pt x="1144" y="4484"/>
                      </a:lnTo>
                      <a:lnTo>
                        <a:pt x="1169" y="4406"/>
                      </a:lnTo>
                      <a:cubicBezTo>
                        <a:pt x="1169" y="4406"/>
                        <a:pt x="1199" y="4291"/>
                        <a:pt x="1214" y="4206"/>
                      </a:cubicBezTo>
                      <a:cubicBezTo>
                        <a:pt x="1226" y="4141"/>
                        <a:pt x="1225" y="4117"/>
                        <a:pt x="1217" y="4117"/>
                      </a:cubicBezTo>
                      <a:cubicBezTo>
                        <a:pt x="1208" y="4117"/>
                        <a:pt x="1189" y="4151"/>
                        <a:pt x="1169" y="4195"/>
                      </a:cubicBezTo>
                      <a:cubicBezTo>
                        <a:pt x="1169" y="4195"/>
                        <a:pt x="1170" y="4195"/>
                        <a:pt x="1170" y="4195"/>
                      </a:cubicBezTo>
                      <a:lnTo>
                        <a:pt x="1170" y="4195"/>
                      </a:lnTo>
                      <a:cubicBezTo>
                        <a:pt x="1171" y="4195"/>
                        <a:pt x="1150" y="4241"/>
                        <a:pt x="1132" y="4291"/>
                      </a:cubicBezTo>
                      <a:cubicBezTo>
                        <a:pt x="1110" y="4339"/>
                        <a:pt x="1091" y="4391"/>
                        <a:pt x="1091" y="4391"/>
                      </a:cubicBezTo>
                      <a:lnTo>
                        <a:pt x="1014" y="4613"/>
                      </a:lnTo>
                      <a:cubicBezTo>
                        <a:pt x="984" y="4706"/>
                        <a:pt x="951" y="4798"/>
                        <a:pt x="917" y="4890"/>
                      </a:cubicBezTo>
                      <a:cubicBezTo>
                        <a:pt x="851" y="5068"/>
                        <a:pt x="781" y="5249"/>
                        <a:pt x="695" y="5416"/>
                      </a:cubicBezTo>
                      <a:cubicBezTo>
                        <a:pt x="688" y="4683"/>
                        <a:pt x="703" y="3936"/>
                        <a:pt x="725" y="3241"/>
                      </a:cubicBezTo>
                      <a:cubicBezTo>
                        <a:pt x="748" y="3211"/>
                        <a:pt x="773" y="3178"/>
                        <a:pt x="796" y="3148"/>
                      </a:cubicBezTo>
                      <a:cubicBezTo>
                        <a:pt x="910" y="2982"/>
                        <a:pt x="1014" y="2812"/>
                        <a:pt x="1106" y="2630"/>
                      </a:cubicBezTo>
                      <a:cubicBezTo>
                        <a:pt x="1117" y="2612"/>
                        <a:pt x="1129" y="2590"/>
                        <a:pt x="1139" y="2568"/>
                      </a:cubicBezTo>
                      <a:cubicBezTo>
                        <a:pt x="1139" y="2568"/>
                        <a:pt x="1151" y="2538"/>
                        <a:pt x="1166" y="2497"/>
                      </a:cubicBezTo>
                      <a:cubicBezTo>
                        <a:pt x="1180" y="2460"/>
                        <a:pt x="1195" y="2408"/>
                        <a:pt x="1206" y="2368"/>
                      </a:cubicBezTo>
                      <a:cubicBezTo>
                        <a:pt x="1220" y="2303"/>
                        <a:pt x="1221" y="2279"/>
                        <a:pt x="1213" y="2279"/>
                      </a:cubicBezTo>
                      <a:cubicBezTo>
                        <a:pt x="1212" y="2279"/>
                        <a:pt x="1211" y="2279"/>
                        <a:pt x="1210" y="2279"/>
                      </a:cubicBezTo>
                      <a:cubicBezTo>
                        <a:pt x="1199" y="2283"/>
                        <a:pt x="1184" y="2316"/>
                        <a:pt x="1161" y="2357"/>
                      </a:cubicBezTo>
                      <a:cubicBezTo>
                        <a:pt x="1162" y="2356"/>
                        <a:pt x="1162" y="2356"/>
                        <a:pt x="1162" y="2356"/>
                      </a:cubicBezTo>
                      <a:lnTo>
                        <a:pt x="1162" y="2356"/>
                      </a:lnTo>
                      <a:cubicBezTo>
                        <a:pt x="1163" y="2356"/>
                        <a:pt x="1142" y="2401"/>
                        <a:pt x="1117" y="2445"/>
                      </a:cubicBezTo>
                      <a:cubicBezTo>
                        <a:pt x="1103" y="2467"/>
                        <a:pt x="1091" y="2493"/>
                        <a:pt x="1081" y="2512"/>
                      </a:cubicBezTo>
                      <a:cubicBezTo>
                        <a:pt x="1073" y="2531"/>
                        <a:pt x="1065" y="2541"/>
                        <a:pt x="1065" y="2541"/>
                      </a:cubicBezTo>
                      <a:cubicBezTo>
                        <a:pt x="1055" y="2560"/>
                        <a:pt x="1047" y="2578"/>
                        <a:pt x="1036" y="2597"/>
                      </a:cubicBezTo>
                      <a:cubicBezTo>
                        <a:pt x="947" y="2771"/>
                        <a:pt x="844" y="2941"/>
                        <a:pt x="729" y="3100"/>
                      </a:cubicBezTo>
                      <a:lnTo>
                        <a:pt x="729" y="3100"/>
                      </a:lnTo>
                      <a:cubicBezTo>
                        <a:pt x="733" y="2994"/>
                        <a:pt x="736" y="2892"/>
                        <a:pt x="736" y="2790"/>
                      </a:cubicBezTo>
                      <a:lnTo>
                        <a:pt x="740" y="2785"/>
                      </a:lnTo>
                      <a:lnTo>
                        <a:pt x="740" y="2778"/>
                      </a:lnTo>
                      <a:lnTo>
                        <a:pt x="740" y="2775"/>
                      </a:lnTo>
                      <a:cubicBezTo>
                        <a:pt x="781" y="1380"/>
                        <a:pt x="828" y="263"/>
                        <a:pt x="72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80" name="Google Shape;1480;p13"/>
              <p:cNvGrpSpPr/>
              <p:nvPr/>
            </p:nvGrpSpPr>
            <p:grpSpPr>
              <a:xfrm>
                <a:off x="1069416" y="2729549"/>
                <a:ext cx="236626" cy="532634"/>
                <a:chOff x="5515526" y="2193277"/>
                <a:chExt cx="1056836" cy="2378892"/>
              </a:xfrm>
            </p:grpSpPr>
            <p:sp>
              <p:nvSpPr>
                <p:cNvPr id="1481" name="Google Shape;1481;p13"/>
                <p:cNvSpPr/>
                <p:nvPr/>
              </p:nvSpPr>
              <p:spPr>
                <a:xfrm>
                  <a:off x="5515526" y="2193277"/>
                  <a:ext cx="1056836" cy="1830667"/>
                </a:xfrm>
                <a:custGeom>
                  <a:rect b="b" l="l" r="r" t="t"/>
                  <a:pathLst>
                    <a:path extrusionOk="0" h="8318" w="4802">
                      <a:moveTo>
                        <a:pt x="2401" y="1"/>
                      </a:moveTo>
                      <a:cubicBezTo>
                        <a:pt x="2401" y="1"/>
                        <a:pt x="2397" y="16"/>
                        <a:pt x="2386" y="41"/>
                      </a:cubicBezTo>
                      <a:cubicBezTo>
                        <a:pt x="2309" y="300"/>
                        <a:pt x="1865" y="1672"/>
                        <a:pt x="1295" y="2601"/>
                      </a:cubicBezTo>
                      <a:cubicBezTo>
                        <a:pt x="1418" y="2689"/>
                        <a:pt x="1622" y="2726"/>
                        <a:pt x="1819" y="2726"/>
                      </a:cubicBezTo>
                      <a:cubicBezTo>
                        <a:pt x="1870" y="2726"/>
                        <a:pt x="1920" y="2724"/>
                        <a:pt x="1968" y="2719"/>
                      </a:cubicBezTo>
                      <a:lnTo>
                        <a:pt x="1968" y="2719"/>
                      </a:lnTo>
                      <a:cubicBezTo>
                        <a:pt x="1927" y="3515"/>
                        <a:pt x="1590" y="4025"/>
                        <a:pt x="910" y="4699"/>
                      </a:cubicBezTo>
                      <a:cubicBezTo>
                        <a:pt x="1153" y="4836"/>
                        <a:pt x="1459" y="4860"/>
                        <a:pt x="1732" y="4860"/>
                      </a:cubicBezTo>
                      <a:cubicBezTo>
                        <a:pt x="1784" y="4860"/>
                        <a:pt x="1834" y="4859"/>
                        <a:pt x="1882" y="4858"/>
                      </a:cubicBezTo>
                      <a:lnTo>
                        <a:pt x="1882" y="4858"/>
                      </a:lnTo>
                      <a:cubicBezTo>
                        <a:pt x="1479" y="5579"/>
                        <a:pt x="1239" y="5898"/>
                        <a:pt x="462" y="6359"/>
                      </a:cubicBezTo>
                      <a:cubicBezTo>
                        <a:pt x="740" y="6504"/>
                        <a:pt x="1021" y="6578"/>
                        <a:pt x="1278" y="6578"/>
                      </a:cubicBezTo>
                      <a:cubicBezTo>
                        <a:pt x="1415" y="6578"/>
                        <a:pt x="1545" y="6557"/>
                        <a:pt x="1665" y="6515"/>
                      </a:cubicBezTo>
                      <a:lnTo>
                        <a:pt x="1665" y="6515"/>
                      </a:lnTo>
                      <a:cubicBezTo>
                        <a:pt x="1073" y="7029"/>
                        <a:pt x="499" y="7436"/>
                        <a:pt x="0" y="7591"/>
                      </a:cubicBezTo>
                      <a:cubicBezTo>
                        <a:pt x="680" y="8042"/>
                        <a:pt x="1643" y="8298"/>
                        <a:pt x="2356" y="8317"/>
                      </a:cubicBezTo>
                      <a:lnTo>
                        <a:pt x="2401" y="8317"/>
                      </a:lnTo>
                      <a:cubicBezTo>
                        <a:pt x="2418" y="8317"/>
                        <a:pt x="2435" y="8317"/>
                        <a:pt x="2451" y="8317"/>
                      </a:cubicBezTo>
                      <a:cubicBezTo>
                        <a:pt x="3337" y="8317"/>
                        <a:pt x="4119" y="8042"/>
                        <a:pt x="4802" y="7591"/>
                      </a:cubicBezTo>
                      <a:cubicBezTo>
                        <a:pt x="4298" y="7436"/>
                        <a:pt x="3729" y="7029"/>
                        <a:pt x="3137" y="6515"/>
                      </a:cubicBezTo>
                      <a:lnTo>
                        <a:pt x="3137" y="6515"/>
                      </a:lnTo>
                      <a:cubicBezTo>
                        <a:pt x="3256" y="6557"/>
                        <a:pt x="3386" y="6578"/>
                        <a:pt x="3523" y="6578"/>
                      </a:cubicBezTo>
                      <a:cubicBezTo>
                        <a:pt x="3781" y="6578"/>
                        <a:pt x="4061" y="6504"/>
                        <a:pt x="4339" y="6359"/>
                      </a:cubicBezTo>
                      <a:cubicBezTo>
                        <a:pt x="3562" y="5898"/>
                        <a:pt x="3322" y="5579"/>
                        <a:pt x="2918" y="4858"/>
                      </a:cubicBezTo>
                      <a:lnTo>
                        <a:pt x="2918" y="4858"/>
                      </a:lnTo>
                      <a:cubicBezTo>
                        <a:pt x="2967" y="4859"/>
                        <a:pt x="3018" y="4860"/>
                        <a:pt x="3069" y="4860"/>
                      </a:cubicBezTo>
                      <a:cubicBezTo>
                        <a:pt x="3343" y="4860"/>
                        <a:pt x="3649" y="4836"/>
                        <a:pt x="3892" y="4699"/>
                      </a:cubicBezTo>
                      <a:cubicBezTo>
                        <a:pt x="3211" y="4025"/>
                        <a:pt x="2874" y="3515"/>
                        <a:pt x="2833" y="2719"/>
                      </a:cubicBezTo>
                      <a:lnTo>
                        <a:pt x="2833" y="2719"/>
                      </a:lnTo>
                      <a:cubicBezTo>
                        <a:pt x="2881" y="2724"/>
                        <a:pt x="2931" y="2726"/>
                        <a:pt x="2982" y="2726"/>
                      </a:cubicBezTo>
                      <a:cubicBezTo>
                        <a:pt x="3180" y="2726"/>
                        <a:pt x="3383" y="2689"/>
                        <a:pt x="3507" y="2601"/>
                      </a:cubicBezTo>
                      <a:cubicBezTo>
                        <a:pt x="2874" y="1573"/>
                        <a:pt x="2401" y="1"/>
                        <a:pt x="240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82" name="Google Shape;1482;p13"/>
                <p:cNvSpPr/>
                <p:nvPr/>
              </p:nvSpPr>
              <p:spPr>
                <a:xfrm>
                  <a:off x="6034040" y="2193277"/>
                  <a:ext cx="538322" cy="1830667"/>
                </a:xfrm>
                <a:custGeom>
                  <a:rect b="b" l="l" r="r" t="t"/>
                  <a:pathLst>
                    <a:path extrusionOk="0" h="8318" w="2446">
                      <a:moveTo>
                        <a:pt x="45" y="1"/>
                      </a:moveTo>
                      <a:cubicBezTo>
                        <a:pt x="45" y="1"/>
                        <a:pt x="41" y="16"/>
                        <a:pt x="30" y="41"/>
                      </a:cubicBezTo>
                      <a:lnTo>
                        <a:pt x="0" y="8317"/>
                      </a:lnTo>
                      <a:lnTo>
                        <a:pt x="45" y="8317"/>
                      </a:lnTo>
                      <a:cubicBezTo>
                        <a:pt x="62" y="8317"/>
                        <a:pt x="79" y="8317"/>
                        <a:pt x="95" y="8317"/>
                      </a:cubicBezTo>
                      <a:cubicBezTo>
                        <a:pt x="981" y="8317"/>
                        <a:pt x="1763" y="8042"/>
                        <a:pt x="2446" y="7591"/>
                      </a:cubicBezTo>
                      <a:cubicBezTo>
                        <a:pt x="1942" y="7436"/>
                        <a:pt x="1373" y="7029"/>
                        <a:pt x="781" y="6515"/>
                      </a:cubicBezTo>
                      <a:lnTo>
                        <a:pt x="781" y="6515"/>
                      </a:lnTo>
                      <a:cubicBezTo>
                        <a:pt x="900" y="6557"/>
                        <a:pt x="1030" y="6578"/>
                        <a:pt x="1167" y="6578"/>
                      </a:cubicBezTo>
                      <a:cubicBezTo>
                        <a:pt x="1425" y="6578"/>
                        <a:pt x="1705" y="6504"/>
                        <a:pt x="1983" y="6359"/>
                      </a:cubicBezTo>
                      <a:cubicBezTo>
                        <a:pt x="1206" y="5898"/>
                        <a:pt x="966" y="5579"/>
                        <a:pt x="562" y="4858"/>
                      </a:cubicBezTo>
                      <a:lnTo>
                        <a:pt x="562" y="4858"/>
                      </a:lnTo>
                      <a:cubicBezTo>
                        <a:pt x="611" y="4859"/>
                        <a:pt x="662" y="4860"/>
                        <a:pt x="713" y="4860"/>
                      </a:cubicBezTo>
                      <a:cubicBezTo>
                        <a:pt x="987" y="4860"/>
                        <a:pt x="1293" y="4836"/>
                        <a:pt x="1536" y="4699"/>
                      </a:cubicBezTo>
                      <a:cubicBezTo>
                        <a:pt x="855" y="4025"/>
                        <a:pt x="518" y="3515"/>
                        <a:pt x="477" y="2719"/>
                      </a:cubicBezTo>
                      <a:lnTo>
                        <a:pt x="477" y="2719"/>
                      </a:lnTo>
                      <a:cubicBezTo>
                        <a:pt x="525" y="2724"/>
                        <a:pt x="575" y="2726"/>
                        <a:pt x="626" y="2726"/>
                      </a:cubicBezTo>
                      <a:cubicBezTo>
                        <a:pt x="824" y="2726"/>
                        <a:pt x="1027" y="2689"/>
                        <a:pt x="1151" y="2601"/>
                      </a:cubicBezTo>
                      <a:cubicBezTo>
                        <a:pt x="518" y="1573"/>
                        <a:pt x="45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83" name="Google Shape;1483;p13"/>
                <p:cNvSpPr/>
                <p:nvPr/>
              </p:nvSpPr>
              <p:spPr>
                <a:xfrm>
                  <a:off x="5898909" y="2608571"/>
                  <a:ext cx="269821" cy="1963598"/>
                </a:xfrm>
                <a:custGeom>
                  <a:rect b="b" l="l" r="r" t="t"/>
                  <a:pathLst>
                    <a:path extrusionOk="0" h="8922" w="1226">
                      <a:moveTo>
                        <a:pt x="729" y="0"/>
                      </a:moveTo>
                      <a:cubicBezTo>
                        <a:pt x="725" y="200"/>
                        <a:pt x="714" y="622"/>
                        <a:pt x="703" y="1180"/>
                      </a:cubicBezTo>
                      <a:cubicBezTo>
                        <a:pt x="673" y="1084"/>
                        <a:pt x="640" y="987"/>
                        <a:pt x="603" y="895"/>
                      </a:cubicBezTo>
                      <a:cubicBezTo>
                        <a:pt x="592" y="869"/>
                        <a:pt x="581" y="847"/>
                        <a:pt x="574" y="825"/>
                      </a:cubicBezTo>
                      <a:cubicBezTo>
                        <a:pt x="574" y="825"/>
                        <a:pt x="559" y="799"/>
                        <a:pt x="536" y="762"/>
                      </a:cubicBezTo>
                      <a:cubicBezTo>
                        <a:pt x="511" y="729"/>
                        <a:pt x="481" y="685"/>
                        <a:pt x="451" y="655"/>
                      </a:cubicBezTo>
                      <a:cubicBezTo>
                        <a:pt x="425" y="625"/>
                        <a:pt x="407" y="610"/>
                        <a:pt x="396" y="603"/>
                      </a:cubicBezTo>
                      <a:cubicBezTo>
                        <a:pt x="390" y="600"/>
                        <a:pt x="386" y="598"/>
                        <a:pt x="382" y="598"/>
                      </a:cubicBezTo>
                      <a:cubicBezTo>
                        <a:pt x="379" y="598"/>
                        <a:pt x="377" y="600"/>
                        <a:pt x="377" y="603"/>
                      </a:cubicBezTo>
                      <a:cubicBezTo>
                        <a:pt x="377" y="607"/>
                        <a:pt x="381" y="618"/>
                        <a:pt x="389" y="632"/>
                      </a:cubicBezTo>
                      <a:cubicBezTo>
                        <a:pt x="393" y="640"/>
                        <a:pt x="396" y="647"/>
                        <a:pt x="403" y="655"/>
                      </a:cubicBezTo>
                      <a:cubicBezTo>
                        <a:pt x="407" y="663"/>
                        <a:pt x="411" y="673"/>
                        <a:pt x="418" y="681"/>
                      </a:cubicBezTo>
                      <a:cubicBezTo>
                        <a:pt x="415" y="681"/>
                        <a:pt x="422" y="692"/>
                        <a:pt x="429" y="707"/>
                      </a:cubicBezTo>
                      <a:cubicBezTo>
                        <a:pt x="440" y="726"/>
                        <a:pt x="451" y="748"/>
                        <a:pt x="463" y="770"/>
                      </a:cubicBezTo>
                      <a:cubicBezTo>
                        <a:pt x="470" y="781"/>
                        <a:pt x="473" y="796"/>
                        <a:pt x="481" y="806"/>
                      </a:cubicBezTo>
                      <a:cubicBezTo>
                        <a:pt x="485" y="818"/>
                        <a:pt x="488" y="829"/>
                        <a:pt x="492" y="837"/>
                      </a:cubicBezTo>
                      <a:cubicBezTo>
                        <a:pt x="500" y="854"/>
                        <a:pt x="507" y="869"/>
                        <a:pt x="507" y="869"/>
                      </a:cubicBezTo>
                      <a:cubicBezTo>
                        <a:pt x="514" y="888"/>
                        <a:pt x="522" y="907"/>
                        <a:pt x="529" y="925"/>
                      </a:cubicBezTo>
                      <a:cubicBezTo>
                        <a:pt x="581" y="1047"/>
                        <a:pt x="618" y="1180"/>
                        <a:pt x="662" y="1310"/>
                      </a:cubicBezTo>
                      <a:cubicBezTo>
                        <a:pt x="673" y="1347"/>
                        <a:pt x="685" y="1380"/>
                        <a:pt x="695" y="1414"/>
                      </a:cubicBezTo>
                      <a:cubicBezTo>
                        <a:pt x="688" y="1772"/>
                        <a:pt x="678" y="2172"/>
                        <a:pt x="662" y="2601"/>
                      </a:cubicBezTo>
                      <a:cubicBezTo>
                        <a:pt x="589" y="2435"/>
                        <a:pt x="504" y="2275"/>
                        <a:pt x="411" y="2124"/>
                      </a:cubicBezTo>
                      <a:cubicBezTo>
                        <a:pt x="400" y="2102"/>
                        <a:pt x="385" y="2083"/>
                        <a:pt x="370" y="2061"/>
                      </a:cubicBezTo>
                      <a:cubicBezTo>
                        <a:pt x="370" y="2061"/>
                        <a:pt x="352" y="2035"/>
                        <a:pt x="326" y="2005"/>
                      </a:cubicBezTo>
                      <a:cubicBezTo>
                        <a:pt x="300" y="1972"/>
                        <a:pt x="266" y="1931"/>
                        <a:pt x="237" y="1902"/>
                      </a:cubicBezTo>
                      <a:cubicBezTo>
                        <a:pt x="197" y="1864"/>
                        <a:pt x="174" y="1849"/>
                        <a:pt x="166" y="1849"/>
                      </a:cubicBezTo>
                      <a:cubicBezTo>
                        <a:pt x="164" y="1849"/>
                        <a:pt x="163" y="1851"/>
                        <a:pt x="163" y="1853"/>
                      </a:cubicBezTo>
                      <a:cubicBezTo>
                        <a:pt x="159" y="1865"/>
                        <a:pt x="181" y="1894"/>
                        <a:pt x="203" y="1931"/>
                      </a:cubicBezTo>
                      <a:cubicBezTo>
                        <a:pt x="203" y="1931"/>
                        <a:pt x="203" y="1931"/>
                        <a:pt x="203" y="1931"/>
                      </a:cubicBezTo>
                      <a:lnTo>
                        <a:pt x="203" y="1931"/>
                      </a:lnTo>
                      <a:cubicBezTo>
                        <a:pt x="202" y="1931"/>
                        <a:pt x="230" y="1974"/>
                        <a:pt x="256" y="2020"/>
                      </a:cubicBezTo>
                      <a:cubicBezTo>
                        <a:pt x="270" y="2042"/>
                        <a:pt x="285" y="2064"/>
                        <a:pt x="292" y="2083"/>
                      </a:cubicBezTo>
                      <a:cubicBezTo>
                        <a:pt x="304" y="2102"/>
                        <a:pt x="311" y="2112"/>
                        <a:pt x="311" y="2112"/>
                      </a:cubicBezTo>
                      <a:cubicBezTo>
                        <a:pt x="322" y="2131"/>
                        <a:pt x="333" y="2146"/>
                        <a:pt x="345" y="2164"/>
                      </a:cubicBezTo>
                      <a:cubicBezTo>
                        <a:pt x="448" y="2331"/>
                        <a:pt x="536" y="2508"/>
                        <a:pt x="618" y="2689"/>
                      </a:cubicBezTo>
                      <a:cubicBezTo>
                        <a:pt x="633" y="2719"/>
                        <a:pt x="644" y="2752"/>
                        <a:pt x="659" y="2785"/>
                      </a:cubicBezTo>
                      <a:cubicBezTo>
                        <a:pt x="640" y="3330"/>
                        <a:pt x="622" y="3903"/>
                        <a:pt x="603" y="4480"/>
                      </a:cubicBezTo>
                      <a:cubicBezTo>
                        <a:pt x="522" y="4299"/>
                        <a:pt x="433" y="4125"/>
                        <a:pt x="329" y="3958"/>
                      </a:cubicBezTo>
                      <a:cubicBezTo>
                        <a:pt x="314" y="3936"/>
                        <a:pt x="304" y="3917"/>
                        <a:pt x="289" y="3895"/>
                      </a:cubicBezTo>
                      <a:cubicBezTo>
                        <a:pt x="289" y="3895"/>
                        <a:pt x="270" y="3869"/>
                        <a:pt x="244" y="3840"/>
                      </a:cubicBezTo>
                      <a:cubicBezTo>
                        <a:pt x="219" y="3806"/>
                        <a:pt x="185" y="3766"/>
                        <a:pt x="152" y="3736"/>
                      </a:cubicBezTo>
                      <a:cubicBezTo>
                        <a:pt x="112" y="3699"/>
                        <a:pt x="92" y="3684"/>
                        <a:pt x="85" y="3684"/>
                      </a:cubicBezTo>
                      <a:cubicBezTo>
                        <a:pt x="83" y="3684"/>
                        <a:pt x="82" y="3686"/>
                        <a:pt x="82" y="3688"/>
                      </a:cubicBezTo>
                      <a:cubicBezTo>
                        <a:pt x="78" y="3700"/>
                        <a:pt x="96" y="3729"/>
                        <a:pt x="123" y="3766"/>
                      </a:cubicBezTo>
                      <a:cubicBezTo>
                        <a:pt x="122" y="3766"/>
                        <a:pt x="122" y="3766"/>
                        <a:pt x="122" y="3766"/>
                      </a:cubicBezTo>
                      <a:lnTo>
                        <a:pt x="122" y="3766"/>
                      </a:lnTo>
                      <a:cubicBezTo>
                        <a:pt x="121" y="3766"/>
                        <a:pt x="150" y="3809"/>
                        <a:pt x="174" y="3855"/>
                      </a:cubicBezTo>
                      <a:cubicBezTo>
                        <a:pt x="189" y="3877"/>
                        <a:pt x="200" y="3900"/>
                        <a:pt x="211" y="3917"/>
                      </a:cubicBezTo>
                      <a:cubicBezTo>
                        <a:pt x="222" y="3936"/>
                        <a:pt x="229" y="3947"/>
                        <a:pt x="229" y="3947"/>
                      </a:cubicBezTo>
                      <a:cubicBezTo>
                        <a:pt x="241" y="3966"/>
                        <a:pt x="251" y="3980"/>
                        <a:pt x="263" y="3999"/>
                      </a:cubicBezTo>
                      <a:cubicBezTo>
                        <a:pt x="362" y="4166"/>
                        <a:pt x="456" y="4343"/>
                        <a:pt x="533" y="4525"/>
                      </a:cubicBezTo>
                      <a:cubicBezTo>
                        <a:pt x="551" y="4561"/>
                        <a:pt x="570" y="4602"/>
                        <a:pt x="584" y="4643"/>
                      </a:cubicBezTo>
                      <a:cubicBezTo>
                        <a:pt x="584" y="4643"/>
                        <a:pt x="584" y="4646"/>
                        <a:pt x="589" y="4646"/>
                      </a:cubicBezTo>
                      <a:cubicBezTo>
                        <a:pt x="589" y="4646"/>
                        <a:pt x="592" y="4650"/>
                        <a:pt x="596" y="4650"/>
                      </a:cubicBezTo>
                      <a:cubicBezTo>
                        <a:pt x="577" y="5142"/>
                        <a:pt x="555" y="5631"/>
                        <a:pt x="536" y="6092"/>
                      </a:cubicBezTo>
                      <a:cubicBezTo>
                        <a:pt x="533" y="6089"/>
                        <a:pt x="533" y="6085"/>
                        <a:pt x="529" y="6082"/>
                      </a:cubicBezTo>
                      <a:cubicBezTo>
                        <a:pt x="448" y="5897"/>
                        <a:pt x="355" y="5720"/>
                        <a:pt x="251" y="5549"/>
                      </a:cubicBezTo>
                      <a:cubicBezTo>
                        <a:pt x="241" y="5527"/>
                        <a:pt x="226" y="5505"/>
                        <a:pt x="211" y="5486"/>
                      </a:cubicBezTo>
                      <a:cubicBezTo>
                        <a:pt x="211" y="5486"/>
                        <a:pt x="193" y="5460"/>
                        <a:pt x="167" y="5431"/>
                      </a:cubicBezTo>
                      <a:cubicBezTo>
                        <a:pt x="140" y="5397"/>
                        <a:pt x="108" y="5356"/>
                        <a:pt x="78" y="5327"/>
                      </a:cubicBezTo>
                      <a:cubicBezTo>
                        <a:pt x="39" y="5289"/>
                        <a:pt x="17" y="5275"/>
                        <a:pt x="8" y="5275"/>
                      </a:cubicBezTo>
                      <a:cubicBezTo>
                        <a:pt x="5" y="5275"/>
                        <a:pt x="4" y="5276"/>
                        <a:pt x="4" y="5279"/>
                      </a:cubicBezTo>
                      <a:cubicBezTo>
                        <a:pt x="0" y="5290"/>
                        <a:pt x="22" y="5320"/>
                        <a:pt x="45" y="5356"/>
                      </a:cubicBezTo>
                      <a:cubicBezTo>
                        <a:pt x="44" y="5356"/>
                        <a:pt x="44" y="5356"/>
                        <a:pt x="44" y="5356"/>
                      </a:cubicBezTo>
                      <a:lnTo>
                        <a:pt x="44" y="5356"/>
                      </a:lnTo>
                      <a:cubicBezTo>
                        <a:pt x="43" y="5356"/>
                        <a:pt x="71" y="5399"/>
                        <a:pt x="96" y="5442"/>
                      </a:cubicBezTo>
                      <a:cubicBezTo>
                        <a:pt x="111" y="5467"/>
                        <a:pt x="126" y="5490"/>
                        <a:pt x="133" y="5508"/>
                      </a:cubicBezTo>
                      <a:cubicBezTo>
                        <a:pt x="145" y="5527"/>
                        <a:pt x="152" y="5538"/>
                        <a:pt x="152" y="5538"/>
                      </a:cubicBezTo>
                      <a:cubicBezTo>
                        <a:pt x="163" y="5553"/>
                        <a:pt x="174" y="5571"/>
                        <a:pt x="185" y="5590"/>
                      </a:cubicBezTo>
                      <a:cubicBezTo>
                        <a:pt x="289" y="5756"/>
                        <a:pt x="377" y="5934"/>
                        <a:pt x="459" y="6115"/>
                      </a:cubicBezTo>
                      <a:cubicBezTo>
                        <a:pt x="473" y="6152"/>
                        <a:pt x="492" y="6193"/>
                        <a:pt x="507" y="6234"/>
                      </a:cubicBezTo>
                      <a:cubicBezTo>
                        <a:pt x="507" y="6234"/>
                        <a:pt x="507" y="6237"/>
                        <a:pt x="511" y="6237"/>
                      </a:cubicBezTo>
                      <a:cubicBezTo>
                        <a:pt x="514" y="6241"/>
                        <a:pt x="522" y="6244"/>
                        <a:pt x="529" y="6244"/>
                      </a:cubicBezTo>
                      <a:cubicBezTo>
                        <a:pt x="466" y="7528"/>
                        <a:pt x="393" y="8571"/>
                        <a:pt x="307" y="8860"/>
                      </a:cubicBezTo>
                      <a:cubicBezTo>
                        <a:pt x="355" y="8906"/>
                        <a:pt x="464" y="8921"/>
                        <a:pt x="582" y="8921"/>
                      </a:cubicBezTo>
                      <a:cubicBezTo>
                        <a:pt x="783" y="8921"/>
                        <a:pt x="1010" y="8878"/>
                        <a:pt x="1010" y="8878"/>
                      </a:cubicBezTo>
                      <a:cubicBezTo>
                        <a:pt x="784" y="8042"/>
                        <a:pt x="710" y="6833"/>
                        <a:pt x="695" y="5568"/>
                      </a:cubicBezTo>
                      <a:cubicBezTo>
                        <a:pt x="707" y="5553"/>
                        <a:pt x="714" y="5538"/>
                        <a:pt x="725" y="5523"/>
                      </a:cubicBezTo>
                      <a:cubicBezTo>
                        <a:pt x="736" y="5505"/>
                        <a:pt x="748" y="5486"/>
                        <a:pt x="758" y="5464"/>
                      </a:cubicBezTo>
                      <a:cubicBezTo>
                        <a:pt x="851" y="5283"/>
                        <a:pt x="925" y="5098"/>
                        <a:pt x="995" y="4909"/>
                      </a:cubicBezTo>
                      <a:cubicBezTo>
                        <a:pt x="1028" y="4817"/>
                        <a:pt x="1062" y="4721"/>
                        <a:pt x="1095" y="4624"/>
                      </a:cubicBezTo>
                      <a:lnTo>
                        <a:pt x="1144" y="4484"/>
                      </a:lnTo>
                      <a:lnTo>
                        <a:pt x="1169" y="4406"/>
                      </a:lnTo>
                      <a:cubicBezTo>
                        <a:pt x="1169" y="4406"/>
                        <a:pt x="1199" y="4291"/>
                        <a:pt x="1214" y="4206"/>
                      </a:cubicBezTo>
                      <a:cubicBezTo>
                        <a:pt x="1226" y="4141"/>
                        <a:pt x="1225" y="4117"/>
                        <a:pt x="1217" y="4117"/>
                      </a:cubicBezTo>
                      <a:cubicBezTo>
                        <a:pt x="1208" y="4117"/>
                        <a:pt x="1189" y="4151"/>
                        <a:pt x="1169" y="4195"/>
                      </a:cubicBezTo>
                      <a:cubicBezTo>
                        <a:pt x="1169" y="4195"/>
                        <a:pt x="1170" y="4195"/>
                        <a:pt x="1170" y="4195"/>
                      </a:cubicBezTo>
                      <a:lnTo>
                        <a:pt x="1170" y="4195"/>
                      </a:lnTo>
                      <a:cubicBezTo>
                        <a:pt x="1171" y="4195"/>
                        <a:pt x="1150" y="4241"/>
                        <a:pt x="1132" y="4291"/>
                      </a:cubicBezTo>
                      <a:cubicBezTo>
                        <a:pt x="1110" y="4339"/>
                        <a:pt x="1091" y="4391"/>
                        <a:pt x="1091" y="4391"/>
                      </a:cubicBezTo>
                      <a:lnTo>
                        <a:pt x="1014" y="4613"/>
                      </a:lnTo>
                      <a:cubicBezTo>
                        <a:pt x="984" y="4706"/>
                        <a:pt x="951" y="4798"/>
                        <a:pt x="917" y="4890"/>
                      </a:cubicBezTo>
                      <a:cubicBezTo>
                        <a:pt x="851" y="5068"/>
                        <a:pt x="781" y="5249"/>
                        <a:pt x="695" y="5416"/>
                      </a:cubicBezTo>
                      <a:cubicBezTo>
                        <a:pt x="688" y="4683"/>
                        <a:pt x="703" y="3936"/>
                        <a:pt x="725" y="3241"/>
                      </a:cubicBezTo>
                      <a:cubicBezTo>
                        <a:pt x="748" y="3211"/>
                        <a:pt x="773" y="3178"/>
                        <a:pt x="796" y="3148"/>
                      </a:cubicBezTo>
                      <a:cubicBezTo>
                        <a:pt x="910" y="2982"/>
                        <a:pt x="1014" y="2812"/>
                        <a:pt x="1106" y="2630"/>
                      </a:cubicBezTo>
                      <a:cubicBezTo>
                        <a:pt x="1117" y="2612"/>
                        <a:pt x="1129" y="2590"/>
                        <a:pt x="1139" y="2568"/>
                      </a:cubicBezTo>
                      <a:cubicBezTo>
                        <a:pt x="1139" y="2568"/>
                        <a:pt x="1151" y="2538"/>
                        <a:pt x="1166" y="2497"/>
                      </a:cubicBezTo>
                      <a:cubicBezTo>
                        <a:pt x="1180" y="2460"/>
                        <a:pt x="1195" y="2408"/>
                        <a:pt x="1206" y="2368"/>
                      </a:cubicBezTo>
                      <a:cubicBezTo>
                        <a:pt x="1220" y="2303"/>
                        <a:pt x="1221" y="2279"/>
                        <a:pt x="1213" y="2279"/>
                      </a:cubicBezTo>
                      <a:cubicBezTo>
                        <a:pt x="1212" y="2279"/>
                        <a:pt x="1211" y="2279"/>
                        <a:pt x="1210" y="2279"/>
                      </a:cubicBezTo>
                      <a:cubicBezTo>
                        <a:pt x="1199" y="2283"/>
                        <a:pt x="1184" y="2316"/>
                        <a:pt x="1161" y="2357"/>
                      </a:cubicBezTo>
                      <a:cubicBezTo>
                        <a:pt x="1162" y="2356"/>
                        <a:pt x="1162" y="2356"/>
                        <a:pt x="1162" y="2356"/>
                      </a:cubicBezTo>
                      <a:lnTo>
                        <a:pt x="1162" y="2356"/>
                      </a:lnTo>
                      <a:cubicBezTo>
                        <a:pt x="1163" y="2356"/>
                        <a:pt x="1142" y="2401"/>
                        <a:pt x="1117" y="2445"/>
                      </a:cubicBezTo>
                      <a:cubicBezTo>
                        <a:pt x="1103" y="2467"/>
                        <a:pt x="1091" y="2493"/>
                        <a:pt x="1081" y="2512"/>
                      </a:cubicBezTo>
                      <a:cubicBezTo>
                        <a:pt x="1073" y="2531"/>
                        <a:pt x="1065" y="2541"/>
                        <a:pt x="1065" y="2541"/>
                      </a:cubicBezTo>
                      <a:cubicBezTo>
                        <a:pt x="1055" y="2560"/>
                        <a:pt x="1047" y="2578"/>
                        <a:pt x="1036" y="2597"/>
                      </a:cubicBezTo>
                      <a:cubicBezTo>
                        <a:pt x="947" y="2771"/>
                        <a:pt x="844" y="2941"/>
                        <a:pt x="729" y="3100"/>
                      </a:cubicBezTo>
                      <a:lnTo>
                        <a:pt x="729" y="3100"/>
                      </a:lnTo>
                      <a:cubicBezTo>
                        <a:pt x="733" y="2994"/>
                        <a:pt x="736" y="2892"/>
                        <a:pt x="736" y="2790"/>
                      </a:cubicBezTo>
                      <a:lnTo>
                        <a:pt x="740" y="2785"/>
                      </a:lnTo>
                      <a:lnTo>
                        <a:pt x="740" y="2778"/>
                      </a:lnTo>
                      <a:lnTo>
                        <a:pt x="740" y="2775"/>
                      </a:lnTo>
                      <a:cubicBezTo>
                        <a:pt x="781" y="1380"/>
                        <a:pt x="828" y="263"/>
                        <a:pt x="72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84" name="Google Shape;1484;p13"/>
              <p:cNvGrpSpPr/>
              <p:nvPr/>
            </p:nvGrpSpPr>
            <p:grpSpPr>
              <a:xfrm>
                <a:off x="1259922" y="2791634"/>
                <a:ext cx="181353" cy="408456"/>
                <a:chOff x="5515526" y="2193277"/>
                <a:chExt cx="1056836" cy="2378892"/>
              </a:xfrm>
            </p:grpSpPr>
            <p:sp>
              <p:nvSpPr>
                <p:cNvPr id="1485" name="Google Shape;1485;p13"/>
                <p:cNvSpPr/>
                <p:nvPr/>
              </p:nvSpPr>
              <p:spPr>
                <a:xfrm>
                  <a:off x="5515526" y="2193277"/>
                  <a:ext cx="1056836" cy="1830667"/>
                </a:xfrm>
                <a:custGeom>
                  <a:rect b="b" l="l" r="r" t="t"/>
                  <a:pathLst>
                    <a:path extrusionOk="0" h="8318" w="4802">
                      <a:moveTo>
                        <a:pt x="2401" y="1"/>
                      </a:moveTo>
                      <a:cubicBezTo>
                        <a:pt x="2401" y="1"/>
                        <a:pt x="2397" y="16"/>
                        <a:pt x="2386" y="41"/>
                      </a:cubicBezTo>
                      <a:cubicBezTo>
                        <a:pt x="2309" y="300"/>
                        <a:pt x="1865" y="1672"/>
                        <a:pt x="1295" y="2601"/>
                      </a:cubicBezTo>
                      <a:cubicBezTo>
                        <a:pt x="1418" y="2689"/>
                        <a:pt x="1622" y="2726"/>
                        <a:pt x="1819" y="2726"/>
                      </a:cubicBezTo>
                      <a:cubicBezTo>
                        <a:pt x="1870" y="2726"/>
                        <a:pt x="1920" y="2724"/>
                        <a:pt x="1968" y="2719"/>
                      </a:cubicBezTo>
                      <a:lnTo>
                        <a:pt x="1968" y="2719"/>
                      </a:lnTo>
                      <a:cubicBezTo>
                        <a:pt x="1927" y="3515"/>
                        <a:pt x="1590" y="4025"/>
                        <a:pt x="910" y="4699"/>
                      </a:cubicBezTo>
                      <a:cubicBezTo>
                        <a:pt x="1153" y="4836"/>
                        <a:pt x="1459" y="4860"/>
                        <a:pt x="1732" y="4860"/>
                      </a:cubicBezTo>
                      <a:cubicBezTo>
                        <a:pt x="1784" y="4860"/>
                        <a:pt x="1834" y="4859"/>
                        <a:pt x="1882" y="4858"/>
                      </a:cubicBezTo>
                      <a:lnTo>
                        <a:pt x="1882" y="4858"/>
                      </a:lnTo>
                      <a:cubicBezTo>
                        <a:pt x="1479" y="5579"/>
                        <a:pt x="1239" y="5898"/>
                        <a:pt x="462" y="6359"/>
                      </a:cubicBezTo>
                      <a:cubicBezTo>
                        <a:pt x="740" y="6504"/>
                        <a:pt x="1021" y="6578"/>
                        <a:pt x="1278" y="6578"/>
                      </a:cubicBezTo>
                      <a:cubicBezTo>
                        <a:pt x="1415" y="6578"/>
                        <a:pt x="1545" y="6557"/>
                        <a:pt x="1665" y="6515"/>
                      </a:cubicBezTo>
                      <a:lnTo>
                        <a:pt x="1665" y="6515"/>
                      </a:lnTo>
                      <a:cubicBezTo>
                        <a:pt x="1073" y="7029"/>
                        <a:pt x="499" y="7436"/>
                        <a:pt x="0" y="7591"/>
                      </a:cubicBezTo>
                      <a:cubicBezTo>
                        <a:pt x="680" y="8042"/>
                        <a:pt x="1643" y="8298"/>
                        <a:pt x="2356" y="8317"/>
                      </a:cubicBezTo>
                      <a:lnTo>
                        <a:pt x="2401" y="8317"/>
                      </a:lnTo>
                      <a:cubicBezTo>
                        <a:pt x="2418" y="8317"/>
                        <a:pt x="2435" y="8317"/>
                        <a:pt x="2451" y="8317"/>
                      </a:cubicBezTo>
                      <a:cubicBezTo>
                        <a:pt x="3337" y="8317"/>
                        <a:pt x="4119" y="8042"/>
                        <a:pt x="4802" y="7591"/>
                      </a:cubicBezTo>
                      <a:cubicBezTo>
                        <a:pt x="4298" y="7436"/>
                        <a:pt x="3729" y="7029"/>
                        <a:pt x="3137" y="6515"/>
                      </a:cubicBezTo>
                      <a:lnTo>
                        <a:pt x="3137" y="6515"/>
                      </a:lnTo>
                      <a:cubicBezTo>
                        <a:pt x="3256" y="6557"/>
                        <a:pt x="3386" y="6578"/>
                        <a:pt x="3523" y="6578"/>
                      </a:cubicBezTo>
                      <a:cubicBezTo>
                        <a:pt x="3781" y="6578"/>
                        <a:pt x="4061" y="6504"/>
                        <a:pt x="4339" y="6359"/>
                      </a:cubicBezTo>
                      <a:cubicBezTo>
                        <a:pt x="3562" y="5898"/>
                        <a:pt x="3322" y="5579"/>
                        <a:pt x="2918" y="4858"/>
                      </a:cubicBezTo>
                      <a:lnTo>
                        <a:pt x="2918" y="4858"/>
                      </a:lnTo>
                      <a:cubicBezTo>
                        <a:pt x="2967" y="4859"/>
                        <a:pt x="3018" y="4860"/>
                        <a:pt x="3069" y="4860"/>
                      </a:cubicBezTo>
                      <a:cubicBezTo>
                        <a:pt x="3343" y="4860"/>
                        <a:pt x="3649" y="4836"/>
                        <a:pt x="3892" y="4699"/>
                      </a:cubicBezTo>
                      <a:cubicBezTo>
                        <a:pt x="3211" y="4025"/>
                        <a:pt x="2874" y="3515"/>
                        <a:pt x="2833" y="2719"/>
                      </a:cubicBezTo>
                      <a:lnTo>
                        <a:pt x="2833" y="2719"/>
                      </a:lnTo>
                      <a:cubicBezTo>
                        <a:pt x="2881" y="2724"/>
                        <a:pt x="2931" y="2726"/>
                        <a:pt x="2982" y="2726"/>
                      </a:cubicBezTo>
                      <a:cubicBezTo>
                        <a:pt x="3180" y="2726"/>
                        <a:pt x="3383" y="2689"/>
                        <a:pt x="3507" y="2601"/>
                      </a:cubicBezTo>
                      <a:cubicBezTo>
                        <a:pt x="2874" y="1573"/>
                        <a:pt x="2401" y="1"/>
                        <a:pt x="240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86" name="Google Shape;1486;p13"/>
                <p:cNvSpPr/>
                <p:nvPr/>
              </p:nvSpPr>
              <p:spPr>
                <a:xfrm>
                  <a:off x="6034040" y="2193277"/>
                  <a:ext cx="538322" cy="1830667"/>
                </a:xfrm>
                <a:custGeom>
                  <a:rect b="b" l="l" r="r" t="t"/>
                  <a:pathLst>
                    <a:path extrusionOk="0" h="8318" w="2446">
                      <a:moveTo>
                        <a:pt x="45" y="1"/>
                      </a:moveTo>
                      <a:cubicBezTo>
                        <a:pt x="45" y="1"/>
                        <a:pt x="41" y="16"/>
                        <a:pt x="30" y="41"/>
                      </a:cubicBezTo>
                      <a:lnTo>
                        <a:pt x="0" y="8317"/>
                      </a:lnTo>
                      <a:lnTo>
                        <a:pt x="45" y="8317"/>
                      </a:lnTo>
                      <a:cubicBezTo>
                        <a:pt x="62" y="8317"/>
                        <a:pt x="79" y="8317"/>
                        <a:pt x="95" y="8317"/>
                      </a:cubicBezTo>
                      <a:cubicBezTo>
                        <a:pt x="981" y="8317"/>
                        <a:pt x="1763" y="8042"/>
                        <a:pt x="2446" y="7591"/>
                      </a:cubicBezTo>
                      <a:cubicBezTo>
                        <a:pt x="1942" y="7436"/>
                        <a:pt x="1373" y="7029"/>
                        <a:pt x="781" y="6515"/>
                      </a:cubicBezTo>
                      <a:lnTo>
                        <a:pt x="781" y="6515"/>
                      </a:lnTo>
                      <a:cubicBezTo>
                        <a:pt x="900" y="6557"/>
                        <a:pt x="1030" y="6578"/>
                        <a:pt x="1167" y="6578"/>
                      </a:cubicBezTo>
                      <a:cubicBezTo>
                        <a:pt x="1425" y="6578"/>
                        <a:pt x="1705" y="6504"/>
                        <a:pt x="1983" y="6359"/>
                      </a:cubicBezTo>
                      <a:cubicBezTo>
                        <a:pt x="1206" y="5898"/>
                        <a:pt x="966" y="5579"/>
                        <a:pt x="562" y="4858"/>
                      </a:cubicBezTo>
                      <a:lnTo>
                        <a:pt x="562" y="4858"/>
                      </a:lnTo>
                      <a:cubicBezTo>
                        <a:pt x="611" y="4859"/>
                        <a:pt x="662" y="4860"/>
                        <a:pt x="713" y="4860"/>
                      </a:cubicBezTo>
                      <a:cubicBezTo>
                        <a:pt x="987" y="4860"/>
                        <a:pt x="1293" y="4836"/>
                        <a:pt x="1536" y="4699"/>
                      </a:cubicBezTo>
                      <a:cubicBezTo>
                        <a:pt x="855" y="4025"/>
                        <a:pt x="518" y="3515"/>
                        <a:pt x="477" y="2719"/>
                      </a:cubicBezTo>
                      <a:lnTo>
                        <a:pt x="477" y="2719"/>
                      </a:lnTo>
                      <a:cubicBezTo>
                        <a:pt x="525" y="2724"/>
                        <a:pt x="575" y="2726"/>
                        <a:pt x="626" y="2726"/>
                      </a:cubicBezTo>
                      <a:cubicBezTo>
                        <a:pt x="824" y="2726"/>
                        <a:pt x="1027" y="2689"/>
                        <a:pt x="1151" y="2601"/>
                      </a:cubicBezTo>
                      <a:cubicBezTo>
                        <a:pt x="518" y="1573"/>
                        <a:pt x="45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87" name="Google Shape;1487;p13"/>
                <p:cNvSpPr/>
                <p:nvPr/>
              </p:nvSpPr>
              <p:spPr>
                <a:xfrm>
                  <a:off x="5898909" y="2608571"/>
                  <a:ext cx="269821" cy="1963598"/>
                </a:xfrm>
                <a:custGeom>
                  <a:rect b="b" l="l" r="r" t="t"/>
                  <a:pathLst>
                    <a:path extrusionOk="0" h="8922" w="1226">
                      <a:moveTo>
                        <a:pt x="729" y="0"/>
                      </a:moveTo>
                      <a:cubicBezTo>
                        <a:pt x="725" y="200"/>
                        <a:pt x="714" y="622"/>
                        <a:pt x="703" y="1180"/>
                      </a:cubicBezTo>
                      <a:cubicBezTo>
                        <a:pt x="673" y="1084"/>
                        <a:pt x="640" y="987"/>
                        <a:pt x="603" y="895"/>
                      </a:cubicBezTo>
                      <a:cubicBezTo>
                        <a:pt x="592" y="869"/>
                        <a:pt x="581" y="847"/>
                        <a:pt x="574" y="825"/>
                      </a:cubicBezTo>
                      <a:cubicBezTo>
                        <a:pt x="574" y="825"/>
                        <a:pt x="559" y="799"/>
                        <a:pt x="536" y="762"/>
                      </a:cubicBezTo>
                      <a:cubicBezTo>
                        <a:pt x="511" y="729"/>
                        <a:pt x="481" y="685"/>
                        <a:pt x="451" y="655"/>
                      </a:cubicBezTo>
                      <a:cubicBezTo>
                        <a:pt x="425" y="625"/>
                        <a:pt x="407" y="610"/>
                        <a:pt x="396" y="603"/>
                      </a:cubicBezTo>
                      <a:cubicBezTo>
                        <a:pt x="390" y="600"/>
                        <a:pt x="386" y="598"/>
                        <a:pt x="382" y="598"/>
                      </a:cubicBezTo>
                      <a:cubicBezTo>
                        <a:pt x="379" y="598"/>
                        <a:pt x="377" y="600"/>
                        <a:pt x="377" y="603"/>
                      </a:cubicBezTo>
                      <a:cubicBezTo>
                        <a:pt x="377" y="607"/>
                        <a:pt x="381" y="618"/>
                        <a:pt x="389" y="632"/>
                      </a:cubicBezTo>
                      <a:cubicBezTo>
                        <a:pt x="393" y="640"/>
                        <a:pt x="396" y="647"/>
                        <a:pt x="403" y="655"/>
                      </a:cubicBezTo>
                      <a:cubicBezTo>
                        <a:pt x="407" y="663"/>
                        <a:pt x="411" y="673"/>
                        <a:pt x="418" y="681"/>
                      </a:cubicBezTo>
                      <a:cubicBezTo>
                        <a:pt x="415" y="681"/>
                        <a:pt x="422" y="692"/>
                        <a:pt x="429" y="707"/>
                      </a:cubicBezTo>
                      <a:cubicBezTo>
                        <a:pt x="440" y="726"/>
                        <a:pt x="451" y="748"/>
                        <a:pt x="463" y="770"/>
                      </a:cubicBezTo>
                      <a:cubicBezTo>
                        <a:pt x="470" y="781"/>
                        <a:pt x="473" y="796"/>
                        <a:pt x="481" y="806"/>
                      </a:cubicBezTo>
                      <a:cubicBezTo>
                        <a:pt x="485" y="818"/>
                        <a:pt x="488" y="829"/>
                        <a:pt x="492" y="837"/>
                      </a:cubicBezTo>
                      <a:cubicBezTo>
                        <a:pt x="500" y="854"/>
                        <a:pt x="507" y="869"/>
                        <a:pt x="507" y="869"/>
                      </a:cubicBezTo>
                      <a:cubicBezTo>
                        <a:pt x="514" y="888"/>
                        <a:pt x="522" y="907"/>
                        <a:pt x="529" y="925"/>
                      </a:cubicBezTo>
                      <a:cubicBezTo>
                        <a:pt x="581" y="1047"/>
                        <a:pt x="618" y="1180"/>
                        <a:pt x="662" y="1310"/>
                      </a:cubicBezTo>
                      <a:cubicBezTo>
                        <a:pt x="673" y="1347"/>
                        <a:pt x="685" y="1380"/>
                        <a:pt x="695" y="1414"/>
                      </a:cubicBezTo>
                      <a:cubicBezTo>
                        <a:pt x="688" y="1772"/>
                        <a:pt x="678" y="2172"/>
                        <a:pt x="662" y="2601"/>
                      </a:cubicBezTo>
                      <a:cubicBezTo>
                        <a:pt x="589" y="2435"/>
                        <a:pt x="504" y="2275"/>
                        <a:pt x="411" y="2124"/>
                      </a:cubicBezTo>
                      <a:cubicBezTo>
                        <a:pt x="400" y="2102"/>
                        <a:pt x="385" y="2083"/>
                        <a:pt x="370" y="2061"/>
                      </a:cubicBezTo>
                      <a:cubicBezTo>
                        <a:pt x="370" y="2061"/>
                        <a:pt x="352" y="2035"/>
                        <a:pt x="326" y="2005"/>
                      </a:cubicBezTo>
                      <a:cubicBezTo>
                        <a:pt x="300" y="1972"/>
                        <a:pt x="266" y="1931"/>
                        <a:pt x="237" y="1902"/>
                      </a:cubicBezTo>
                      <a:cubicBezTo>
                        <a:pt x="197" y="1864"/>
                        <a:pt x="174" y="1849"/>
                        <a:pt x="166" y="1849"/>
                      </a:cubicBezTo>
                      <a:cubicBezTo>
                        <a:pt x="164" y="1849"/>
                        <a:pt x="163" y="1851"/>
                        <a:pt x="163" y="1853"/>
                      </a:cubicBezTo>
                      <a:cubicBezTo>
                        <a:pt x="159" y="1865"/>
                        <a:pt x="181" y="1894"/>
                        <a:pt x="203" y="1931"/>
                      </a:cubicBezTo>
                      <a:cubicBezTo>
                        <a:pt x="203" y="1931"/>
                        <a:pt x="203" y="1931"/>
                        <a:pt x="203" y="1931"/>
                      </a:cubicBezTo>
                      <a:lnTo>
                        <a:pt x="203" y="1931"/>
                      </a:lnTo>
                      <a:cubicBezTo>
                        <a:pt x="202" y="1931"/>
                        <a:pt x="230" y="1974"/>
                        <a:pt x="256" y="2020"/>
                      </a:cubicBezTo>
                      <a:cubicBezTo>
                        <a:pt x="270" y="2042"/>
                        <a:pt x="285" y="2064"/>
                        <a:pt x="292" y="2083"/>
                      </a:cubicBezTo>
                      <a:cubicBezTo>
                        <a:pt x="304" y="2102"/>
                        <a:pt x="311" y="2112"/>
                        <a:pt x="311" y="2112"/>
                      </a:cubicBezTo>
                      <a:cubicBezTo>
                        <a:pt x="322" y="2131"/>
                        <a:pt x="333" y="2146"/>
                        <a:pt x="345" y="2164"/>
                      </a:cubicBezTo>
                      <a:cubicBezTo>
                        <a:pt x="448" y="2331"/>
                        <a:pt x="536" y="2508"/>
                        <a:pt x="618" y="2689"/>
                      </a:cubicBezTo>
                      <a:cubicBezTo>
                        <a:pt x="633" y="2719"/>
                        <a:pt x="644" y="2752"/>
                        <a:pt x="659" y="2785"/>
                      </a:cubicBezTo>
                      <a:cubicBezTo>
                        <a:pt x="640" y="3330"/>
                        <a:pt x="622" y="3903"/>
                        <a:pt x="603" y="4480"/>
                      </a:cubicBezTo>
                      <a:cubicBezTo>
                        <a:pt x="522" y="4299"/>
                        <a:pt x="433" y="4125"/>
                        <a:pt x="329" y="3958"/>
                      </a:cubicBezTo>
                      <a:cubicBezTo>
                        <a:pt x="314" y="3936"/>
                        <a:pt x="304" y="3917"/>
                        <a:pt x="289" y="3895"/>
                      </a:cubicBezTo>
                      <a:cubicBezTo>
                        <a:pt x="289" y="3895"/>
                        <a:pt x="270" y="3869"/>
                        <a:pt x="244" y="3840"/>
                      </a:cubicBezTo>
                      <a:cubicBezTo>
                        <a:pt x="219" y="3806"/>
                        <a:pt x="185" y="3766"/>
                        <a:pt x="152" y="3736"/>
                      </a:cubicBezTo>
                      <a:cubicBezTo>
                        <a:pt x="112" y="3699"/>
                        <a:pt x="92" y="3684"/>
                        <a:pt x="85" y="3684"/>
                      </a:cubicBezTo>
                      <a:cubicBezTo>
                        <a:pt x="83" y="3684"/>
                        <a:pt x="82" y="3686"/>
                        <a:pt x="82" y="3688"/>
                      </a:cubicBezTo>
                      <a:cubicBezTo>
                        <a:pt x="78" y="3700"/>
                        <a:pt x="96" y="3729"/>
                        <a:pt x="123" y="3766"/>
                      </a:cubicBezTo>
                      <a:cubicBezTo>
                        <a:pt x="122" y="3766"/>
                        <a:pt x="122" y="3766"/>
                        <a:pt x="122" y="3766"/>
                      </a:cubicBezTo>
                      <a:lnTo>
                        <a:pt x="122" y="3766"/>
                      </a:lnTo>
                      <a:cubicBezTo>
                        <a:pt x="121" y="3766"/>
                        <a:pt x="150" y="3809"/>
                        <a:pt x="174" y="3855"/>
                      </a:cubicBezTo>
                      <a:cubicBezTo>
                        <a:pt x="189" y="3877"/>
                        <a:pt x="200" y="3900"/>
                        <a:pt x="211" y="3917"/>
                      </a:cubicBezTo>
                      <a:cubicBezTo>
                        <a:pt x="222" y="3936"/>
                        <a:pt x="229" y="3947"/>
                        <a:pt x="229" y="3947"/>
                      </a:cubicBezTo>
                      <a:cubicBezTo>
                        <a:pt x="241" y="3966"/>
                        <a:pt x="251" y="3980"/>
                        <a:pt x="263" y="3999"/>
                      </a:cubicBezTo>
                      <a:cubicBezTo>
                        <a:pt x="362" y="4166"/>
                        <a:pt x="456" y="4343"/>
                        <a:pt x="533" y="4525"/>
                      </a:cubicBezTo>
                      <a:cubicBezTo>
                        <a:pt x="551" y="4561"/>
                        <a:pt x="570" y="4602"/>
                        <a:pt x="584" y="4643"/>
                      </a:cubicBezTo>
                      <a:cubicBezTo>
                        <a:pt x="584" y="4643"/>
                        <a:pt x="584" y="4646"/>
                        <a:pt x="589" y="4646"/>
                      </a:cubicBezTo>
                      <a:cubicBezTo>
                        <a:pt x="589" y="4646"/>
                        <a:pt x="592" y="4650"/>
                        <a:pt x="596" y="4650"/>
                      </a:cubicBezTo>
                      <a:cubicBezTo>
                        <a:pt x="577" y="5142"/>
                        <a:pt x="555" y="5631"/>
                        <a:pt x="536" y="6092"/>
                      </a:cubicBezTo>
                      <a:cubicBezTo>
                        <a:pt x="533" y="6089"/>
                        <a:pt x="533" y="6085"/>
                        <a:pt x="529" y="6082"/>
                      </a:cubicBezTo>
                      <a:cubicBezTo>
                        <a:pt x="448" y="5897"/>
                        <a:pt x="355" y="5720"/>
                        <a:pt x="251" y="5549"/>
                      </a:cubicBezTo>
                      <a:cubicBezTo>
                        <a:pt x="241" y="5527"/>
                        <a:pt x="226" y="5505"/>
                        <a:pt x="211" y="5486"/>
                      </a:cubicBezTo>
                      <a:cubicBezTo>
                        <a:pt x="211" y="5486"/>
                        <a:pt x="193" y="5460"/>
                        <a:pt x="167" y="5431"/>
                      </a:cubicBezTo>
                      <a:cubicBezTo>
                        <a:pt x="140" y="5397"/>
                        <a:pt x="108" y="5356"/>
                        <a:pt x="78" y="5327"/>
                      </a:cubicBezTo>
                      <a:cubicBezTo>
                        <a:pt x="39" y="5289"/>
                        <a:pt x="17" y="5275"/>
                        <a:pt x="8" y="5275"/>
                      </a:cubicBezTo>
                      <a:cubicBezTo>
                        <a:pt x="5" y="5275"/>
                        <a:pt x="4" y="5276"/>
                        <a:pt x="4" y="5279"/>
                      </a:cubicBezTo>
                      <a:cubicBezTo>
                        <a:pt x="0" y="5290"/>
                        <a:pt x="22" y="5320"/>
                        <a:pt x="45" y="5356"/>
                      </a:cubicBezTo>
                      <a:cubicBezTo>
                        <a:pt x="44" y="5356"/>
                        <a:pt x="44" y="5356"/>
                        <a:pt x="44" y="5356"/>
                      </a:cubicBezTo>
                      <a:lnTo>
                        <a:pt x="44" y="5356"/>
                      </a:lnTo>
                      <a:cubicBezTo>
                        <a:pt x="43" y="5356"/>
                        <a:pt x="71" y="5399"/>
                        <a:pt x="96" y="5442"/>
                      </a:cubicBezTo>
                      <a:cubicBezTo>
                        <a:pt x="111" y="5467"/>
                        <a:pt x="126" y="5490"/>
                        <a:pt x="133" y="5508"/>
                      </a:cubicBezTo>
                      <a:cubicBezTo>
                        <a:pt x="145" y="5527"/>
                        <a:pt x="152" y="5538"/>
                        <a:pt x="152" y="5538"/>
                      </a:cubicBezTo>
                      <a:cubicBezTo>
                        <a:pt x="163" y="5553"/>
                        <a:pt x="174" y="5571"/>
                        <a:pt x="185" y="5590"/>
                      </a:cubicBezTo>
                      <a:cubicBezTo>
                        <a:pt x="289" y="5756"/>
                        <a:pt x="377" y="5934"/>
                        <a:pt x="459" y="6115"/>
                      </a:cubicBezTo>
                      <a:cubicBezTo>
                        <a:pt x="473" y="6152"/>
                        <a:pt x="492" y="6193"/>
                        <a:pt x="507" y="6234"/>
                      </a:cubicBezTo>
                      <a:cubicBezTo>
                        <a:pt x="507" y="6234"/>
                        <a:pt x="507" y="6237"/>
                        <a:pt x="511" y="6237"/>
                      </a:cubicBezTo>
                      <a:cubicBezTo>
                        <a:pt x="514" y="6241"/>
                        <a:pt x="522" y="6244"/>
                        <a:pt x="529" y="6244"/>
                      </a:cubicBezTo>
                      <a:cubicBezTo>
                        <a:pt x="466" y="7528"/>
                        <a:pt x="393" y="8571"/>
                        <a:pt x="307" y="8860"/>
                      </a:cubicBezTo>
                      <a:cubicBezTo>
                        <a:pt x="355" y="8906"/>
                        <a:pt x="464" y="8921"/>
                        <a:pt x="582" y="8921"/>
                      </a:cubicBezTo>
                      <a:cubicBezTo>
                        <a:pt x="783" y="8921"/>
                        <a:pt x="1010" y="8878"/>
                        <a:pt x="1010" y="8878"/>
                      </a:cubicBezTo>
                      <a:cubicBezTo>
                        <a:pt x="784" y="8042"/>
                        <a:pt x="710" y="6833"/>
                        <a:pt x="695" y="5568"/>
                      </a:cubicBezTo>
                      <a:cubicBezTo>
                        <a:pt x="707" y="5553"/>
                        <a:pt x="714" y="5538"/>
                        <a:pt x="725" y="5523"/>
                      </a:cubicBezTo>
                      <a:cubicBezTo>
                        <a:pt x="736" y="5505"/>
                        <a:pt x="748" y="5486"/>
                        <a:pt x="758" y="5464"/>
                      </a:cubicBezTo>
                      <a:cubicBezTo>
                        <a:pt x="851" y="5283"/>
                        <a:pt x="925" y="5098"/>
                        <a:pt x="995" y="4909"/>
                      </a:cubicBezTo>
                      <a:cubicBezTo>
                        <a:pt x="1028" y="4817"/>
                        <a:pt x="1062" y="4721"/>
                        <a:pt x="1095" y="4624"/>
                      </a:cubicBezTo>
                      <a:lnTo>
                        <a:pt x="1144" y="4484"/>
                      </a:lnTo>
                      <a:lnTo>
                        <a:pt x="1169" y="4406"/>
                      </a:lnTo>
                      <a:cubicBezTo>
                        <a:pt x="1169" y="4406"/>
                        <a:pt x="1199" y="4291"/>
                        <a:pt x="1214" y="4206"/>
                      </a:cubicBezTo>
                      <a:cubicBezTo>
                        <a:pt x="1226" y="4141"/>
                        <a:pt x="1225" y="4117"/>
                        <a:pt x="1217" y="4117"/>
                      </a:cubicBezTo>
                      <a:cubicBezTo>
                        <a:pt x="1208" y="4117"/>
                        <a:pt x="1189" y="4151"/>
                        <a:pt x="1169" y="4195"/>
                      </a:cubicBezTo>
                      <a:cubicBezTo>
                        <a:pt x="1169" y="4195"/>
                        <a:pt x="1170" y="4195"/>
                        <a:pt x="1170" y="4195"/>
                      </a:cubicBezTo>
                      <a:lnTo>
                        <a:pt x="1170" y="4195"/>
                      </a:lnTo>
                      <a:cubicBezTo>
                        <a:pt x="1171" y="4195"/>
                        <a:pt x="1150" y="4241"/>
                        <a:pt x="1132" y="4291"/>
                      </a:cubicBezTo>
                      <a:cubicBezTo>
                        <a:pt x="1110" y="4339"/>
                        <a:pt x="1091" y="4391"/>
                        <a:pt x="1091" y="4391"/>
                      </a:cubicBezTo>
                      <a:lnTo>
                        <a:pt x="1014" y="4613"/>
                      </a:lnTo>
                      <a:cubicBezTo>
                        <a:pt x="984" y="4706"/>
                        <a:pt x="951" y="4798"/>
                        <a:pt x="917" y="4890"/>
                      </a:cubicBezTo>
                      <a:cubicBezTo>
                        <a:pt x="851" y="5068"/>
                        <a:pt x="781" y="5249"/>
                        <a:pt x="695" y="5416"/>
                      </a:cubicBezTo>
                      <a:cubicBezTo>
                        <a:pt x="688" y="4683"/>
                        <a:pt x="703" y="3936"/>
                        <a:pt x="725" y="3241"/>
                      </a:cubicBezTo>
                      <a:cubicBezTo>
                        <a:pt x="748" y="3211"/>
                        <a:pt x="773" y="3178"/>
                        <a:pt x="796" y="3148"/>
                      </a:cubicBezTo>
                      <a:cubicBezTo>
                        <a:pt x="910" y="2982"/>
                        <a:pt x="1014" y="2812"/>
                        <a:pt x="1106" y="2630"/>
                      </a:cubicBezTo>
                      <a:cubicBezTo>
                        <a:pt x="1117" y="2612"/>
                        <a:pt x="1129" y="2590"/>
                        <a:pt x="1139" y="2568"/>
                      </a:cubicBezTo>
                      <a:cubicBezTo>
                        <a:pt x="1139" y="2568"/>
                        <a:pt x="1151" y="2538"/>
                        <a:pt x="1166" y="2497"/>
                      </a:cubicBezTo>
                      <a:cubicBezTo>
                        <a:pt x="1180" y="2460"/>
                        <a:pt x="1195" y="2408"/>
                        <a:pt x="1206" y="2368"/>
                      </a:cubicBezTo>
                      <a:cubicBezTo>
                        <a:pt x="1220" y="2303"/>
                        <a:pt x="1221" y="2279"/>
                        <a:pt x="1213" y="2279"/>
                      </a:cubicBezTo>
                      <a:cubicBezTo>
                        <a:pt x="1212" y="2279"/>
                        <a:pt x="1211" y="2279"/>
                        <a:pt x="1210" y="2279"/>
                      </a:cubicBezTo>
                      <a:cubicBezTo>
                        <a:pt x="1199" y="2283"/>
                        <a:pt x="1184" y="2316"/>
                        <a:pt x="1161" y="2357"/>
                      </a:cubicBezTo>
                      <a:cubicBezTo>
                        <a:pt x="1162" y="2356"/>
                        <a:pt x="1162" y="2356"/>
                        <a:pt x="1162" y="2356"/>
                      </a:cubicBezTo>
                      <a:lnTo>
                        <a:pt x="1162" y="2356"/>
                      </a:lnTo>
                      <a:cubicBezTo>
                        <a:pt x="1163" y="2356"/>
                        <a:pt x="1142" y="2401"/>
                        <a:pt x="1117" y="2445"/>
                      </a:cubicBezTo>
                      <a:cubicBezTo>
                        <a:pt x="1103" y="2467"/>
                        <a:pt x="1091" y="2493"/>
                        <a:pt x="1081" y="2512"/>
                      </a:cubicBezTo>
                      <a:cubicBezTo>
                        <a:pt x="1073" y="2531"/>
                        <a:pt x="1065" y="2541"/>
                        <a:pt x="1065" y="2541"/>
                      </a:cubicBezTo>
                      <a:cubicBezTo>
                        <a:pt x="1055" y="2560"/>
                        <a:pt x="1047" y="2578"/>
                        <a:pt x="1036" y="2597"/>
                      </a:cubicBezTo>
                      <a:cubicBezTo>
                        <a:pt x="947" y="2771"/>
                        <a:pt x="844" y="2941"/>
                        <a:pt x="729" y="3100"/>
                      </a:cubicBezTo>
                      <a:lnTo>
                        <a:pt x="729" y="3100"/>
                      </a:lnTo>
                      <a:cubicBezTo>
                        <a:pt x="733" y="2994"/>
                        <a:pt x="736" y="2892"/>
                        <a:pt x="736" y="2790"/>
                      </a:cubicBezTo>
                      <a:lnTo>
                        <a:pt x="740" y="2785"/>
                      </a:lnTo>
                      <a:lnTo>
                        <a:pt x="740" y="2778"/>
                      </a:lnTo>
                      <a:lnTo>
                        <a:pt x="740" y="2775"/>
                      </a:lnTo>
                      <a:cubicBezTo>
                        <a:pt x="781" y="1380"/>
                        <a:pt x="828" y="263"/>
                        <a:pt x="72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488" name="Google Shape;1488;p13"/>
            <p:cNvGrpSpPr/>
            <p:nvPr/>
          </p:nvGrpSpPr>
          <p:grpSpPr>
            <a:xfrm>
              <a:off x="2944442" y="3036824"/>
              <a:ext cx="477958" cy="532634"/>
              <a:chOff x="963317" y="2729549"/>
              <a:chExt cx="477958" cy="532634"/>
            </a:xfrm>
          </p:grpSpPr>
          <p:grpSp>
            <p:nvGrpSpPr>
              <p:cNvPr id="1489" name="Google Shape;1489;p13"/>
              <p:cNvGrpSpPr/>
              <p:nvPr/>
            </p:nvGrpSpPr>
            <p:grpSpPr>
              <a:xfrm>
                <a:off x="963317" y="2819869"/>
                <a:ext cx="181353" cy="408218"/>
                <a:chOff x="5515526" y="2193277"/>
                <a:chExt cx="1056836" cy="2378892"/>
              </a:xfrm>
            </p:grpSpPr>
            <p:sp>
              <p:nvSpPr>
                <p:cNvPr id="1490" name="Google Shape;1490;p13"/>
                <p:cNvSpPr/>
                <p:nvPr/>
              </p:nvSpPr>
              <p:spPr>
                <a:xfrm>
                  <a:off x="5515526" y="2193277"/>
                  <a:ext cx="1056836" cy="1830667"/>
                </a:xfrm>
                <a:custGeom>
                  <a:rect b="b" l="l" r="r" t="t"/>
                  <a:pathLst>
                    <a:path extrusionOk="0" h="8318" w="4802">
                      <a:moveTo>
                        <a:pt x="2401" y="1"/>
                      </a:moveTo>
                      <a:cubicBezTo>
                        <a:pt x="2401" y="1"/>
                        <a:pt x="2397" y="16"/>
                        <a:pt x="2386" y="41"/>
                      </a:cubicBezTo>
                      <a:cubicBezTo>
                        <a:pt x="2309" y="300"/>
                        <a:pt x="1865" y="1672"/>
                        <a:pt x="1295" y="2601"/>
                      </a:cubicBezTo>
                      <a:cubicBezTo>
                        <a:pt x="1418" y="2689"/>
                        <a:pt x="1622" y="2726"/>
                        <a:pt x="1819" y="2726"/>
                      </a:cubicBezTo>
                      <a:cubicBezTo>
                        <a:pt x="1870" y="2726"/>
                        <a:pt x="1920" y="2724"/>
                        <a:pt x="1968" y="2719"/>
                      </a:cubicBezTo>
                      <a:lnTo>
                        <a:pt x="1968" y="2719"/>
                      </a:lnTo>
                      <a:cubicBezTo>
                        <a:pt x="1927" y="3515"/>
                        <a:pt x="1590" y="4025"/>
                        <a:pt x="910" y="4699"/>
                      </a:cubicBezTo>
                      <a:cubicBezTo>
                        <a:pt x="1153" y="4836"/>
                        <a:pt x="1459" y="4860"/>
                        <a:pt x="1732" y="4860"/>
                      </a:cubicBezTo>
                      <a:cubicBezTo>
                        <a:pt x="1784" y="4860"/>
                        <a:pt x="1834" y="4859"/>
                        <a:pt x="1882" y="4858"/>
                      </a:cubicBezTo>
                      <a:lnTo>
                        <a:pt x="1882" y="4858"/>
                      </a:lnTo>
                      <a:cubicBezTo>
                        <a:pt x="1479" y="5579"/>
                        <a:pt x="1239" y="5898"/>
                        <a:pt x="462" y="6359"/>
                      </a:cubicBezTo>
                      <a:cubicBezTo>
                        <a:pt x="740" y="6504"/>
                        <a:pt x="1021" y="6578"/>
                        <a:pt x="1278" y="6578"/>
                      </a:cubicBezTo>
                      <a:cubicBezTo>
                        <a:pt x="1415" y="6578"/>
                        <a:pt x="1545" y="6557"/>
                        <a:pt x="1665" y="6515"/>
                      </a:cubicBezTo>
                      <a:lnTo>
                        <a:pt x="1665" y="6515"/>
                      </a:lnTo>
                      <a:cubicBezTo>
                        <a:pt x="1073" y="7029"/>
                        <a:pt x="499" y="7436"/>
                        <a:pt x="0" y="7591"/>
                      </a:cubicBezTo>
                      <a:cubicBezTo>
                        <a:pt x="680" y="8042"/>
                        <a:pt x="1643" y="8298"/>
                        <a:pt x="2356" y="8317"/>
                      </a:cubicBezTo>
                      <a:lnTo>
                        <a:pt x="2401" y="8317"/>
                      </a:lnTo>
                      <a:cubicBezTo>
                        <a:pt x="2418" y="8317"/>
                        <a:pt x="2435" y="8317"/>
                        <a:pt x="2451" y="8317"/>
                      </a:cubicBezTo>
                      <a:cubicBezTo>
                        <a:pt x="3337" y="8317"/>
                        <a:pt x="4119" y="8042"/>
                        <a:pt x="4802" y="7591"/>
                      </a:cubicBezTo>
                      <a:cubicBezTo>
                        <a:pt x="4298" y="7436"/>
                        <a:pt x="3729" y="7029"/>
                        <a:pt x="3137" y="6515"/>
                      </a:cubicBezTo>
                      <a:lnTo>
                        <a:pt x="3137" y="6515"/>
                      </a:lnTo>
                      <a:cubicBezTo>
                        <a:pt x="3256" y="6557"/>
                        <a:pt x="3386" y="6578"/>
                        <a:pt x="3523" y="6578"/>
                      </a:cubicBezTo>
                      <a:cubicBezTo>
                        <a:pt x="3781" y="6578"/>
                        <a:pt x="4061" y="6504"/>
                        <a:pt x="4339" y="6359"/>
                      </a:cubicBezTo>
                      <a:cubicBezTo>
                        <a:pt x="3562" y="5898"/>
                        <a:pt x="3322" y="5579"/>
                        <a:pt x="2918" y="4858"/>
                      </a:cubicBezTo>
                      <a:lnTo>
                        <a:pt x="2918" y="4858"/>
                      </a:lnTo>
                      <a:cubicBezTo>
                        <a:pt x="2967" y="4859"/>
                        <a:pt x="3018" y="4860"/>
                        <a:pt x="3069" y="4860"/>
                      </a:cubicBezTo>
                      <a:cubicBezTo>
                        <a:pt x="3343" y="4860"/>
                        <a:pt x="3649" y="4836"/>
                        <a:pt x="3892" y="4699"/>
                      </a:cubicBezTo>
                      <a:cubicBezTo>
                        <a:pt x="3211" y="4025"/>
                        <a:pt x="2874" y="3515"/>
                        <a:pt x="2833" y="2719"/>
                      </a:cubicBezTo>
                      <a:lnTo>
                        <a:pt x="2833" y="2719"/>
                      </a:lnTo>
                      <a:cubicBezTo>
                        <a:pt x="2881" y="2724"/>
                        <a:pt x="2931" y="2726"/>
                        <a:pt x="2982" y="2726"/>
                      </a:cubicBezTo>
                      <a:cubicBezTo>
                        <a:pt x="3180" y="2726"/>
                        <a:pt x="3383" y="2689"/>
                        <a:pt x="3507" y="2601"/>
                      </a:cubicBezTo>
                      <a:cubicBezTo>
                        <a:pt x="2874" y="1573"/>
                        <a:pt x="2401" y="1"/>
                        <a:pt x="240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1" name="Google Shape;1491;p13"/>
                <p:cNvSpPr/>
                <p:nvPr/>
              </p:nvSpPr>
              <p:spPr>
                <a:xfrm>
                  <a:off x="6034040" y="2193277"/>
                  <a:ext cx="538322" cy="1830667"/>
                </a:xfrm>
                <a:custGeom>
                  <a:rect b="b" l="l" r="r" t="t"/>
                  <a:pathLst>
                    <a:path extrusionOk="0" h="8318" w="2446">
                      <a:moveTo>
                        <a:pt x="45" y="1"/>
                      </a:moveTo>
                      <a:cubicBezTo>
                        <a:pt x="45" y="1"/>
                        <a:pt x="41" y="16"/>
                        <a:pt x="30" y="41"/>
                      </a:cubicBezTo>
                      <a:lnTo>
                        <a:pt x="0" y="8317"/>
                      </a:lnTo>
                      <a:lnTo>
                        <a:pt x="45" y="8317"/>
                      </a:lnTo>
                      <a:cubicBezTo>
                        <a:pt x="62" y="8317"/>
                        <a:pt x="79" y="8317"/>
                        <a:pt x="95" y="8317"/>
                      </a:cubicBezTo>
                      <a:cubicBezTo>
                        <a:pt x="981" y="8317"/>
                        <a:pt x="1763" y="8042"/>
                        <a:pt x="2446" y="7591"/>
                      </a:cubicBezTo>
                      <a:cubicBezTo>
                        <a:pt x="1942" y="7436"/>
                        <a:pt x="1373" y="7029"/>
                        <a:pt x="781" y="6515"/>
                      </a:cubicBezTo>
                      <a:lnTo>
                        <a:pt x="781" y="6515"/>
                      </a:lnTo>
                      <a:cubicBezTo>
                        <a:pt x="900" y="6557"/>
                        <a:pt x="1030" y="6578"/>
                        <a:pt x="1167" y="6578"/>
                      </a:cubicBezTo>
                      <a:cubicBezTo>
                        <a:pt x="1425" y="6578"/>
                        <a:pt x="1705" y="6504"/>
                        <a:pt x="1983" y="6359"/>
                      </a:cubicBezTo>
                      <a:cubicBezTo>
                        <a:pt x="1206" y="5898"/>
                        <a:pt x="966" y="5579"/>
                        <a:pt x="562" y="4858"/>
                      </a:cubicBezTo>
                      <a:lnTo>
                        <a:pt x="562" y="4858"/>
                      </a:lnTo>
                      <a:cubicBezTo>
                        <a:pt x="611" y="4859"/>
                        <a:pt x="662" y="4860"/>
                        <a:pt x="713" y="4860"/>
                      </a:cubicBezTo>
                      <a:cubicBezTo>
                        <a:pt x="987" y="4860"/>
                        <a:pt x="1293" y="4836"/>
                        <a:pt x="1536" y="4699"/>
                      </a:cubicBezTo>
                      <a:cubicBezTo>
                        <a:pt x="855" y="4025"/>
                        <a:pt x="518" y="3515"/>
                        <a:pt x="477" y="2719"/>
                      </a:cubicBezTo>
                      <a:lnTo>
                        <a:pt x="477" y="2719"/>
                      </a:lnTo>
                      <a:cubicBezTo>
                        <a:pt x="525" y="2724"/>
                        <a:pt x="575" y="2726"/>
                        <a:pt x="626" y="2726"/>
                      </a:cubicBezTo>
                      <a:cubicBezTo>
                        <a:pt x="824" y="2726"/>
                        <a:pt x="1027" y="2689"/>
                        <a:pt x="1151" y="2601"/>
                      </a:cubicBezTo>
                      <a:cubicBezTo>
                        <a:pt x="518" y="1573"/>
                        <a:pt x="45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2" name="Google Shape;1492;p13"/>
                <p:cNvSpPr/>
                <p:nvPr/>
              </p:nvSpPr>
              <p:spPr>
                <a:xfrm>
                  <a:off x="5898909" y="2608571"/>
                  <a:ext cx="269821" cy="1963598"/>
                </a:xfrm>
                <a:custGeom>
                  <a:rect b="b" l="l" r="r" t="t"/>
                  <a:pathLst>
                    <a:path extrusionOk="0" h="8922" w="1226">
                      <a:moveTo>
                        <a:pt x="729" y="0"/>
                      </a:moveTo>
                      <a:cubicBezTo>
                        <a:pt x="725" y="200"/>
                        <a:pt x="714" y="622"/>
                        <a:pt x="703" y="1180"/>
                      </a:cubicBezTo>
                      <a:cubicBezTo>
                        <a:pt x="673" y="1084"/>
                        <a:pt x="640" y="987"/>
                        <a:pt x="603" y="895"/>
                      </a:cubicBezTo>
                      <a:cubicBezTo>
                        <a:pt x="592" y="869"/>
                        <a:pt x="581" y="847"/>
                        <a:pt x="574" y="825"/>
                      </a:cubicBezTo>
                      <a:cubicBezTo>
                        <a:pt x="574" y="825"/>
                        <a:pt x="559" y="799"/>
                        <a:pt x="536" y="762"/>
                      </a:cubicBezTo>
                      <a:cubicBezTo>
                        <a:pt x="511" y="729"/>
                        <a:pt x="481" y="685"/>
                        <a:pt x="451" y="655"/>
                      </a:cubicBezTo>
                      <a:cubicBezTo>
                        <a:pt x="425" y="625"/>
                        <a:pt x="407" y="610"/>
                        <a:pt x="396" y="603"/>
                      </a:cubicBezTo>
                      <a:cubicBezTo>
                        <a:pt x="390" y="600"/>
                        <a:pt x="386" y="598"/>
                        <a:pt x="382" y="598"/>
                      </a:cubicBezTo>
                      <a:cubicBezTo>
                        <a:pt x="379" y="598"/>
                        <a:pt x="377" y="600"/>
                        <a:pt x="377" y="603"/>
                      </a:cubicBezTo>
                      <a:cubicBezTo>
                        <a:pt x="377" y="607"/>
                        <a:pt x="381" y="618"/>
                        <a:pt x="389" y="632"/>
                      </a:cubicBezTo>
                      <a:cubicBezTo>
                        <a:pt x="393" y="640"/>
                        <a:pt x="396" y="647"/>
                        <a:pt x="403" y="655"/>
                      </a:cubicBezTo>
                      <a:cubicBezTo>
                        <a:pt x="407" y="663"/>
                        <a:pt x="411" y="673"/>
                        <a:pt x="418" y="681"/>
                      </a:cubicBezTo>
                      <a:cubicBezTo>
                        <a:pt x="415" y="681"/>
                        <a:pt x="422" y="692"/>
                        <a:pt x="429" y="707"/>
                      </a:cubicBezTo>
                      <a:cubicBezTo>
                        <a:pt x="440" y="726"/>
                        <a:pt x="451" y="748"/>
                        <a:pt x="463" y="770"/>
                      </a:cubicBezTo>
                      <a:cubicBezTo>
                        <a:pt x="470" y="781"/>
                        <a:pt x="473" y="796"/>
                        <a:pt x="481" y="806"/>
                      </a:cubicBezTo>
                      <a:cubicBezTo>
                        <a:pt x="485" y="818"/>
                        <a:pt x="488" y="829"/>
                        <a:pt x="492" y="837"/>
                      </a:cubicBezTo>
                      <a:cubicBezTo>
                        <a:pt x="500" y="854"/>
                        <a:pt x="507" y="869"/>
                        <a:pt x="507" y="869"/>
                      </a:cubicBezTo>
                      <a:cubicBezTo>
                        <a:pt x="514" y="888"/>
                        <a:pt x="522" y="907"/>
                        <a:pt x="529" y="925"/>
                      </a:cubicBezTo>
                      <a:cubicBezTo>
                        <a:pt x="581" y="1047"/>
                        <a:pt x="618" y="1180"/>
                        <a:pt x="662" y="1310"/>
                      </a:cubicBezTo>
                      <a:cubicBezTo>
                        <a:pt x="673" y="1347"/>
                        <a:pt x="685" y="1380"/>
                        <a:pt x="695" y="1414"/>
                      </a:cubicBezTo>
                      <a:cubicBezTo>
                        <a:pt x="688" y="1772"/>
                        <a:pt x="678" y="2172"/>
                        <a:pt x="662" y="2601"/>
                      </a:cubicBezTo>
                      <a:cubicBezTo>
                        <a:pt x="589" y="2435"/>
                        <a:pt x="504" y="2275"/>
                        <a:pt x="411" y="2124"/>
                      </a:cubicBezTo>
                      <a:cubicBezTo>
                        <a:pt x="400" y="2102"/>
                        <a:pt x="385" y="2083"/>
                        <a:pt x="370" y="2061"/>
                      </a:cubicBezTo>
                      <a:cubicBezTo>
                        <a:pt x="370" y="2061"/>
                        <a:pt x="352" y="2035"/>
                        <a:pt x="326" y="2005"/>
                      </a:cubicBezTo>
                      <a:cubicBezTo>
                        <a:pt x="300" y="1972"/>
                        <a:pt x="266" y="1931"/>
                        <a:pt x="237" y="1902"/>
                      </a:cubicBezTo>
                      <a:cubicBezTo>
                        <a:pt x="197" y="1864"/>
                        <a:pt x="174" y="1849"/>
                        <a:pt x="166" y="1849"/>
                      </a:cubicBezTo>
                      <a:cubicBezTo>
                        <a:pt x="164" y="1849"/>
                        <a:pt x="163" y="1851"/>
                        <a:pt x="163" y="1853"/>
                      </a:cubicBezTo>
                      <a:cubicBezTo>
                        <a:pt x="159" y="1865"/>
                        <a:pt x="181" y="1894"/>
                        <a:pt x="203" y="1931"/>
                      </a:cubicBezTo>
                      <a:cubicBezTo>
                        <a:pt x="203" y="1931"/>
                        <a:pt x="203" y="1931"/>
                        <a:pt x="203" y="1931"/>
                      </a:cubicBezTo>
                      <a:lnTo>
                        <a:pt x="203" y="1931"/>
                      </a:lnTo>
                      <a:cubicBezTo>
                        <a:pt x="202" y="1931"/>
                        <a:pt x="230" y="1974"/>
                        <a:pt x="256" y="2020"/>
                      </a:cubicBezTo>
                      <a:cubicBezTo>
                        <a:pt x="270" y="2042"/>
                        <a:pt x="285" y="2064"/>
                        <a:pt x="292" y="2083"/>
                      </a:cubicBezTo>
                      <a:cubicBezTo>
                        <a:pt x="304" y="2102"/>
                        <a:pt x="311" y="2112"/>
                        <a:pt x="311" y="2112"/>
                      </a:cubicBezTo>
                      <a:cubicBezTo>
                        <a:pt x="322" y="2131"/>
                        <a:pt x="333" y="2146"/>
                        <a:pt x="345" y="2164"/>
                      </a:cubicBezTo>
                      <a:cubicBezTo>
                        <a:pt x="448" y="2331"/>
                        <a:pt x="536" y="2508"/>
                        <a:pt x="618" y="2689"/>
                      </a:cubicBezTo>
                      <a:cubicBezTo>
                        <a:pt x="633" y="2719"/>
                        <a:pt x="644" y="2752"/>
                        <a:pt x="659" y="2785"/>
                      </a:cubicBezTo>
                      <a:cubicBezTo>
                        <a:pt x="640" y="3330"/>
                        <a:pt x="622" y="3903"/>
                        <a:pt x="603" y="4480"/>
                      </a:cubicBezTo>
                      <a:cubicBezTo>
                        <a:pt x="522" y="4299"/>
                        <a:pt x="433" y="4125"/>
                        <a:pt x="329" y="3958"/>
                      </a:cubicBezTo>
                      <a:cubicBezTo>
                        <a:pt x="314" y="3936"/>
                        <a:pt x="304" y="3917"/>
                        <a:pt x="289" y="3895"/>
                      </a:cubicBezTo>
                      <a:cubicBezTo>
                        <a:pt x="289" y="3895"/>
                        <a:pt x="270" y="3869"/>
                        <a:pt x="244" y="3840"/>
                      </a:cubicBezTo>
                      <a:cubicBezTo>
                        <a:pt x="219" y="3806"/>
                        <a:pt x="185" y="3766"/>
                        <a:pt x="152" y="3736"/>
                      </a:cubicBezTo>
                      <a:cubicBezTo>
                        <a:pt x="112" y="3699"/>
                        <a:pt x="92" y="3684"/>
                        <a:pt x="85" y="3684"/>
                      </a:cubicBezTo>
                      <a:cubicBezTo>
                        <a:pt x="83" y="3684"/>
                        <a:pt x="82" y="3686"/>
                        <a:pt x="82" y="3688"/>
                      </a:cubicBezTo>
                      <a:cubicBezTo>
                        <a:pt x="78" y="3700"/>
                        <a:pt x="96" y="3729"/>
                        <a:pt x="123" y="3766"/>
                      </a:cubicBezTo>
                      <a:cubicBezTo>
                        <a:pt x="122" y="3766"/>
                        <a:pt x="122" y="3766"/>
                        <a:pt x="122" y="3766"/>
                      </a:cubicBezTo>
                      <a:lnTo>
                        <a:pt x="122" y="3766"/>
                      </a:lnTo>
                      <a:cubicBezTo>
                        <a:pt x="121" y="3766"/>
                        <a:pt x="150" y="3809"/>
                        <a:pt x="174" y="3855"/>
                      </a:cubicBezTo>
                      <a:cubicBezTo>
                        <a:pt x="189" y="3877"/>
                        <a:pt x="200" y="3900"/>
                        <a:pt x="211" y="3917"/>
                      </a:cubicBezTo>
                      <a:cubicBezTo>
                        <a:pt x="222" y="3936"/>
                        <a:pt x="229" y="3947"/>
                        <a:pt x="229" y="3947"/>
                      </a:cubicBezTo>
                      <a:cubicBezTo>
                        <a:pt x="241" y="3966"/>
                        <a:pt x="251" y="3980"/>
                        <a:pt x="263" y="3999"/>
                      </a:cubicBezTo>
                      <a:cubicBezTo>
                        <a:pt x="362" y="4166"/>
                        <a:pt x="456" y="4343"/>
                        <a:pt x="533" y="4525"/>
                      </a:cubicBezTo>
                      <a:cubicBezTo>
                        <a:pt x="551" y="4561"/>
                        <a:pt x="570" y="4602"/>
                        <a:pt x="584" y="4643"/>
                      </a:cubicBezTo>
                      <a:cubicBezTo>
                        <a:pt x="584" y="4643"/>
                        <a:pt x="584" y="4646"/>
                        <a:pt x="589" y="4646"/>
                      </a:cubicBezTo>
                      <a:cubicBezTo>
                        <a:pt x="589" y="4646"/>
                        <a:pt x="592" y="4650"/>
                        <a:pt x="596" y="4650"/>
                      </a:cubicBezTo>
                      <a:cubicBezTo>
                        <a:pt x="577" y="5142"/>
                        <a:pt x="555" y="5631"/>
                        <a:pt x="536" y="6092"/>
                      </a:cubicBezTo>
                      <a:cubicBezTo>
                        <a:pt x="533" y="6089"/>
                        <a:pt x="533" y="6085"/>
                        <a:pt x="529" y="6082"/>
                      </a:cubicBezTo>
                      <a:cubicBezTo>
                        <a:pt x="448" y="5897"/>
                        <a:pt x="355" y="5720"/>
                        <a:pt x="251" y="5549"/>
                      </a:cubicBezTo>
                      <a:cubicBezTo>
                        <a:pt x="241" y="5527"/>
                        <a:pt x="226" y="5505"/>
                        <a:pt x="211" y="5486"/>
                      </a:cubicBezTo>
                      <a:cubicBezTo>
                        <a:pt x="211" y="5486"/>
                        <a:pt x="193" y="5460"/>
                        <a:pt x="167" y="5431"/>
                      </a:cubicBezTo>
                      <a:cubicBezTo>
                        <a:pt x="140" y="5397"/>
                        <a:pt x="108" y="5356"/>
                        <a:pt x="78" y="5327"/>
                      </a:cubicBezTo>
                      <a:cubicBezTo>
                        <a:pt x="39" y="5289"/>
                        <a:pt x="17" y="5275"/>
                        <a:pt x="8" y="5275"/>
                      </a:cubicBezTo>
                      <a:cubicBezTo>
                        <a:pt x="5" y="5275"/>
                        <a:pt x="4" y="5276"/>
                        <a:pt x="4" y="5279"/>
                      </a:cubicBezTo>
                      <a:cubicBezTo>
                        <a:pt x="0" y="5290"/>
                        <a:pt x="22" y="5320"/>
                        <a:pt x="45" y="5356"/>
                      </a:cubicBezTo>
                      <a:cubicBezTo>
                        <a:pt x="44" y="5356"/>
                        <a:pt x="44" y="5356"/>
                        <a:pt x="44" y="5356"/>
                      </a:cubicBezTo>
                      <a:lnTo>
                        <a:pt x="44" y="5356"/>
                      </a:lnTo>
                      <a:cubicBezTo>
                        <a:pt x="43" y="5356"/>
                        <a:pt x="71" y="5399"/>
                        <a:pt x="96" y="5442"/>
                      </a:cubicBezTo>
                      <a:cubicBezTo>
                        <a:pt x="111" y="5467"/>
                        <a:pt x="126" y="5490"/>
                        <a:pt x="133" y="5508"/>
                      </a:cubicBezTo>
                      <a:cubicBezTo>
                        <a:pt x="145" y="5527"/>
                        <a:pt x="152" y="5538"/>
                        <a:pt x="152" y="5538"/>
                      </a:cubicBezTo>
                      <a:cubicBezTo>
                        <a:pt x="163" y="5553"/>
                        <a:pt x="174" y="5571"/>
                        <a:pt x="185" y="5590"/>
                      </a:cubicBezTo>
                      <a:cubicBezTo>
                        <a:pt x="289" y="5756"/>
                        <a:pt x="377" y="5934"/>
                        <a:pt x="459" y="6115"/>
                      </a:cubicBezTo>
                      <a:cubicBezTo>
                        <a:pt x="473" y="6152"/>
                        <a:pt x="492" y="6193"/>
                        <a:pt x="507" y="6234"/>
                      </a:cubicBezTo>
                      <a:cubicBezTo>
                        <a:pt x="507" y="6234"/>
                        <a:pt x="507" y="6237"/>
                        <a:pt x="511" y="6237"/>
                      </a:cubicBezTo>
                      <a:cubicBezTo>
                        <a:pt x="514" y="6241"/>
                        <a:pt x="522" y="6244"/>
                        <a:pt x="529" y="6244"/>
                      </a:cubicBezTo>
                      <a:cubicBezTo>
                        <a:pt x="466" y="7528"/>
                        <a:pt x="393" y="8571"/>
                        <a:pt x="307" y="8860"/>
                      </a:cubicBezTo>
                      <a:cubicBezTo>
                        <a:pt x="355" y="8906"/>
                        <a:pt x="464" y="8921"/>
                        <a:pt x="582" y="8921"/>
                      </a:cubicBezTo>
                      <a:cubicBezTo>
                        <a:pt x="783" y="8921"/>
                        <a:pt x="1010" y="8878"/>
                        <a:pt x="1010" y="8878"/>
                      </a:cubicBezTo>
                      <a:cubicBezTo>
                        <a:pt x="784" y="8042"/>
                        <a:pt x="710" y="6833"/>
                        <a:pt x="695" y="5568"/>
                      </a:cubicBezTo>
                      <a:cubicBezTo>
                        <a:pt x="707" y="5553"/>
                        <a:pt x="714" y="5538"/>
                        <a:pt x="725" y="5523"/>
                      </a:cubicBezTo>
                      <a:cubicBezTo>
                        <a:pt x="736" y="5505"/>
                        <a:pt x="748" y="5486"/>
                        <a:pt x="758" y="5464"/>
                      </a:cubicBezTo>
                      <a:cubicBezTo>
                        <a:pt x="851" y="5283"/>
                        <a:pt x="925" y="5098"/>
                        <a:pt x="995" y="4909"/>
                      </a:cubicBezTo>
                      <a:cubicBezTo>
                        <a:pt x="1028" y="4817"/>
                        <a:pt x="1062" y="4721"/>
                        <a:pt x="1095" y="4624"/>
                      </a:cubicBezTo>
                      <a:lnTo>
                        <a:pt x="1144" y="4484"/>
                      </a:lnTo>
                      <a:lnTo>
                        <a:pt x="1169" y="4406"/>
                      </a:lnTo>
                      <a:cubicBezTo>
                        <a:pt x="1169" y="4406"/>
                        <a:pt x="1199" y="4291"/>
                        <a:pt x="1214" y="4206"/>
                      </a:cubicBezTo>
                      <a:cubicBezTo>
                        <a:pt x="1226" y="4141"/>
                        <a:pt x="1225" y="4117"/>
                        <a:pt x="1217" y="4117"/>
                      </a:cubicBezTo>
                      <a:cubicBezTo>
                        <a:pt x="1208" y="4117"/>
                        <a:pt x="1189" y="4151"/>
                        <a:pt x="1169" y="4195"/>
                      </a:cubicBezTo>
                      <a:cubicBezTo>
                        <a:pt x="1169" y="4195"/>
                        <a:pt x="1170" y="4195"/>
                        <a:pt x="1170" y="4195"/>
                      </a:cubicBezTo>
                      <a:lnTo>
                        <a:pt x="1170" y="4195"/>
                      </a:lnTo>
                      <a:cubicBezTo>
                        <a:pt x="1171" y="4195"/>
                        <a:pt x="1150" y="4241"/>
                        <a:pt x="1132" y="4291"/>
                      </a:cubicBezTo>
                      <a:cubicBezTo>
                        <a:pt x="1110" y="4339"/>
                        <a:pt x="1091" y="4391"/>
                        <a:pt x="1091" y="4391"/>
                      </a:cubicBezTo>
                      <a:lnTo>
                        <a:pt x="1014" y="4613"/>
                      </a:lnTo>
                      <a:cubicBezTo>
                        <a:pt x="984" y="4706"/>
                        <a:pt x="951" y="4798"/>
                        <a:pt x="917" y="4890"/>
                      </a:cubicBezTo>
                      <a:cubicBezTo>
                        <a:pt x="851" y="5068"/>
                        <a:pt x="781" y="5249"/>
                        <a:pt x="695" y="5416"/>
                      </a:cubicBezTo>
                      <a:cubicBezTo>
                        <a:pt x="688" y="4683"/>
                        <a:pt x="703" y="3936"/>
                        <a:pt x="725" y="3241"/>
                      </a:cubicBezTo>
                      <a:cubicBezTo>
                        <a:pt x="748" y="3211"/>
                        <a:pt x="773" y="3178"/>
                        <a:pt x="796" y="3148"/>
                      </a:cubicBezTo>
                      <a:cubicBezTo>
                        <a:pt x="910" y="2982"/>
                        <a:pt x="1014" y="2812"/>
                        <a:pt x="1106" y="2630"/>
                      </a:cubicBezTo>
                      <a:cubicBezTo>
                        <a:pt x="1117" y="2612"/>
                        <a:pt x="1129" y="2590"/>
                        <a:pt x="1139" y="2568"/>
                      </a:cubicBezTo>
                      <a:cubicBezTo>
                        <a:pt x="1139" y="2568"/>
                        <a:pt x="1151" y="2538"/>
                        <a:pt x="1166" y="2497"/>
                      </a:cubicBezTo>
                      <a:cubicBezTo>
                        <a:pt x="1180" y="2460"/>
                        <a:pt x="1195" y="2408"/>
                        <a:pt x="1206" y="2368"/>
                      </a:cubicBezTo>
                      <a:cubicBezTo>
                        <a:pt x="1220" y="2303"/>
                        <a:pt x="1221" y="2279"/>
                        <a:pt x="1213" y="2279"/>
                      </a:cubicBezTo>
                      <a:cubicBezTo>
                        <a:pt x="1212" y="2279"/>
                        <a:pt x="1211" y="2279"/>
                        <a:pt x="1210" y="2279"/>
                      </a:cubicBezTo>
                      <a:cubicBezTo>
                        <a:pt x="1199" y="2283"/>
                        <a:pt x="1184" y="2316"/>
                        <a:pt x="1161" y="2357"/>
                      </a:cubicBezTo>
                      <a:cubicBezTo>
                        <a:pt x="1162" y="2356"/>
                        <a:pt x="1162" y="2356"/>
                        <a:pt x="1162" y="2356"/>
                      </a:cubicBezTo>
                      <a:lnTo>
                        <a:pt x="1162" y="2356"/>
                      </a:lnTo>
                      <a:cubicBezTo>
                        <a:pt x="1163" y="2356"/>
                        <a:pt x="1142" y="2401"/>
                        <a:pt x="1117" y="2445"/>
                      </a:cubicBezTo>
                      <a:cubicBezTo>
                        <a:pt x="1103" y="2467"/>
                        <a:pt x="1091" y="2493"/>
                        <a:pt x="1081" y="2512"/>
                      </a:cubicBezTo>
                      <a:cubicBezTo>
                        <a:pt x="1073" y="2531"/>
                        <a:pt x="1065" y="2541"/>
                        <a:pt x="1065" y="2541"/>
                      </a:cubicBezTo>
                      <a:cubicBezTo>
                        <a:pt x="1055" y="2560"/>
                        <a:pt x="1047" y="2578"/>
                        <a:pt x="1036" y="2597"/>
                      </a:cubicBezTo>
                      <a:cubicBezTo>
                        <a:pt x="947" y="2771"/>
                        <a:pt x="844" y="2941"/>
                        <a:pt x="729" y="3100"/>
                      </a:cubicBezTo>
                      <a:lnTo>
                        <a:pt x="729" y="3100"/>
                      </a:lnTo>
                      <a:cubicBezTo>
                        <a:pt x="733" y="2994"/>
                        <a:pt x="736" y="2892"/>
                        <a:pt x="736" y="2790"/>
                      </a:cubicBezTo>
                      <a:lnTo>
                        <a:pt x="740" y="2785"/>
                      </a:lnTo>
                      <a:lnTo>
                        <a:pt x="740" y="2778"/>
                      </a:lnTo>
                      <a:lnTo>
                        <a:pt x="740" y="2775"/>
                      </a:lnTo>
                      <a:cubicBezTo>
                        <a:pt x="781" y="1380"/>
                        <a:pt x="828" y="263"/>
                        <a:pt x="72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93" name="Google Shape;1493;p13"/>
              <p:cNvGrpSpPr/>
              <p:nvPr/>
            </p:nvGrpSpPr>
            <p:grpSpPr>
              <a:xfrm>
                <a:off x="1069416" y="2729549"/>
                <a:ext cx="236626" cy="532634"/>
                <a:chOff x="5515526" y="2193277"/>
                <a:chExt cx="1056836" cy="2378892"/>
              </a:xfrm>
            </p:grpSpPr>
            <p:sp>
              <p:nvSpPr>
                <p:cNvPr id="1494" name="Google Shape;1494;p13"/>
                <p:cNvSpPr/>
                <p:nvPr/>
              </p:nvSpPr>
              <p:spPr>
                <a:xfrm>
                  <a:off x="5515526" y="2193277"/>
                  <a:ext cx="1056836" cy="1830667"/>
                </a:xfrm>
                <a:custGeom>
                  <a:rect b="b" l="l" r="r" t="t"/>
                  <a:pathLst>
                    <a:path extrusionOk="0" h="8318" w="4802">
                      <a:moveTo>
                        <a:pt x="2401" y="1"/>
                      </a:moveTo>
                      <a:cubicBezTo>
                        <a:pt x="2401" y="1"/>
                        <a:pt x="2397" y="16"/>
                        <a:pt x="2386" y="41"/>
                      </a:cubicBezTo>
                      <a:cubicBezTo>
                        <a:pt x="2309" y="300"/>
                        <a:pt x="1865" y="1672"/>
                        <a:pt x="1295" y="2601"/>
                      </a:cubicBezTo>
                      <a:cubicBezTo>
                        <a:pt x="1418" y="2689"/>
                        <a:pt x="1622" y="2726"/>
                        <a:pt x="1819" y="2726"/>
                      </a:cubicBezTo>
                      <a:cubicBezTo>
                        <a:pt x="1870" y="2726"/>
                        <a:pt x="1920" y="2724"/>
                        <a:pt x="1968" y="2719"/>
                      </a:cubicBezTo>
                      <a:lnTo>
                        <a:pt x="1968" y="2719"/>
                      </a:lnTo>
                      <a:cubicBezTo>
                        <a:pt x="1927" y="3515"/>
                        <a:pt x="1590" y="4025"/>
                        <a:pt x="910" y="4699"/>
                      </a:cubicBezTo>
                      <a:cubicBezTo>
                        <a:pt x="1153" y="4836"/>
                        <a:pt x="1459" y="4860"/>
                        <a:pt x="1732" y="4860"/>
                      </a:cubicBezTo>
                      <a:cubicBezTo>
                        <a:pt x="1784" y="4860"/>
                        <a:pt x="1834" y="4859"/>
                        <a:pt x="1882" y="4858"/>
                      </a:cubicBezTo>
                      <a:lnTo>
                        <a:pt x="1882" y="4858"/>
                      </a:lnTo>
                      <a:cubicBezTo>
                        <a:pt x="1479" y="5579"/>
                        <a:pt x="1239" y="5898"/>
                        <a:pt x="462" y="6359"/>
                      </a:cubicBezTo>
                      <a:cubicBezTo>
                        <a:pt x="740" y="6504"/>
                        <a:pt x="1021" y="6578"/>
                        <a:pt x="1278" y="6578"/>
                      </a:cubicBezTo>
                      <a:cubicBezTo>
                        <a:pt x="1415" y="6578"/>
                        <a:pt x="1545" y="6557"/>
                        <a:pt x="1665" y="6515"/>
                      </a:cubicBezTo>
                      <a:lnTo>
                        <a:pt x="1665" y="6515"/>
                      </a:lnTo>
                      <a:cubicBezTo>
                        <a:pt x="1073" y="7029"/>
                        <a:pt x="499" y="7436"/>
                        <a:pt x="0" y="7591"/>
                      </a:cubicBezTo>
                      <a:cubicBezTo>
                        <a:pt x="680" y="8042"/>
                        <a:pt x="1643" y="8298"/>
                        <a:pt x="2356" y="8317"/>
                      </a:cubicBezTo>
                      <a:lnTo>
                        <a:pt x="2401" y="8317"/>
                      </a:lnTo>
                      <a:cubicBezTo>
                        <a:pt x="2418" y="8317"/>
                        <a:pt x="2435" y="8317"/>
                        <a:pt x="2451" y="8317"/>
                      </a:cubicBezTo>
                      <a:cubicBezTo>
                        <a:pt x="3337" y="8317"/>
                        <a:pt x="4119" y="8042"/>
                        <a:pt x="4802" y="7591"/>
                      </a:cubicBezTo>
                      <a:cubicBezTo>
                        <a:pt x="4298" y="7436"/>
                        <a:pt x="3729" y="7029"/>
                        <a:pt x="3137" y="6515"/>
                      </a:cubicBezTo>
                      <a:lnTo>
                        <a:pt x="3137" y="6515"/>
                      </a:lnTo>
                      <a:cubicBezTo>
                        <a:pt x="3256" y="6557"/>
                        <a:pt x="3386" y="6578"/>
                        <a:pt x="3523" y="6578"/>
                      </a:cubicBezTo>
                      <a:cubicBezTo>
                        <a:pt x="3781" y="6578"/>
                        <a:pt x="4061" y="6504"/>
                        <a:pt x="4339" y="6359"/>
                      </a:cubicBezTo>
                      <a:cubicBezTo>
                        <a:pt x="3562" y="5898"/>
                        <a:pt x="3322" y="5579"/>
                        <a:pt x="2918" y="4858"/>
                      </a:cubicBezTo>
                      <a:lnTo>
                        <a:pt x="2918" y="4858"/>
                      </a:lnTo>
                      <a:cubicBezTo>
                        <a:pt x="2967" y="4859"/>
                        <a:pt x="3018" y="4860"/>
                        <a:pt x="3069" y="4860"/>
                      </a:cubicBezTo>
                      <a:cubicBezTo>
                        <a:pt x="3343" y="4860"/>
                        <a:pt x="3649" y="4836"/>
                        <a:pt x="3892" y="4699"/>
                      </a:cubicBezTo>
                      <a:cubicBezTo>
                        <a:pt x="3211" y="4025"/>
                        <a:pt x="2874" y="3515"/>
                        <a:pt x="2833" y="2719"/>
                      </a:cubicBezTo>
                      <a:lnTo>
                        <a:pt x="2833" y="2719"/>
                      </a:lnTo>
                      <a:cubicBezTo>
                        <a:pt x="2881" y="2724"/>
                        <a:pt x="2931" y="2726"/>
                        <a:pt x="2982" y="2726"/>
                      </a:cubicBezTo>
                      <a:cubicBezTo>
                        <a:pt x="3180" y="2726"/>
                        <a:pt x="3383" y="2689"/>
                        <a:pt x="3507" y="2601"/>
                      </a:cubicBezTo>
                      <a:cubicBezTo>
                        <a:pt x="2874" y="1573"/>
                        <a:pt x="2401" y="1"/>
                        <a:pt x="240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5" name="Google Shape;1495;p13"/>
                <p:cNvSpPr/>
                <p:nvPr/>
              </p:nvSpPr>
              <p:spPr>
                <a:xfrm>
                  <a:off x="6034040" y="2193277"/>
                  <a:ext cx="538322" cy="1830667"/>
                </a:xfrm>
                <a:custGeom>
                  <a:rect b="b" l="l" r="r" t="t"/>
                  <a:pathLst>
                    <a:path extrusionOk="0" h="8318" w="2446">
                      <a:moveTo>
                        <a:pt x="45" y="1"/>
                      </a:moveTo>
                      <a:cubicBezTo>
                        <a:pt x="45" y="1"/>
                        <a:pt x="41" y="16"/>
                        <a:pt x="30" y="41"/>
                      </a:cubicBezTo>
                      <a:lnTo>
                        <a:pt x="0" y="8317"/>
                      </a:lnTo>
                      <a:lnTo>
                        <a:pt x="45" y="8317"/>
                      </a:lnTo>
                      <a:cubicBezTo>
                        <a:pt x="62" y="8317"/>
                        <a:pt x="79" y="8317"/>
                        <a:pt x="95" y="8317"/>
                      </a:cubicBezTo>
                      <a:cubicBezTo>
                        <a:pt x="981" y="8317"/>
                        <a:pt x="1763" y="8042"/>
                        <a:pt x="2446" y="7591"/>
                      </a:cubicBezTo>
                      <a:cubicBezTo>
                        <a:pt x="1942" y="7436"/>
                        <a:pt x="1373" y="7029"/>
                        <a:pt x="781" y="6515"/>
                      </a:cubicBezTo>
                      <a:lnTo>
                        <a:pt x="781" y="6515"/>
                      </a:lnTo>
                      <a:cubicBezTo>
                        <a:pt x="900" y="6557"/>
                        <a:pt x="1030" y="6578"/>
                        <a:pt x="1167" y="6578"/>
                      </a:cubicBezTo>
                      <a:cubicBezTo>
                        <a:pt x="1425" y="6578"/>
                        <a:pt x="1705" y="6504"/>
                        <a:pt x="1983" y="6359"/>
                      </a:cubicBezTo>
                      <a:cubicBezTo>
                        <a:pt x="1206" y="5898"/>
                        <a:pt x="966" y="5579"/>
                        <a:pt x="562" y="4858"/>
                      </a:cubicBezTo>
                      <a:lnTo>
                        <a:pt x="562" y="4858"/>
                      </a:lnTo>
                      <a:cubicBezTo>
                        <a:pt x="611" y="4859"/>
                        <a:pt x="662" y="4860"/>
                        <a:pt x="713" y="4860"/>
                      </a:cubicBezTo>
                      <a:cubicBezTo>
                        <a:pt x="987" y="4860"/>
                        <a:pt x="1293" y="4836"/>
                        <a:pt x="1536" y="4699"/>
                      </a:cubicBezTo>
                      <a:cubicBezTo>
                        <a:pt x="855" y="4025"/>
                        <a:pt x="518" y="3515"/>
                        <a:pt x="477" y="2719"/>
                      </a:cubicBezTo>
                      <a:lnTo>
                        <a:pt x="477" y="2719"/>
                      </a:lnTo>
                      <a:cubicBezTo>
                        <a:pt x="525" y="2724"/>
                        <a:pt x="575" y="2726"/>
                        <a:pt x="626" y="2726"/>
                      </a:cubicBezTo>
                      <a:cubicBezTo>
                        <a:pt x="824" y="2726"/>
                        <a:pt x="1027" y="2689"/>
                        <a:pt x="1151" y="2601"/>
                      </a:cubicBezTo>
                      <a:cubicBezTo>
                        <a:pt x="518" y="1573"/>
                        <a:pt x="45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6" name="Google Shape;1496;p13"/>
                <p:cNvSpPr/>
                <p:nvPr/>
              </p:nvSpPr>
              <p:spPr>
                <a:xfrm>
                  <a:off x="5898909" y="2608571"/>
                  <a:ext cx="269821" cy="1963598"/>
                </a:xfrm>
                <a:custGeom>
                  <a:rect b="b" l="l" r="r" t="t"/>
                  <a:pathLst>
                    <a:path extrusionOk="0" h="8922" w="1226">
                      <a:moveTo>
                        <a:pt x="729" y="0"/>
                      </a:moveTo>
                      <a:cubicBezTo>
                        <a:pt x="725" y="200"/>
                        <a:pt x="714" y="622"/>
                        <a:pt x="703" y="1180"/>
                      </a:cubicBezTo>
                      <a:cubicBezTo>
                        <a:pt x="673" y="1084"/>
                        <a:pt x="640" y="987"/>
                        <a:pt x="603" y="895"/>
                      </a:cubicBezTo>
                      <a:cubicBezTo>
                        <a:pt x="592" y="869"/>
                        <a:pt x="581" y="847"/>
                        <a:pt x="574" y="825"/>
                      </a:cubicBezTo>
                      <a:cubicBezTo>
                        <a:pt x="574" y="825"/>
                        <a:pt x="559" y="799"/>
                        <a:pt x="536" y="762"/>
                      </a:cubicBezTo>
                      <a:cubicBezTo>
                        <a:pt x="511" y="729"/>
                        <a:pt x="481" y="685"/>
                        <a:pt x="451" y="655"/>
                      </a:cubicBezTo>
                      <a:cubicBezTo>
                        <a:pt x="425" y="625"/>
                        <a:pt x="407" y="610"/>
                        <a:pt x="396" y="603"/>
                      </a:cubicBezTo>
                      <a:cubicBezTo>
                        <a:pt x="390" y="600"/>
                        <a:pt x="386" y="598"/>
                        <a:pt x="382" y="598"/>
                      </a:cubicBezTo>
                      <a:cubicBezTo>
                        <a:pt x="379" y="598"/>
                        <a:pt x="377" y="600"/>
                        <a:pt x="377" y="603"/>
                      </a:cubicBezTo>
                      <a:cubicBezTo>
                        <a:pt x="377" y="607"/>
                        <a:pt x="381" y="618"/>
                        <a:pt x="389" y="632"/>
                      </a:cubicBezTo>
                      <a:cubicBezTo>
                        <a:pt x="393" y="640"/>
                        <a:pt x="396" y="647"/>
                        <a:pt x="403" y="655"/>
                      </a:cubicBezTo>
                      <a:cubicBezTo>
                        <a:pt x="407" y="663"/>
                        <a:pt x="411" y="673"/>
                        <a:pt x="418" y="681"/>
                      </a:cubicBezTo>
                      <a:cubicBezTo>
                        <a:pt x="415" y="681"/>
                        <a:pt x="422" y="692"/>
                        <a:pt x="429" y="707"/>
                      </a:cubicBezTo>
                      <a:cubicBezTo>
                        <a:pt x="440" y="726"/>
                        <a:pt x="451" y="748"/>
                        <a:pt x="463" y="770"/>
                      </a:cubicBezTo>
                      <a:cubicBezTo>
                        <a:pt x="470" y="781"/>
                        <a:pt x="473" y="796"/>
                        <a:pt x="481" y="806"/>
                      </a:cubicBezTo>
                      <a:cubicBezTo>
                        <a:pt x="485" y="818"/>
                        <a:pt x="488" y="829"/>
                        <a:pt x="492" y="837"/>
                      </a:cubicBezTo>
                      <a:cubicBezTo>
                        <a:pt x="500" y="854"/>
                        <a:pt x="507" y="869"/>
                        <a:pt x="507" y="869"/>
                      </a:cubicBezTo>
                      <a:cubicBezTo>
                        <a:pt x="514" y="888"/>
                        <a:pt x="522" y="907"/>
                        <a:pt x="529" y="925"/>
                      </a:cubicBezTo>
                      <a:cubicBezTo>
                        <a:pt x="581" y="1047"/>
                        <a:pt x="618" y="1180"/>
                        <a:pt x="662" y="1310"/>
                      </a:cubicBezTo>
                      <a:cubicBezTo>
                        <a:pt x="673" y="1347"/>
                        <a:pt x="685" y="1380"/>
                        <a:pt x="695" y="1414"/>
                      </a:cubicBezTo>
                      <a:cubicBezTo>
                        <a:pt x="688" y="1772"/>
                        <a:pt x="678" y="2172"/>
                        <a:pt x="662" y="2601"/>
                      </a:cubicBezTo>
                      <a:cubicBezTo>
                        <a:pt x="589" y="2435"/>
                        <a:pt x="504" y="2275"/>
                        <a:pt x="411" y="2124"/>
                      </a:cubicBezTo>
                      <a:cubicBezTo>
                        <a:pt x="400" y="2102"/>
                        <a:pt x="385" y="2083"/>
                        <a:pt x="370" y="2061"/>
                      </a:cubicBezTo>
                      <a:cubicBezTo>
                        <a:pt x="370" y="2061"/>
                        <a:pt x="352" y="2035"/>
                        <a:pt x="326" y="2005"/>
                      </a:cubicBezTo>
                      <a:cubicBezTo>
                        <a:pt x="300" y="1972"/>
                        <a:pt x="266" y="1931"/>
                        <a:pt x="237" y="1902"/>
                      </a:cubicBezTo>
                      <a:cubicBezTo>
                        <a:pt x="197" y="1864"/>
                        <a:pt x="174" y="1849"/>
                        <a:pt x="166" y="1849"/>
                      </a:cubicBezTo>
                      <a:cubicBezTo>
                        <a:pt x="164" y="1849"/>
                        <a:pt x="163" y="1851"/>
                        <a:pt x="163" y="1853"/>
                      </a:cubicBezTo>
                      <a:cubicBezTo>
                        <a:pt x="159" y="1865"/>
                        <a:pt x="181" y="1894"/>
                        <a:pt x="203" y="1931"/>
                      </a:cubicBezTo>
                      <a:cubicBezTo>
                        <a:pt x="203" y="1931"/>
                        <a:pt x="203" y="1931"/>
                        <a:pt x="203" y="1931"/>
                      </a:cubicBezTo>
                      <a:lnTo>
                        <a:pt x="203" y="1931"/>
                      </a:lnTo>
                      <a:cubicBezTo>
                        <a:pt x="202" y="1931"/>
                        <a:pt x="230" y="1974"/>
                        <a:pt x="256" y="2020"/>
                      </a:cubicBezTo>
                      <a:cubicBezTo>
                        <a:pt x="270" y="2042"/>
                        <a:pt x="285" y="2064"/>
                        <a:pt x="292" y="2083"/>
                      </a:cubicBezTo>
                      <a:cubicBezTo>
                        <a:pt x="304" y="2102"/>
                        <a:pt x="311" y="2112"/>
                        <a:pt x="311" y="2112"/>
                      </a:cubicBezTo>
                      <a:cubicBezTo>
                        <a:pt x="322" y="2131"/>
                        <a:pt x="333" y="2146"/>
                        <a:pt x="345" y="2164"/>
                      </a:cubicBezTo>
                      <a:cubicBezTo>
                        <a:pt x="448" y="2331"/>
                        <a:pt x="536" y="2508"/>
                        <a:pt x="618" y="2689"/>
                      </a:cubicBezTo>
                      <a:cubicBezTo>
                        <a:pt x="633" y="2719"/>
                        <a:pt x="644" y="2752"/>
                        <a:pt x="659" y="2785"/>
                      </a:cubicBezTo>
                      <a:cubicBezTo>
                        <a:pt x="640" y="3330"/>
                        <a:pt x="622" y="3903"/>
                        <a:pt x="603" y="4480"/>
                      </a:cubicBezTo>
                      <a:cubicBezTo>
                        <a:pt x="522" y="4299"/>
                        <a:pt x="433" y="4125"/>
                        <a:pt x="329" y="3958"/>
                      </a:cubicBezTo>
                      <a:cubicBezTo>
                        <a:pt x="314" y="3936"/>
                        <a:pt x="304" y="3917"/>
                        <a:pt x="289" y="3895"/>
                      </a:cubicBezTo>
                      <a:cubicBezTo>
                        <a:pt x="289" y="3895"/>
                        <a:pt x="270" y="3869"/>
                        <a:pt x="244" y="3840"/>
                      </a:cubicBezTo>
                      <a:cubicBezTo>
                        <a:pt x="219" y="3806"/>
                        <a:pt x="185" y="3766"/>
                        <a:pt x="152" y="3736"/>
                      </a:cubicBezTo>
                      <a:cubicBezTo>
                        <a:pt x="112" y="3699"/>
                        <a:pt x="92" y="3684"/>
                        <a:pt x="85" y="3684"/>
                      </a:cubicBezTo>
                      <a:cubicBezTo>
                        <a:pt x="83" y="3684"/>
                        <a:pt x="82" y="3686"/>
                        <a:pt x="82" y="3688"/>
                      </a:cubicBezTo>
                      <a:cubicBezTo>
                        <a:pt x="78" y="3700"/>
                        <a:pt x="96" y="3729"/>
                        <a:pt x="123" y="3766"/>
                      </a:cubicBezTo>
                      <a:cubicBezTo>
                        <a:pt x="122" y="3766"/>
                        <a:pt x="122" y="3766"/>
                        <a:pt x="122" y="3766"/>
                      </a:cubicBezTo>
                      <a:lnTo>
                        <a:pt x="122" y="3766"/>
                      </a:lnTo>
                      <a:cubicBezTo>
                        <a:pt x="121" y="3766"/>
                        <a:pt x="150" y="3809"/>
                        <a:pt x="174" y="3855"/>
                      </a:cubicBezTo>
                      <a:cubicBezTo>
                        <a:pt x="189" y="3877"/>
                        <a:pt x="200" y="3900"/>
                        <a:pt x="211" y="3917"/>
                      </a:cubicBezTo>
                      <a:cubicBezTo>
                        <a:pt x="222" y="3936"/>
                        <a:pt x="229" y="3947"/>
                        <a:pt x="229" y="3947"/>
                      </a:cubicBezTo>
                      <a:cubicBezTo>
                        <a:pt x="241" y="3966"/>
                        <a:pt x="251" y="3980"/>
                        <a:pt x="263" y="3999"/>
                      </a:cubicBezTo>
                      <a:cubicBezTo>
                        <a:pt x="362" y="4166"/>
                        <a:pt x="456" y="4343"/>
                        <a:pt x="533" y="4525"/>
                      </a:cubicBezTo>
                      <a:cubicBezTo>
                        <a:pt x="551" y="4561"/>
                        <a:pt x="570" y="4602"/>
                        <a:pt x="584" y="4643"/>
                      </a:cubicBezTo>
                      <a:cubicBezTo>
                        <a:pt x="584" y="4643"/>
                        <a:pt x="584" y="4646"/>
                        <a:pt x="589" y="4646"/>
                      </a:cubicBezTo>
                      <a:cubicBezTo>
                        <a:pt x="589" y="4646"/>
                        <a:pt x="592" y="4650"/>
                        <a:pt x="596" y="4650"/>
                      </a:cubicBezTo>
                      <a:cubicBezTo>
                        <a:pt x="577" y="5142"/>
                        <a:pt x="555" y="5631"/>
                        <a:pt x="536" y="6092"/>
                      </a:cubicBezTo>
                      <a:cubicBezTo>
                        <a:pt x="533" y="6089"/>
                        <a:pt x="533" y="6085"/>
                        <a:pt x="529" y="6082"/>
                      </a:cubicBezTo>
                      <a:cubicBezTo>
                        <a:pt x="448" y="5897"/>
                        <a:pt x="355" y="5720"/>
                        <a:pt x="251" y="5549"/>
                      </a:cubicBezTo>
                      <a:cubicBezTo>
                        <a:pt x="241" y="5527"/>
                        <a:pt x="226" y="5505"/>
                        <a:pt x="211" y="5486"/>
                      </a:cubicBezTo>
                      <a:cubicBezTo>
                        <a:pt x="211" y="5486"/>
                        <a:pt x="193" y="5460"/>
                        <a:pt x="167" y="5431"/>
                      </a:cubicBezTo>
                      <a:cubicBezTo>
                        <a:pt x="140" y="5397"/>
                        <a:pt x="108" y="5356"/>
                        <a:pt x="78" y="5327"/>
                      </a:cubicBezTo>
                      <a:cubicBezTo>
                        <a:pt x="39" y="5289"/>
                        <a:pt x="17" y="5275"/>
                        <a:pt x="8" y="5275"/>
                      </a:cubicBezTo>
                      <a:cubicBezTo>
                        <a:pt x="5" y="5275"/>
                        <a:pt x="4" y="5276"/>
                        <a:pt x="4" y="5279"/>
                      </a:cubicBezTo>
                      <a:cubicBezTo>
                        <a:pt x="0" y="5290"/>
                        <a:pt x="22" y="5320"/>
                        <a:pt x="45" y="5356"/>
                      </a:cubicBezTo>
                      <a:cubicBezTo>
                        <a:pt x="44" y="5356"/>
                        <a:pt x="44" y="5356"/>
                        <a:pt x="44" y="5356"/>
                      </a:cubicBezTo>
                      <a:lnTo>
                        <a:pt x="44" y="5356"/>
                      </a:lnTo>
                      <a:cubicBezTo>
                        <a:pt x="43" y="5356"/>
                        <a:pt x="71" y="5399"/>
                        <a:pt x="96" y="5442"/>
                      </a:cubicBezTo>
                      <a:cubicBezTo>
                        <a:pt x="111" y="5467"/>
                        <a:pt x="126" y="5490"/>
                        <a:pt x="133" y="5508"/>
                      </a:cubicBezTo>
                      <a:cubicBezTo>
                        <a:pt x="145" y="5527"/>
                        <a:pt x="152" y="5538"/>
                        <a:pt x="152" y="5538"/>
                      </a:cubicBezTo>
                      <a:cubicBezTo>
                        <a:pt x="163" y="5553"/>
                        <a:pt x="174" y="5571"/>
                        <a:pt x="185" y="5590"/>
                      </a:cubicBezTo>
                      <a:cubicBezTo>
                        <a:pt x="289" y="5756"/>
                        <a:pt x="377" y="5934"/>
                        <a:pt x="459" y="6115"/>
                      </a:cubicBezTo>
                      <a:cubicBezTo>
                        <a:pt x="473" y="6152"/>
                        <a:pt x="492" y="6193"/>
                        <a:pt x="507" y="6234"/>
                      </a:cubicBezTo>
                      <a:cubicBezTo>
                        <a:pt x="507" y="6234"/>
                        <a:pt x="507" y="6237"/>
                        <a:pt x="511" y="6237"/>
                      </a:cubicBezTo>
                      <a:cubicBezTo>
                        <a:pt x="514" y="6241"/>
                        <a:pt x="522" y="6244"/>
                        <a:pt x="529" y="6244"/>
                      </a:cubicBezTo>
                      <a:cubicBezTo>
                        <a:pt x="466" y="7528"/>
                        <a:pt x="393" y="8571"/>
                        <a:pt x="307" y="8860"/>
                      </a:cubicBezTo>
                      <a:cubicBezTo>
                        <a:pt x="355" y="8906"/>
                        <a:pt x="464" y="8921"/>
                        <a:pt x="582" y="8921"/>
                      </a:cubicBezTo>
                      <a:cubicBezTo>
                        <a:pt x="783" y="8921"/>
                        <a:pt x="1010" y="8878"/>
                        <a:pt x="1010" y="8878"/>
                      </a:cubicBezTo>
                      <a:cubicBezTo>
                        <a:pt x="784" y="8042"/>
                        <a:pt x="710" y="6833"/>
                        <a:pt x="695" y="5568"/>
                      </a:cubicBezTo>
                      <a:cubicBezTo>
                        <a:pt x="707" y="5553"/>
                        <a:pt x="714" y="5538"/>
                        <a:pt x="725" y="5523"/>
                      </a:cubicBezTo>
                      <a:cubicBezTo>
                        <a:pt x="736" y="5505"/>
                        <a:pt x="748" y="5486"/>
                        <a:pt x="758" y="5464"/>
                      </a:cubicBezTo>
                      <a:cubicBezTo>
                        <a:pt x="851" y="5283"/>
                        <a:pt x="925" y="5098"/>
                        <a:pt x="995" y="4909"/>
                      </a:cubicBezTo>
                      <a:cubicBezTo>
                        <a:pt x="1028" y="4817"/>
                        <a:pt x="1062" y="4721"/>
                        <a:pt x="1095" y="4624"/>
                      </a:cubicBezTo>
                      <a:lnTo>
                        <a:pt x="1144" y="4484"/>
                      </a:lnTo>
                      <a:lnTo>
                        <a:pt x="1169" y="4406"/>
                      </a:lnTo>
                      <a:cubicBezTo>
                        <a:pt x="1169" y="4406"/>
                        <a:pt x="1199" y="4291"/>
                        <a:pt x="1214" y="4206"/>
                      </a:cubicBezTo>
                      <a:cubicBezTo>
                        <a:pt x="1226" y="4141"/>
                        <a:pt x="1225" y="4117"/>
                        <a:pt x="1217" y="4117"/>
                      </a:cubicBezTo>
                      <a:cubicBezTo>
                        <a:pt x="1208" y="4117"/>
                        <a:pt x="1189" y="4151"/>
                        <a:pt x="1169" y="4195"/>
                      </a:cubicBezTo>
                      <a:cubicBezTo>
                        <a:pt x="1169" y="4195"/>
                        <a:pt x="1170" y="4195"/>
                        <a:pt x="1170" y="4195"/>
                      </a:cubicBezTo>
                      <a:lnTo>
                        <a:pt x="1170" y="4195"/>
                      </a:lnTo>
                      <a:cubicBezTo>
                        <a:pt x="1171" y="4195"/>
                        <a:pt x="1150" y="4241"/>
                        <a:pt x="1132" y="4291"/>
                      </a:cubicBezTo>
                      <a:cubicBezTo>
                        <a:pt x="1110" y="4339"/>
                        <a:pt x="1091" y="4391"/>
                        <a:pt x="1091" y="4391"/>
                      </a:cubicBezTo>
                      <a:lnTo>
                        <a:pt x="1014" y="4613"/>
                      </a:lnTo>
                      <a:cubicBezTo>
                        <a:pt x="984" y="4706"/>
                        <a:pt x="951" y="4798"/>
                        <a:pt x="917" y="4890"/>
                      </a:cubicBezTo>
                      <a:cubicBezTo>
                        <a:pt x="851" y="5068"/>
                        <a:pt x="781" y="5249"/>
                        <a:pt x="695" y="5416"/>
                      </a:cubicBezTo>
                      <a:cubicBezTo>
                        <a:pt x="688" y="4683"/>
                        <a:pt x="703" y="3936"/>
                        <a:pt x="725" y="3241"/>
                      </a:cubicBezTo>
                      <a:cubicBezTo>
                        <a:pt x="748" y="3211"/>
                        <a:pt x="773" y="3178"/>
                        <a:pt x="796" y="3148"/>
                      </a:cubicBezTo>
                      <a:cubicBezTo>
                        <a:pt x="910" y="2982"/>
                        <a:pt x="1014" y="2812"/>
                        <a:pt x="1106" y="2630"/>
                      </a:cubicBezTo>
                      <a:cubicBezTo>
                        <a:pt x="1117" y="2612"/>
                        <a:pt x="1129" y="2590"/>
                        <a:pt x="1139" y="2568"/>
                      </a:cubicBezTo>
                      <a:cubicBezTo>
                        <a:pt x="1139" y="2568"/>
                        <a:pt x="1151" y="2538"/>
                        <a:pt x="1166" y="2497"/>
                      </a:cubicBezTo>
                      <a:cubicBezTo>
                        <a:pt x="1180" y="2460"/>
                        <a:pt x="1195" y="2408"/>
                        <a:pt x="1206" y="2368"/>
                      </a:cubicBezTo>
                      <a:cubicBezTo>
                        <a:pt x="1220" y="2303"/>
                        <a:pt x="1221" y="2279"/>
                        <a:pt x="1213" y="2279"/>
                      </a:cubicBezTo>
                      <a:cubicBezTo>
                        <a:pt x="1212" y="2279"/>
                        <a:pt x="1211" y="2279"/>
                        <a:pt x="1210" y="2279"/>
                      </a:cubicBezTo>
                      <a:cubicBezTo>
                        <a:pt x="1199" y="2283"/>
                        <a:pt x="1184" y="2316"/>
                        <a:pt x="1161" y="2357"/>
                      </a:cubicBezTo>
                      <a:cubicBezTo>
                        <a:pt x="1162" y="2356"/>
                        <a:pt x="1162" y="2356"/>
                        <a:pt x="1162" y="2356"/>
                      </a:cubicBezTo>
                      <a:lnTo>
                        <a:pt x="1162" y="2356"/>
                      </a:lnTo>
                      <a:cubicBezTo>
                        <a:pt x="1163" y="2356"/>
                        <a:pt x="1142" y="2401"/>
                        <a:pt x="1117" y="2445"/>
                      </a:cubicBezTo>
                      <a:cubicBezTo>
                        <a:pt x="1103" y="2467"/>
                        <a:pt x="1091" y="2493"/>
                        <a:pt x="1081" y="2512"/>
                      </a:cubicBezTo>
                      <a:cubicBezTo>
                        <a:pt x="1073" y="2531"/>
                        <a:pt x="1065" y="2541"/>
                        <a:pt x="1065" y="2541"/>
                      </a:cubicBezTo>
                      <a:cubicBezTo>
                        <a:pt x="1055" y="2560"/>
                        <a:pt x="1047" y="2578"/>
                        <a:pt x="1036" y="2597"/>
                      </a:cubicBezTo>
                      <a:cubicBezTo>
                        <a:pt x="947" y="2771"/>
                        <a:pt x="844" y="2941"/>
                        <a:pt x="729" y="3100"/>
                      </a:cubicBezTo>
                      <a:lnTo>
                        <a:pt x="729" y="3100"/>
                      </a:lnTo>
                      <a:cubicBezTo>
                        <a:pt x="733" y="2994"/>
                        <a:pt x="736" y="2892"/>
                        <a:pt x="736" y="2790"/>
                      </a:cubicBezTo>
                      <a:lnTo>
                        <a:pt x="740" y="2785"/>
                      </a:lnTo>
                      <a:lnTo>
                        <a:pt x="740" y="2778"/>
                      </a:lnTo>
                      <a:lnTo>
                        <a:pt x="740" y="2775"/>
                      </a:lnTo>
                      <a:cubicBezTo>
                        <a:pt x="781" y="1380"/>
                        <a:pt x="828" y="263"/>
                        <a:pt x="72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97" name="Google Shape;1497;p13"/>
              <p:cNvGrpSpPr/>
              <p:nvPr/>
            </p:nvGrpSpPr>
            <p:grpSpPr>
              <a:xfrm>
                <a:off x="1259922" y="2791634"/>
                <a:ext cx="181353" cy="408456"/>
                <a:chOff x="5515526" y="2193277"/>
                <a:chExt cx="1056836" cy="2378892"/>
              </a:xfrm>
            </p:grpSpPr>
            <p:sp>
              <p:nvSpPr>
                <p:cNvPr id="1498" name="Google Shape;1498;p13"/>
                <p:cNvSpPr/>
                <p:nvPr/>
              </p:nvSpPr>
              <p:spPr>
                <a:xfrm>
                  <a:off x="5515526" y="2193277"/>
                  <a:ext cx="1056836" cy="1830667"/>
                </a:xfrm>
                <a:custGeom>
                  <a:rect b="b" l="l" r="r" t="t"/>
                  <a:pathLst>
                    <a:path extrusionOk="0" h="8318" w="4802">
                      <a:moveTo>
                        <a:pt x="2401" y="1"/>
                      </a:moveTo>
                      <a:cubicBezTo>
                        <a:pt x="2401" y="1"/>
                        <a:pt x="2397" y="16"/>
                        <a:pt x="2386" y="41"/>
                      </a:cubicBezTo>
                      <a:cubicBezTo>
                        <a:pt x="2309" y="300"/>
                        <a:pt x="1865" y="1672"/>
                        <a:pt x="1295" y="2601"/>
                      </a:cubicBezTo>
                      <a:cubicBezTo>
                        <a:pt x="1418" y="2689"/>
                        <a:pt x="1622" y="2726"/>
                        <a:pt x="1819" y="2726"/>
                      </a:cubicBezTo>
                      <a:cubicBezTo>
                        <a:pt x="1870" y="2726"/>
                        <a:pt x="1920" y="2724"/>
                        <a:pt x="1968" y="2719"/>
                      </a:cubicBezTo>
                      <a:lnTo>
                        <a:pt x="1968" y="2719"/>
                      </a:lnTo>
                      <a:cubicBezTo>
                        <a:pt x="1927" y="3515"/>
                        <a:pt x="1590" y="4025"/>
                        <a:pt x="910" y="4699"/>
                      </a:cubicBezTo>
                      <a:cubicBezTo>
                        <a:pt x="1153" y="4836"/>
                        <a:pt x="1459" y="4860"/>
                        <a:pt x="1732" y="4860"/>
                      </a:cubicBezTo>
                      <a:cubicBezTo>
                        <a:pt x="1784" y="4860"/>
                        <a:pt x="1834" y="4859"/>
                        <a:pt x="1882" y="4858"/>
                      </a:cubicBezTo>
                      <a:lnTo>
                        <a:pt x="1882" y="4858"/>
                      </a:lnTo>
                      <a:cubicBezTo>
                        <a:pt x="1479" y="5579"/>
                        <a:pt x="1239" y="5898"/>
                        <a:pt x="462" y="6359"/>
                      </a:cubicBezTo>
                      <a:cubicBezTo>
                        <a:pt x="740" y="6504"/>
                        <a:pt x="1021" y="6578"/>
                        <a:pt x="1278" y="6578"/>
                      </a:cubicBezTo>
                      <a:cubicBezTo>
                        <a:pt x="1415" y="6578"/>
                        <a:pt x="1545" y="6557"/>
                        <a:pt x="1665" y="6515"/>
                      </a:cubicBezTo>
                      <a:lnTo>
                        <a:pt x="1665" y="6515"/>
                      </a:lnTo>
                      <a:cubicBezTo>
                        <a:pt x="1073" y="7029"/>
                        <a:pt x="499" y="7436"/>
                        <a:pt x="0" y="7591"/>
                      </a:cubicBezTo>
                      <a:cubicBezTo>
                        <a:pt x="680" y="8042"/>
                        <a:pt x="1643" y="8298"/>
                        <a:pt x="2356" y="8317"/>
                      </a:cubicBezTo>
                      <a:lnTo>
                        <a:pt x="2401" y="8317"/>
                      </a:lnTo>
                      <a:cubicBezTo>
                        <a:pt x="2418" y="8317"/>
                        <a:pt x="2435" y="8317"/>
                        <a:pt x="2451" y="8317"/>
                      </a:cubicBezTo>
                      <a:cubicBezTo>
                        <a:pt x="3337" y="8317"/>
                        <a:pt x="4119" y="8042"/>
                        <a:pt x="4802" y="7591"/>
                      </a:cubicBezTo>
                      <a:cubicBezTo>
                        <a:pt x="4298" y="7436"/>
                        <a:pt x="3729" y="7029"/>
                        <a:pt x="3137" y="6515"/>
                      </a:cubicBezTo>
                      <a:lnTo>
                        <a:pt x="3137" y="6515"/>
                      </a:lnTo>
                      <a:cubicBezTo>
                        <a:pt x="3256" y="6557"/>
                        <a:pt x="3386" y="6578"/>
                        <a:pt x="3523" y="6578"/>
                      </a:cubicBezTo>
                      <a:cubicBezTo>
                        <a:pt x="3781" y="6578"/>
                        <a:pt x="4061" y="6504"/>
                        <a:pt x="4339" y="6359"/>
                      </a:cubicBezTo>
                      <a:cubicBezTo>
                        <a:pt x="3562" y="5898"/>
                        <a:pt x="3322" y="5579"/>
                        <a:pt x="2918" y="4858"/>
                      </a:cubicBezTo>
                      <a:lnTo>
                        <a:pt x="2918" y="4858"/>
                      </a:lnTo>
                      <a:cubicBezTo>
                        <a:pt x="2967" y="4859"/>
                        <a:pt x="3018" y="4860"/>
                        <a:pt x="3069" y="4860"/>
                      </a:cubicBezTo>
                      <a:cubicBezTo>
                        <a:pt x="3343" y="4860"/>
                        <a:pt x="3649" y="4836"/>
                        <a:pt x="3892" y="4699"/>
                      </a:cubicBezTo>
                      <a:cubicBezTo>
                        <a:pt x="3211" y="4025"/>
                        <a:pt x="2874" y="3515"/>
                        <a:pt x="2833" y="2719"/>
                      </a:cubicBezTo>
                      <a:lnTo>
                        <a:pt x="2833" y="2719"/>
                      </a:lnTo>
                      <a:cubicBezTo>
                        <a:pt x="2881" y="2724"/>
                        <a:pt x="2931" y="2726"/>
                        <a:pt x="2982" y="2726"/>
                      </a:cubicBezTo>
                      <a:cubicBezTo>
                        <a:pt x="3180" y="2726"/>
                        <a:pt x="3383" y="2689"/>
                        <a:pt x="3507" y="2601"/>
                      </a:cubicBezTo>
                      <a:cubicBezTo>
                        <a:pt x="2874" y="1573"/>
                        <a:pt x="2401" y="1"/>
                        <a:pt x="240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9" name="Google Shape;1499;p13"/>
                <p:cNvSpPr/>
                <p:nvPr/>
              </p:nvSpPr>
              <p:spPr>
                <a:xfrm>
                  <a:off x="6034040" y="2193277"/>
                  <a:ext cx="538322" cy="1830667"/>
                </a:xfrm>
                <a:custGeom>
                  <a:rect b="b" l="l" r="r" t="t"/>
                  <a:pathLst>
                    <a:path extrusionOk="0" h="8318" w="2446">
                      <a:moveTo>
                        <a:pt x="45" y="1"/>
                      </a:moveTo>
                      <a:cubicBezTo>
                        <a:pt x="45" y="1"/>
                        <a:pt x="41" y="16"/>
                        <a:pt x="30" y="41"/>
                      </a:cubicBezTo>
                      <a:lnTo>
                        <a:pt x="0" y="8317"/>
                      </a:lnTo>
                      <a:lnTo>
                        <a:pt x="45" y="8317"/>
                      </a:lnTo>
                      <a:cubicBezTo>
                        <a:pt x="62" y="8317"/>
                        <a:pt x="79" y="8317"/>
                        <a:pt x="95" y="8317"/>
                      </a:cubicBezTo>
                      <a:cubicBezTo>
                        <a:pt x="981" y="8317"/>
                        <a:pt x="1763" y="8042"/>
                        <a:pt x="2446" y="7591"/>
                      </a:cubicBezTo>
                      <a:cubicBezTo>
                        <a:pt x="1942" y="7436"/>
                        <a:pt x="1373" y="7029"/>
                        <a:pt x="781" y="6515"/>
                      </a:cubicBezTo>
                      <a:lnTo>
                        <a:pt x="781" y="6515"/>
                      </a:lnTo>
                      <a:cubicBezTo>
                        <a:pt x="900" y="6557"/>
                        <a:pt x="1030" y="6578"/>
                        <a:pt x="1167" y="6578"/>
                      </a:cubicBezTo>
                      <a:cubicBezTo>
                        <a:pt x="1425" y="6578"/>
                        <a:pt x="1705" y="6504"/>
                        <a:pt x="1983" y="6359"/>
                      </a:cubicBezTo>
                      <a:cubicBezTo>
                        <a:pt x="1206" y="5898"/>
                        <a:pt x="966" y="5579"/>
                        <a:pt x="562" y="4858"/>
                      </a:cubicBezTo>
                      <a:lnTo>
                        <a:pt x="562" y="4858"/>
                      </a:lnTo>
                      <a:cubicBezTo>
                        <a:pt x="611" y="4859"/>
                        <a:pt x="662" y="4860"/>
                        <a:pt x="713" y="4860"/>
                      </a:cubicBezTo>
                      <a:cubicBezTo>
                        <a:pt x="987" y="4860"/>
                        <a:pt x="1293" y="4836"/>
                        <a:pt x="1536" y="4699"/>
                      </a:cubicBezTo>
                      <a:cubicBezTo>
                        <a:pt x="855" y="4025"/>
                        <a:pt x="518" y="3515"/>
                        <a:pt x="477" y="2719"/>
                      </a:cubicBezTo>
                      <a:lnTo>
                        <a:pt x="477" y="2719"/>
                      </a:lnTo>
                      <a:cubicBezTo>
                        <a:pt x="525" y="2724"/>
                        <a:pt x="575" y="2726"/>
                        <a:pt x="626" y="2726"/>
                      </a:cubicBezTo>
                      <a:cubicBezTo>
                        <a:pt x="824" y="2726"/>
                        <a:pt x="1027" y="2689"/>
                        <a:pt x="1151" y="2601"/>
                      </a:cubicBezTo>
                      <a:cubicBezTo>
                        <a:pt x="518" y="1573"/>
                        <a:pt x="45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0" name="Google Shape;1500;p13"/>
                <p:cNvSpPr/>
                <p:nvPr/>
              </p:nvSpPr>
              <p:spPr>
                <a:xfrm>
                  <a:off x="5898909" y="2608571"/>
                  <a:ext cx="269821" cy="1963598"/>
                </a:xfrm>
                <a:custGeom>
                  <a:rect b="b" l="l" r="r" t="t"/>
                  <a:pathLst>
                    <a:path extrusionOk="0" h="8922" w="1226">
                      <a:moveTo>
                        <a:pt x="729" y="0"/>
                      </a:moveTo>
                      <a:cubicBezTo>
                        <a:pt x="725" y="200"/>
                        <a:pt x="714" y="622"/>
                        <a:pt x="703" y="1180"/>
                      </a:cubicBezTo>
                      <a:cubicBezTo>
                        <a:pt x="673" y="1084"/>
                        <a:pt x="640" y="987"/>
                        <a:pt x="603" y="895"/>
                      </a:cubicBezTo>
                      <a:cubicBezTo>
                        <a:pt x="592" y="869"/>
                        <a:pt x="581" y="847"/>
                        <a:pt x="574" y="825"/>
                      </a:cubicBezTo>
                      <a:cubicBezTo>
                        <a:pt x="574" y="825"/>
                        <a:pt x="559" y="799"/>
                        <a:pt x="536" y="762"/>
                      </a:cubicBezTo>
                      <a:cubicBezTo>
                        <a:pt x="511" y="729"/>
                        <a:pt x="481" y="685"/>
                        <a:pt x="451" y="655"/>
                      </a:cubicBezTo>
                      <a:cubicBezTo>
                        <a:pt x="425" y="625"/>
                        <a:pt x="407" y="610"/>
                        <a:pt x="396" y="603"/>
                      </a:cubicBezTo>
                      <a:cubicBezTo>
                        <a:pt x="390" y="600"/>
                        <a:pt x="386" y="598"/>
                        <a:pt x="382" y="598"/>
                      </a:cubicBezTo>
                      <a:cubicBezTo>
                        <a:pt x="379" y="598"/>
                        <a:pt x="377" y="600"/>
                        <a:pt x="377" y="603"/>
                      </a:cubicBezTo>
                      <a:cubicBezTo>
                        <a:pt x="377" y="607"/>
                        <a:pt x="381" y="618"/>
                        <a:pt x="389" y="632"/>
                      </a:cubicBezTo>
                      <a:cubicBezTo>
                        <a:pt x="393" y="640"/>
                        <a:pt x="396" y="647"/>
                        <a:pt x="403" y="655"/>
                      </a:cubicBezTo>
                      <a:cubicBezTo>
                        <a:pt x="407" y="663"/>
                        <a:pt x="411" y="673"/>
                        <a:pt x="418" y="681"/>
                      </a:cubicBezTo>
                      <a:cubicBezTo>
                        <a:pt x="415" y="681"/>
                        <a:pt x="422" y="692"/>
                        <a:pt x="429" y="707"/>
                      </a:cubicBezTo>
                      <a:cubicBezTo>
                        <a:pt x="440" y="726"/>
                        <a:pt x="451" y="748"/>
                        <a:pt x="463" y="770"/>
                      </a:cubicBezTo>
                      <a:cubicBezTo>
                        <a:pt x="470" y="781"/>
                        <a:pt x="473" y="796"/>
                        <a:pt x="481" y="806"/>
                      </a:cubicBezTo>
                      <a:cubicBezTo>
                        <a:pt x="485" y="818"/>
                        <a:pt x="488" y="829"/>
                        <a:pt x="492" y="837"/>
                      </a:cubicBezTo>
                      <a:cubicBezTo>
                        <a:pt x="500" y="854"/>
                        <a:pt x="507" y="869"/>
                        <a:pt x="507" y="869"/>
                      </a:cubicBezTo>
                      <a:cubicBezTo>
                        <a:pt x="514" y="888"/>
                        <a:pt x="522" y="907"/>
                        <a:pt x="529" y="925"/>
                      </a:cubicBezTo>
                      <a:cubicBezTo>
                        <a:pt x="581" y="1047"/>
                        <a:pt x="618" y="1180"/>
                        <a:pt x="662" y="1310"/>
                      </a:cubicBezTo>
                      <a:cubicBezTo>
                        <a:pt x="673" y="1347"/>
                        <a:pt x="685" y="1380"/>
                        <a:pt x="695" y="1414"/>
                      </a:cubicBezTo>
                      <a:cubicBezTo>
                        <a:pt x="688" y="1772"/>
                        <a:pt x="678" y="2172"/>
                        <a:pt x="662" y="2601"/>
                      </a:cubicBezTo>
                      <a:cubicBezTo>
                        <a:pt x="589" y="2435"/>
                        <a:pt x="504" y="2275"/>
                        <a:pt x="411" y="2124"/>
                      </a:cubicBezTo>
                      <a:cubicBezTo>
                        <a:pt x="400" y="2102"/>
                        <a:pt x="385" y="2083"/>
                        <a:pt x="370" y="2061"/>
                      </a:cubicBezTo>
                      <a:cubicBezTo>
                        <a:pt x="370" y="2061"/>
                        <a:pt x="352" y="2035"/>
                        <a:pt x="326" y="2005"/>
                      </a:cubicBezTo>
                      <a:cubicBezTo>
                        <a:pt x="300" y="1972"/>
                        <a:pt x="266" y="1931"/>
                        <a:pt x="237" y="1902"/>
                      </a:cubicBezTo>
                      <a:cubicBezTo>
                        <a:pt x="197" y="1864"/>
                        <a:pt x="174" y="1849"/>
                        <a:pt x="166" y="1849"/>
                      </a:cubicBezTo>
                      <a:cubicBezTo>
                        <a:pt x="164" y="1849"/>
                        <a:pt x="163" y="1851"/>
                        <a:pt x="163" y="1853"/>
                      </a:cubicBezTo>
                      <a:cubicBezTo>
                        <a:pt x="159" y="1865"/>
                        <a:pt x="181" y="1894"/>
                        <a:pt x="203" y="1931"/>
                      </a:cubicBezTo>
                      <a:cubicBezTo>
                        <a:pt x="203" y="1931"/>
                        <a:pt x="203" y="1931"/>
                        <a:pt x="203" y="1931"/>
                      </a:cubicBezTo>
                      <a:lnTo>
                        <a:pt x="203" y="1931"/>
                      </a:lnTo>
                      <a:cubicBezTo>
                        <a:pt x="202" y="1931"/>
                        <a:pt x="230" y="1974"/>
                        <a:pt x="256" y="2020"/>
                      </a:cubicBezTo>
                      <a:cubicBezTo>
                        <a:pt x="270" y="2042"/>
                        <a:pt x="285" y="2064"/>
                        <a:pt x="292" y="2083"/>
                      </a:cubicBezTo>
                      <a:cubicBezTo>
                        <a:pt x="304" y="2102"/>
                        <a:pt x="311" y="2112"/>
                        <a:pt x="311" y="2112"/>
                      </a:cubicBezTo>
                      <a:cubicBezTo>
                        <a:pt x="322" y="2131"/>
                        <a:pt x="333" y="2146"/>
                        <a:pt x="345" y="2164"/>
                      </a:cubicBezTo>
                      <a:cubicBezTo>
                        <a:pt x="448" y="2331"/>
                        <a:pt x="536" y="2508"/>
                        <a:pt x="618" y="2689"/>
                      </a:cubicBezTo>
                      <a:cubicBezTo>
                        <a:pt x="633" y="2719"/>
                        <a:pt x="644" y="2752"/>
                        <a:pt x="659" y="2785"/>
                      </a:cubicBezTo>
                      <a:cubicBezTo>
                        <a:pt x="640" y="3330"/>
                        <a:pt x="622" y="3903"/>
                        <a:pt x="603" y="4480"/>
                      </a:cubicBezTo>
                      <a:cubicBezTo>
                        <a:pt x="522" y="4299"/>
                        <a:pt x="433" y="4125"/>
                        <a:pt x="329" y="3958"/>
                      </a:cubicBezTo>
                      <a:cubicBezTo>
                        <a:pt x="314" y="3936"/>
                        <a:pt x="304" y="3917"/>
                        <a:pt x="289" y="3895"/>
                      </a:cubicBezTo>
                      <a:cubicBezTo>
                        <a:pt x="289" y="3895"/>
                        <a:pt x="270" y="3869"/>
                        <a:pt x="244" y="3840"/>
                      </a:cubicBezTo>
                      <a:cubicBezTo>
                        <a:pt x="219" y="3806"/>
                        <a:pt x="185" y="3766"/>
                        <a:pt x="152" y="3736"/>
                      </a:cubicBezTo>
                      <a:cubicBezTo>
                        <a:pt x="112" y="3699"/>
                        <a:pt x="92" y="3684"/>
                        <a:pt x="85" y="3684"/>
                      </a:cubicBezTo>
                      <a:cubicBezTo>
                        <a:pt x="83" y="3684"/>
                        <a:pt x="82" y="3686"/>
                        <a:pt x="82" y="3688"/>
                      </a:cubicBezTo>
                      <a:cubicBezTo>
                        <a:pt x="78" y="3700"/>
                        <a:pt x="96" y="3729"/>
                        <a:pt x="123" y="3766"/>
                      </a:cubicBezTo>
                      <a:cubicBezTo>
                        <a:pt x="122" y="3766"/>
                        <a:pt x="122" y="3766"/>
                        <a:pt x="122" y="3766"/>
                      </a:cubicBezTo>
                      <a:lnTo>
                        <a:pt x="122" y="3766"/>
                      </a:lnTo>
                      <a:cubicBezTo>
                        <a:pt x="121" y="3766"/>
                        <a:pt x="150" y="3809"/>
                        <a:pt x="174" y="3855"/>
                      </a:cubicBezTo>
                      <a:cubicBezTo>
                        <a:pt x="189" y="3877"/>
                        <a:pt x="200" y="3900"/>
                        <a:pt x="211" y="3917"/>
                      </a:cubicBezTo>
                      <a:cubicBezTo>
                        <a:pt x="222" y="3936"/>
                        <a:pt x="229" y="3947"/>
                        <a:pt x="229" y="3947"/>
                      </a:cubicBezTo>
                      <a:cubicBezTo>
                        <a:pt x="241" y="3966"/>
                        <a:pt x="251" y="3980"/>
                        <a:pt x="263" y="3999"/>
                      </a:cubicBezTo>
                      <a:cubicBezTo>
                        <a:pt x="362" y="4166"/>
                        <a:pt x="456" y="4343"/>
                        <a:pt x="533" y="4525"/>
                      </a:cubicBezTo>
                      <a:cubicBezTo>
                        <a:pt x="551" y="4561"/>
                        <a:pt x="570" y="4602"/>
                        <a:pt x="584" y="4643"/>
                      </a:cubicBezTo>
                      <a:cubicBezTo>
                        <a:pt x="584" y="4643"/>
                        <a:pt x="584" y="4646"/>
                        <a:pt x="589" y="4646"/>
                      </a:cubicBezTo>
                      <a:cubicBezTo>
                        <a:pt x="589" y="4646"/>
                        <a:pt x="592" y="4650"/>
                        <a:pt x="596" y="4650"/>
                      </a:cubicBezTo>
                      <a:cubicBezTo>
                        <a:pt x="577" y="5142"/>
                        <a:pt x="555" y="5631"/>
                        <a:pt x="536" y="6092"/>
                      </a:cubicBezTo>
                      <a:cubicBezTo>
                        <a:pt x="533" y="6089"/>
                        <a:pt x="533" y="6085"/>
                        <a:pt x="529" y="6082"/>
                      </a:cubicBezTo>
                      <a:cubicBezTo>
                        <a:pt x="448" y="5897"/>
                        <a:pt x="355" y="5720"/>
                        <a:pt x="251" y="5549"/>
                      </a:cubicBezTo>
                      <a:cubicBezTo>
                        <a:pt x="241" y="5527"/>
                        <a:pt x="226" y="5505"/>
                        <a:pt x="211" y="5486"/>
                      </a:cubicBezTo>
                      <a:cubicBezTo>
                        <a:pt x="211" y="5486"/>
                        <a:pt x="193" y="5460"/>
                        <a:pt x="167" y="5431"/>
                      </a:cubicBezTo>
                      <a:cubicBezTo>
                        <a:pt x="140" y="5397"/>
                        <a:pt x="108" y="5356"/>
                        <a:pt x="78" y="5327"/>
                      </a:cubicBezTo>
                      <a:cubicBezTo>
                        <a:pt x="39" y="5289"/>
                        <a:pt x="17" y="5275"/>
                        <a:pt x="8" y="5275"/>
                      </a:cubicBezTo>
                      <a:cubicBezTo>
                        <a:pt x="5" y="5275"/>
                        <a:pt x="4" y="5276"/>
                        <a:pt x="4" y="5279"/>
                      </a:cubicBezTo>
                      <a:cubicBezTo>
                        <a:pt x="0" y="5290"/>
                        <a:pt x="22" y="5320"/>
                        <a:pt x="45" y="5356"/>
                      </a:cubicBezTo>
                      <a:cubicBezTo>
                        <a:pt x="44" y="5356"/>
                        <a:pt x="44" y="5356"/>
                        <a:pt x="44" y="5356"/>
                      </a:cubicBezTo>
                      <a:lnTo>
                        <a:pt x="44" y="5356"/>
                      </a:lnTo>
                      <a:cubicBezTo>
                        <a:pt x="43" y="5356"/>
                        <a:pt x="71" y="5399"/>
                        <a:pt x="96" y="5442"/>
                      </a:cubicBezTo>
                      <a:cubicBezTo>
                        <a:pt x="111" y="5467"/>
                        <a:pt x="126" y="5490"/>
                        <a:pt x="133" y="5508"/>
                      </a:cubicBezTo>
                      <a:cubicBezTo>
                        <a:pt x="145" y="5527"/>
                        <a:pt x="152" y="5538"/>
                        <a:pt x="152" y="5538"/>
                      </a:cubicBezTo>
                      <a:cubicBezTo>
                        <a:pt x="163" y="5553"/>
                        <a:pt x="174" y="5571"/>
                        <a:pt x="185" y="5590"/>
                      </a:cubicBezTo>
                      <a:cubicBezTo>
                        <a:pt x="289" y="5756"/>
                        <a:pt x="377" y="5934"/>
                        <a:pt x="459" y="6115"/>
                      </a:cubicBezTo>
                      <a:cubicBezTo>
                        <a:pt x="473" y="6152"/>
                        <a:pt x="492" y="6193"/>
                        <a:pt x="507" y="6234"/>
                      </a:cubicBezTo>
                      <a:cubicBezTo>
                        <a:pt x="507" y="6234"/>
                        <a:pt x="507" y="6237"/>
                        <a:pt x="511" y="6237"/>
                      </a:cubicBezTo>
                      <a:cubicBezTo>
                        <a:pt x="514" y="6241"/>
                        <a:pt x="522" y="6244"/>
                        <a:pt x="529" y="6244"/>
                      </a:cubicBezTo>
                      <a:cubicBezTo>
                        <a:pt x="466" y="7528"/>
                        <a:pt x="393" y="8571"/>
                        <a:pt x="307" y="8860"/>
                      </a:cubicBezTo>
                      <a:cubicBezTo>
                        <a:pt x="355" y="8906"/>
                        <a:pt x="464" y="8921"/>
                        <a:pt x="582" y="8921"/>
                      </a:cubicBezTo>
                      <a:cubicBezTo>
                        <a:pt x="783" y="8921"/>
                        <a:pt x="1010" y="8878"/>
                        <a:pt x="1010" y="8878"/>
                      </a:cubicBezTo>
                      <a:cubicBezTo>
                        <a:pt x="784" y="8042"/>
                        <a:pt x="710" y="6833"/>
                        <a:pt x="695" y="5568"/>
                      </a:cubicBezTo>
                      <a:cubicBezTo>
                        <a:pt x="707" y="5553"/>
                        <a:pt x="714" y="5538"/>
                        <a:pt x="725" y="5523"/>
                      </a:cubicBezTo>
                      <a:cubicBezTo>
                        <a:pt x="736" y="5505"/>
                        <a:pt x="748" y="5486"/>
                        <a:pt x="758" y="5464"/>
                      </a:cubicBezTo>
                      <a:cubicBezTo>
                        <a:pt x="851" y="5283"/>
                        <a:pt x="925" y="5098"/>
                        <a:pt x="995" y="4909"/>
                      </a:cubicBezTo>
                      <a:cubicBezTo>
                        <a:pt x="1028" y="4817"/>
                        <a:pt x="1062" y="4721"/>
                        <a:pt x="1095" y="4624"/>
                      </a:cubicBezTo>
                      <a:lnTo>
                        <a:pt x="1144" y="4484"/>
                      </a:lnTo>
                      <a:lnTo>
                        <a:pt x="1169" y="4406"/>
                      </a:lnTo>
                      <a:cubicBezTo>
                        <a:pt x="1169" y="4406"/>
                        <a:pt x="1199" y="4291"/>
                        <a:pt x="1214" y="4206"/>
                      </a:cubicBezTo>
                      <a:cubicBezTo>
                        <a:pt x="1226" y="4141"/>
                        <a:pt x="1225" y="4117"/>
                        <a:pt x="1217" y="4117"/>
                      </a:cubicBezTo>
                      <a:cubicBezTo>
                        <a:pt x="1208" y="4117"/>
                        <a:pt x="1189" y="4151"/>
                        <a:pt x="1169" y="4195"/>
                      </a:cubicBezTo>
                      <a:cubicBezTo>
                        <a:pt x="1169" y="4195"/>
                        <a:pt x="1170" y="4195"/>
                        <a:pt x="1170" y="4195"/>
                      </a:cubicBezTo>
                      <a:lnTo>
                        <a:pt x="1170" y="4195"/>
                      </a:lnTo>
                      <a:cubicBezTo>
                        <a:pt x="1171" y="4195"/>
                        <a:pt x="1150" y="4241"/>
                        <a:pt x="1132" y="4291"/>
                      </a:cubicBezTo>
                      <a:cubicBezTo>
                        <a:pt x="1110" y="4339"/>
                        <a:pt x="1091" y="4391"/>
                        <a:pt x="1091" y="4391"/>
                      </a:cubicBezTo>
                      <a:lnTo>
                        <a:pt x="1014" y="4613"/>
                      </a:lnTo>
                      <a:cubicBezTo>
                        <a:pt x="984" y="4706"/>
                        <a:pt x="951" y="4798"/>
                        <a:pt x="917" y="4890"/>
                      </a:cubicBezTo>
                      <a:cubicBezTo>
                        <a:pt x="851" y="5068"/>
                        <a:pt x="781" y="5249"/>
                        <a:pt x="695" y="5416"/>
                      </a:cubicBezTo>
                      <a:cubicBezTo>
                        <a:pt x="688" y="4683"/>
                        <a:pt x="703" y="3936"/>
                        <a:pt x="725" y="3241"/>
                      </a:cubicBezTo>
                      <a:cubicBezTo>
                        <a:pt x="748" y="3211"/>
                        <a:pt x="773" y="3178"/>
                        <a:pt x="796" y="3148"/>
                      </a:cubicBezTo>
                      <a:cubicBezTo>
                        <a:pt x="910" y="2982"/>
                        <a:pt x="1014" y="2812"/>
                        <a:pt x="1106" y="2630"/>
                      </a:cubicBezTo>
                      <a:cubicBezTo>
                        <a:pt x="1117" y="2612"/>
                        <a:pt x="1129" y="2590"/>
                        <a:pt x="1139" y="2568"/>
                      </a:cubicBezTo>
                      <a:cubicBezTo>
                        <a:pt x="1139" y="2568"/>
                        <a:pt x="1151" y="2538"/>
                        <a:pt x="1166" y="2497"/>
                      </a:cubicBezTo>
                      <a:cubicBezTo>
                        <a:pt x="1180" y="2460"/>
                        <a:pt x="1195" y="2408"/>
                        <a:pt x="1206" y="2368"/>
                      </a:cubicBezTo>
                      <a:cubicBezTo>
                        <a:pt x="1220" y="2303"/>
                        <a:pt x="1221" y="2279"/>
                        <a:pt x="1213" y="2279"/>
                      </a:cubicBezTo>
                      <a:cubicBezTo>
                        <a:pt x="1212" y="2279"/>
                        <a:pt x="1211" y="2279"/>
                        <a:pt x="1210" y="2279"/>
                      </a:cubicBezTo>
                      <a:cubicBezTo>
                        <a:pt x="1199" y="2283"/>
                        <a:pt x="1184" y="2316"/>
                        <a:pt x="1161" y="2357"/>
                      </a:cubicBezTo>
                      <a:cubicBezTo>
                        <a:pt x="1162" y="2356"/>
                        <a:pt x="1162" y="2356"/>
                        <a:pt x="1162" y="2356"/>
                      </a:cubicBezTo>
                      <a:lnTo>
                        <a:pt x="1162" y="2356"/>
                      </a:lnTo>
                      <a:cubicBezTo>
                        <a:pt x="1163" y="2356"/>
                        <a:pt x="1142" y="2401"/>
                        <a:pt x="1117" y="2445"/>
                      </a:cubicBezTo>
                      <a:cubicBezTo>
                        <a:pt x="1103" y="2467"/>
                        <a:pt x="1091" y="2493"/>
                        <a:pt x="1081" y="2512"/>
                      </a:cubicBezTo>
                      <a:cubicBezTo>
                        <a:pt x="1073" y="2531"/>
                        <a:pt x="1065" y="2541"/>
                        <a:pt x="1065" y="2541"/>
                      </a:cubicBezTo>
                      <a:cubicBezTo>
                        <a:pt x="1055" y="2560"/>
                        <a:pt x="1047" y="2578"/>
                        <a:pt x="1036" y="2597"/>
                      </a:cubicBezTo>
                      <a:cubicBezTo>
                        <a:pt x="947" y="2771"/>
                        <a:pt x="844" y="2941"/>
                        <a:pt x="729" y="3100"/>
                      </a:cubicBezTo>
                      <a:lnTo>
                        <a:pt x="729" y="3100"/>
                      </a:lnTo>
                      <a:cubicBezTo>
                        <a:pt x="733" y="2994"/>
                        <a:pt x="736" y="2892"/>
                        <a:pt x="736" y="2790"/>
                      </a:cubicBezTo>
                      <a:lnTo>
                        <a:pt x="740" y="2785"/>
                      </a:lnTo>
                      <a:lnTo>
                        <a:pt x="740" y="2778"/>
                      </a:lnTo>
                      <a:lnTo>
                        <a:pt x="740" y="2775"/>
                      </a:lnTo>
                      <a:cubicBezTo>
                        <a:pt x="781" y="1380"/>
                        <a:pt x="828" y="263"/>
                        <a:pt x="72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501" name="Google Shape;1501;p13"/>
          <p:cNvSpPr txBox="1"/>
          <p:nvPr>
            <p:ph type="title"/>
          </p:nvPr>
        </p:nvSpPr>
        <p:spPr>
          <a:xfrm>
            <a:off x="4725225" y="591905"/>
            <a:ext cx="3311100" cy="18204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2200"/>
              <a:t>Oratorio: 40</a:t>
            </a:r>
            <a:endParaRPr sz="2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2200"/>
              <a:t>Puente: 58</a:t>
            </a:r>
            <a:endParaRPr sz="2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2200"/>
              <a:t>Juvanti: 135</a:t>
            </a:r>
            <a:endParaRPr sz="2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2200"/>
              <a:t>Total: 232 destinatarios</a:t>
            </a:r>
            <a:endParaRPr sz="2200"/>
          </a:p>
        </p:txBody>
      </p:sp>
      <p:grpSp>
        <p:nvGrpSpPr>
          <p:cNvPr id="1502" name="Google Shape;1502;p13"/>
          <p:cNvGrpSpPr/>
          <p:nvPr/>
        </p:nvGrpSpPr>
        <p:grpSpPr>
          <a:xfrm>
            <a:off x="5653991" y="2681624"/>
            <a:ext cx="1453568" cy="1453568"/>
            <a:chOff x="4666550" y="2854250"/>
            <a:chExt cx="1749600" cy="1749600"/>
          </a:xfrm>
        </p:grpSpPr>
        <p:sp>
          <p:nvSpPr>
            <p:cNvPr id="1503" name="Google Shape;1503;p13"/>
            <p:cNvSpPr/>
            <p:nvPr/>
          </p:nvSpPr>
          <p:spPr>
            <a:xfrm>
              <a:off x="4666550" y="2854250"/>
              <a:ext cx="1749600" cy="1749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04" name="Google Shape;1504;p13"/>
            <p:cNvSpPr/>
            <p:nvPr/>
          </p:nvSpPr>
          <p:spPr>
            <a:xfrm>
              <a:off x="4798600" y="2986300"/>
              <a:ext cx="1485600" cy="14856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grpSp>
          <p:nvGrpSpPr>
            <p:cNvPr id="1505" name="Google Shape;1505;p13"/>
            <p:cNvGrpSpPr/>
            <p:nvPr/>
          </p:nvGrpSpPr>
          <p:grpSpPr>
            <a:xfrm>
              <a:off x="5435050" y="2980482"/>
              <a:ext cx="212700" cy="1498755"/>
              <a:chOff x="5435050" y="2980482"/>
              <a:chExt cx="212700" cy="1498755"/>
            </a:xfrm>
          </p:grpSpPr>
          <p:sp>
            <p:nvSpPr>
              <p:cNvPr id="1506" name="Google Shape;1506;p13"/>
              <p:cNvSpPr/>
              <p:nvPr/>
            </p:nvSpPr>
            <p:spPr>
              <a:xfrm>
                <a:off x="5435050" y="4295337"/>
                <a:ext cx="212700" cy="183900"/>
              </a:xfrm>
              <a:prstGeom prst="triangle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507" name="Google Shape;1507;p13"/>
              <p:cNvSpPr/>
              <p:nvPr/>
            </p:nvSpPr>
            <p:spPr>
              <a:xfrm rot="10800000">
                <a:off x="5435050" y="2980482"/>
                <a:ext cx="212700" cy="183900"/>
              </a:xfrm>
              <a:prstGeom prst="triangle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</p:grpSp>
        <p:grpSp>
          <p:nvGrpSpPr>
            <p:cNvPr id="1508" name="Google Shape;1508;p13"/>
            <p:cNvGrpSpPr/>
            <p:nvPr/>
          </p:nvGrpSpPr>
          <p:grpSpPr>
            <a:xfrm rot="5400000">
              <a:off x="5435001" y="2978964"/>
              <a:ext cx="212700" cy="1500274"/>
              <a:chOff x="5435050" y="2978963"/>
              <a:chExt cx="212700" cy="1500274"/>
            </a:xfrm>
          </p:grpSpPr>
          <p:sp>
            <p:nvSpPr>
              <p:cNvPr id="1509" name="Google Shape;1509;p13"/>
              <p:cNvSpPr/>
              <p:nvPr/>
            </p:nvSpPr>
            <p:spPr>
              <a:xfrm>
                <a:off x="5435050" y="4295337"/>
                <a:ext cx="212700" cy="183900"/>
              </a:xfrm>
              <a:prstGeom prst="triangle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510" name="Google Shape;1510;p13"/>
              <p:cNvSpPr/>
              <p:nvPr/>
            </p:nvSpPr>
            <p:spPr>
              <a:xfrm rot="10800000">
                <a:off x="5435050" y="2978963"/>
                <a:ext cx="212700" cy="183900"/>
              </a:xfrm>
              <a:prstGeom prst="triangle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</p:grpSp>
        <p:grpSp>
          <p:nvGrpSpPr>
            <p:cNvPr id="1511" name="Google Shape;1511;p13"/>
            <p:cNvGrpSpPr/>
            <p:nvPr/>
          </p:nvGrpSpPr>
          <p:grpSpPr>
            <a:xfrm rot="1800044">
              <a:off x="5418087" y="3317382"/>
              <a:ext cx="253849" cy="830760"/>
              <a:chOff x="7228742" y="2787055"/>
              <a:chExt cx="253855" cy="830778"/>
            </a:xfrm>
          </p:grpSpPr>
          <p:sp>
            <p:nvSpPr>
              <p:cNvPr id="1512" name="Google Shape;1512;p13"/>
              <p:cNvSpPr/>
              <p:nvPr/>
            </p:nvSpPr>
            <p:spPr>
              <a:xfrm rot="10800000">
                <a:off x="7228742" y="3202333"/>
                <a:ext cx="253800" cy="415500"/>
              </a:xfrm>
              <a:prstGeom prst="triangle">
                <a:avLst>
                  <a:gd fmla="val 50000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513" name="Google Shape;1513;p13"/>
              <p:cNvSpPr/>
              <p:nvPr/>
            </p:nvSpPr>
            <p:spPr>
              <a:xfrm>
                <a:off x="7228797" y="2787055"/>
                <a:ext cx="253800" cy="415500"/>
              </a:xfrm>
              <a:prstGeom prst="triangle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514" name="Google Shape;1514;p13"/>
              <p:cNvSpPr/>
              <p:nvPr/>
            </p:nvSpPr>
            <p:spPr>
              <a:xfrm>
                <a:off x="7304375" y="3151088"/>
                <a:ext cx="102600" cy="1026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9" name="Google Shape;1519;p10"/>
          <p:cNvGrpSpPr/>
          <p:nvPr/>
        </p:nvGrpSpPr>
        <p:grpSpPr>
          <a:xfrm>
            <a:off x="7811916" y="3930740"/>
            <a:ext cx="758273" cy="1107866"/>
            <a:chOff x="7224532" y="2036448"/>
            <a:chExt cx="1668368" cy="2437549"/>
          </a:xfrm>
        </p:grpSpPr>
        <p:sp>
          <p:nvSpPr>
            <p:cNvPr id="1520" name="Google Shape;1520;p10"/>
            <p:cNvSpPr/>
            <p:nvPr/>
          </p:nvSpPr>
          <p:spPr>
            <a:xfrm>
              <a:off x="7224532" y="2036448"/>
              <a:ext cx="1668368" cy="1961512"/>
            </a:xfrm>
            <a:custGeom>
              <a:rect b="b" l="l" r="r" t="t"/>
              <a:pathLst>
                <a:path extrusionOk="0" h="5233" w="4451">
                  <a:moveTo>
                    <a:pt x="2307" y="1"/>
                  </a:moveTo>
                  <a:cubicBezTo>
                    <a:pt x="1217" y="1"/>
                    <a:pt x="125" y="1230"/>
                    <a:pt x="63" y="2385"/>
                  </a:cubicBezTo>
                  <a:cubicBezTo>
                    <a:pt x="0" y="3561"/>
                    <a:pt x="596" y="5159"/>
                    <a:pt x="1953" y="5229"/>
                  </a:cubicBezTo>
                  <a:cubicBezTo>
                    <a:pt x="1992" y="5231"/>
                    <a:pt x="2031" y="5232"/>
                    <a:pt x="2069" y="5232"/>
                  </a:cubicBezTo>
                  <a:cubicBezTo>
                    <a:pt x="3524" y="5232"/>
                    <a:pt x="4330" y="3739"/>
                    <a:pt x="4391" y="2588"/>
                  </a:cubicBezTo>
                  <a:cubicBezTo>
                    <a:pt x="4451" y="1412"/>
                    <a:pt x="3493" y="62"/>
                    <a:pt x="2379" y="3"/>
                  </a:cubicBezTo>
                  <a:cubicBezTo>
                    <a:pt x="2355" y="1"/>
                    <a:pt x="2331" y="1"/>
                    <a:pt x="23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10"/>
            <p:cNvSpPr/>
            <p:nvPr/>
          </p:nvSpPr>
          <p:spPr>
            <a:xfrm>
              <a:off x="7883108" y="2036823"/>
              <a:ext cx="1009792" cy="1961137"/>
            </a:xfrm>
            <a:custGeom>
              <a:rect b="b" l="l" r="r" t="t"/>
              <a:pathLst>
                <a:path extrusionOk="0" h="5232" w="2694">
                  <a:moveTo>
                    <a:pt x="565" y="1"/>
                  </a:moveTo>
                  <a:cubicBezTo>
                    <a:pt x="388" y="1"/>
                    <a:pt x="212" y="30"/>
                    <a:pt x="41" y="87"/>
                  </a:cubicBezTo>
                  <a:cubicBezTo>
                    <a:pt x="1040" y="316"/>
                    <a:pt x="2154" y="1600"/>
                    <a:pt x="2076" y="2684"/>
                  </a:cubicBezTo>
                  <a:cubicBezTo>
                    <a:pt x="1976" y="4070"/>
                    <a:pt x="1121" y="4900"/>
                    <a:pt x="1" y="5206"/>
                  </a:cubicBezTo>
                  <a:cubicBezTo>
                    <a:pt x="63" y="5218"/>
                    <a:pt x="130" y="5225"/>
                    <a:pt x="196" y="5228"/>
                  </a:cubicBezTo>
                  <a:cubicBezTo>
                    <a:pt x="235" y="5230"/>
                    <a:pt x="274" y="5231"/>
                    <a:pt x="312" y="5231"/>
                  </a:cubicBezTo>
                  <a:cubicBezTo>
                    <a:pt x="1767" y="5231"/>
                    <a:pt x="2573" y="3738"/>
                    <a:pt x="2634" y="2587"/>
                  </a:cubicBezTo>
                  <a:cubicBezTo>
                    <a:pt x="2694" y="1411"/>
                    <a:pt x="1736" y="61"/>
                    <a:pt x="622" y="2"/>
                  </a:cubicBezTo>
                  <a:cubicBezTo>
                    <a:pt x="603" y="1"/>
                    <a:pt x="584" y="1"/>
                    <a:pt x="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10"/>
            <p:cNvSpPr/>
            <p:nvPr/>
          </p:nvSpPr>
          <p:spPr>
            <a:xfrm>
              <a:off x="7439684" y="2251600"/>
              <a:ext cx="1169844" cy="2222397"/>
            </a:xfrm>
            <a:custGeom>
              <a:rect b="b" l="l" r="r" t="t"/>
              <a:pathLst>
                <a:path extrusionOk="0" h="5929" w="3121">
                  <a:moveTo>
                    <a:pt x="1674" y="0"/>
                  </a:moveTo>
                  <a:cubicBezTo>
                    <a:pt x="1660" y="0"/>
                    <a:pt x="1617" y="160"/>
                    <a:pt x="1531" y="553"/>
                  </a:cubicBezTo>
                  <a:cubicBezTo>
                    <a:pt x="1490" y="834"/>
                    <a:pt x="1446" y="1115"/>
                    <a:pt x="1409" y="1400"/>
                  </a:cubicBezTo>
                  <a:cubicBezTo>
                    <a:pt x="1302" y="1271"/>
                    <a:pt x="1206" y="1138"/>
                    <a:pt x="1106" y="1001"/>
                  </a:cubicBezTo>
                  <a:cubicBezTo>
                    <a:pt x="1095" y="716"/>
                    <a:pt x="1132" y="409"/>
                    <a:pt x="1188" y="127"/>
                  </a:cubicBezTo>
                  <a:cubicBezTo>
                    <a:pt x="1198" y="61"/>
                    <a:pt x="1197" y="35"/>
                    <a:pt x="1189" y="35"/>
                  </a:cubicBezTo>
                  <a:cubicBezTo>
                    <a:pt x="1165" y="35"/>
                    <a:pt x="1076" y="281"/>
                    <a:pt x="1073" y="320"/>
                  </a:cubicBezTo>
                  <a:cubicBezTo>
                    <a:pt x="1036" y="505"/>
                    <a:pt x="1017" y="694"/>
                    <a:pt x="1024" y="882"/>
                  </a:cubicBezTo>
                  <a:cubicBezTo>
                    <a:pt x="865" y="664"/>
                    <a:pt x="710" y="409"/>
                    <a:pt x="544" y="194"/>
                  </a:cubicBezTo>
                  <a:cubicBezTo>
                    <a:pt x="506" y="146"/>
                    <a:pt x="485" y="127"/>
                    <a:pt x="477" y="127"/>
                  </a:cubicBezTo>
                  <a:cubicBezTo>
                    <a:pt x="447" y="127"/>
                    <a:pt x="599" y="409"/>
                    <a:pt x="599" y="409"/>
                  </a:cubicBezTo>
                  <a:cubicBezTo>
                    <a:pt x="599" y="409"/>
                    <a:pt x="599" y="409"/>
                    <a:pt x="599" y="409"/>
                  </a:cubicBezTo>
                  <a:lnTo>
                    <a:pt x="599" y="409"/>
                  </a:lnTo>
                  <a:cubicBezTo>
                    <a:pt x="851" y="783"/>
                    <a:pt x="1099" y="1163"/>
                    <a:pt x="1394" y="1508"/>
                  </a:cubicBezTo>
                  <a:cubicBezTo>
                    <a:pt x="1306" y="2188"/>
                    <a:pt x="1261" y="2565"/>
                    <a:pt x="1213" y="3306"/>
                  </a:cubicBezTo>
                  <a:cubicBezTo>
                    <a:pt x="1039" y="3146"/>
                    <a:pt x="877" y="2973"/>
                    <a:pt x="729" y="2784"/>
                  </a:cubicBezTo>
                  <a:cubicBezTo>
                    <a:pt x="754" y="2499"/>
                    <a:pt x="858" y="2214"/>
                    <a:pt x="954" y="1947"/>
                  </a:cubicBezTo>
                  <a:cubicBezTo>
                    <a:pt x="977" y="1881"/>
                    <a:pt x="980" y="1856"/>
                    <a:pt x="972" y="1856"/>
                  </a:cubicBezTo>
                  <a:cubicBezTo>
                    <a:pt x="946" y="1856"/>
                    <a:pt x="817" y="2078"/>
                    <a:pt x="807" y="2114"/>
                  </a:cubicBezTo>
                  <a:cubicBezTo>
                    <a:pt x="736" y="2299"/>
                    <a:pt x="684" y="2495"/>
                    <a:pt x="658" y="2691"/>
                  </a:cubicBezTo>
                  <a:cubicBezTo>
                    <a:pt x="418" y="2388"/>
                    <a:pt x="233" y="2010"/>
                    <a:pt x="63" y="1670"/>
                  </a:cubicBezTo>
                  <a:cubicBezTo>
                    <a:pt x="41" y="1625"/>
                    <a:pt x="19" y="1590"/>
                    <a:pt x="9" y="1590"/>
                  </a:cubicBezTo>
                  <a:cubicBezTo>
                    <a:pt x="0" y="1590"/>
                    <a:pt x="1" y="1616"/>
                    <a:pt x="18" y="1685"/>
                  </a:cubicBezTo>
                  <a:cubicBezTo>
                    <a:pt x="233" y="2358"/>
                    <a:pt x="696" y="2939"/>
                    <a:pt x="1210" y="3417"/>
                  </a:cubicBezTo>
                  <a:cubicBezTo>
                    <a:pt x="1236" y="3959"/>
                    <a:pt x="1049" y="5929"/>
                    <a:pt x="1473" y="5929"/>
                  </a:cubicBezTo>
                  <a:cubicBezTo>
                    <a:pt x="1515" y="5929"/>
                    <a:pt x="1562" y="5910"/>
                    <a:pt x="1616" y="5869"/>
                  </a:cubicBezTo>
                  <a:cubicBezTo>
                    <a:pt x="1495" y="5273"/>
                    <a:pt x="1409" y="4663"/>
                    <a:pt x="1369" y="4052"/>
                  </a:cubicBezTo>
                  <a:cubicBezTo>
                    <a:pt x="1765" y="3938"/>
                    <a:pt x="2171" y="3801"/>
                    <a:pt x="2523" y="3576"/>
                  </a:cubicBezTo>
                  <a:cubicBezTo>
                    <a:pt x="2584" y="3531"/>
                    <a:pt x="2596" y="3513"/>
                    <a:pt x="2576" y="3513"/>
                  </a:cubicBezTo>
                  <a:cubicBezTo>
                    <a:pt x="2511" y="3513"/>
                    <a:pt x="2092" y="3712"/>
                    <a:pt x="2060" y="3723"/>
                  </a:cubicBezTo>
                  <a:cubicBezTo>
                    <a:pt x="1975" y="3298"/>
                    <a:pt x="2364" y="3028"/>
                    <a:pt x="2627" y="2758"/>
                  </a:cubicBezTo>
                  <a:cubicBezTo>
                    <a:pt x="2683" y="2703"/>
                    <a:pt x="2694" y="2682"/>
                    <a:pt x="2680" y="2682"/>
                  </a:cubicBezTo>
                  <a:cubicBezTo>
                    <a:pt x="2645" y="2682"/>
                    <a:pt x="2447" y="2816"/>
                    <a:pt x="2422" y="2843"/>
                  </a:cubicBezTo>
                  <a:cubicBezTo>
                    <a:pt x="2297" y="2954"/>
                    <a:pt x="2186" y="3079"/>
                    <a:pt x="2086" y="3217"/>
                  </a:cubicBezTo>
                  <a:cubicBezTo>
                    <a:pt x="2098" y="3157"/>
                    <a:pt x="2127" y="2965"/>
                    <a:pt x="2138" y="2906"/>
                  </a:cubicBezTo>
                  <a:cubicBezTo>
                    <a:pt x="2149" y="2839"/>
                    <a:pt x="2148" y="2813"/>
                    <a:pt x="2141" y="2813"/>
                  </a:cubicBezTo>
                  <a:cubicBezTo>
                    <a:pt x="2117" y="2813"/>
                    <a:pt x="2029" y="3059"/>
                    <a:pt x="2023" y="3098"/>
                  </a:cubicBezTo>
                  <a:cubicBezTo>
                    <a:pt x="1983" y="3313"/>
                    <a:pt x="1964" y="3535"/>
                    <a:pt x="1979" y="3757"/>
                  </a:cubicBezTo>
                  <a:cubicBezTo>
                    <a:pt x="1779" y="3838"/>
                    <a:pt x="1572" y="3909"/>
                    <a:pt x="1365" y="3967"/>
                  </a:cubicBezTo>
                  <a:cubicBezTo>
                    <a:pt x="1346" y="3671"/>
                    <a:pt x="1343" y="3376"/>
                    <a:pt x="1350" y="3079"/>
                  </a:cubicBezTo>
                  <a:cubicBezTo>
                    <a:pt x="1531" y="2813"/>
                    <a:pt x="1676" y="2495"/>
                    <a:pt x="1872" y="2229"/>
                  </a:cubicBezTo>
                  <a:cubicBezTo>
                    <a:pt x="2267" y="2111"/>
                    <a:pt x="2682" y="1974"/>
                    <a:pt x="3033" y="1748"/>
                  </a:cubicBezTo>
                  <a:cubicBezTo>
                    <a:pt x="3085" y="1713"/>
                    <a:pt x="3121" y="1682"/>
                    <a:pt x="3096" y="1682"/>
                  </a:cubicBezTo>
                  <a:cubicBezTo>
                    <a:pt x="3084" y="1682"/>
                    <a:pt x="3057" y="1689"/>
                    <a:pt x="3011" y="1708"/>
                  </a:cubicBezTo>
                  <a:cubicBezTo>
                    <a:pt x="2619" y="1863"/>
                    <a:pt x="2338" y="2010"/>
                    <a:pt x="1946" y="2121"/>
                  </a:cubicBezTo>
                  <a:cubicBezTo>
                    <a:pt x="2145" y="1826"/>
                    <a:pt x="2412" y="1541"/>
                    <a:pt x="2671" y="1308"/>
                  </a:cubicBezTo>
                  <a:cubicBezTo>
                    <a:pt x="2714" y="1265"/>
                    <a:pt x="2746" y="1228"/>
                    <a:pt x="2727" y="1228"/>
                  </a:cubicBezTo>
                  <a:cubicBezTo>
                    <a:pt x="2717" y="1228"/>
                    <a:pt x="2692" y="1240"/>
                    <a:pt x="2644" y="1267"/>
                  </a:cubicBezTo>
                  <a:cubicBezTo>
                    <a:pt x="2057" y="1663"/>
                    <a:pt x="1705" y="2325"/>
                    <a:pt x="1354" y="2920"/>
                  </a:cubicBezTo>
                  <a:cubicBezTo>
                    <a:pt x="1303" y="2630"/>
                    <a:pt x="1729" y="0"/>
                    <a:pt x="1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3" name="Google Shape;1523;p10"/>
          <p:cNvGrpSpPr/>
          <p:nvPr/>
        </p:nvGrpSpPr>
        <p:grpSpPr>
          <a:xfrm>
            <a:off x="993227" y="3809787"/>
            <a:ext cx="695496" cy="1107848"/>
            <a:chOff x="391548" y="4098248"/>
            <a:chExt cx="496004" cy="790078"/>
          </a:xfrm>
        </p:grpSpPr>
        <p:sp>
          <p:nvSpPr>
            <p:cNvPr id="1524" name="Google Shape;1524;p10"/>
            <p:cNvSpPr/>
            <p:nvPr/>
          </p:nvSpPr>
          <p:spPr>
            <a:xfrm>
              <a:off x="422152" y="4098248"/>
              <a:ext cx="404899" cy="685961"/>
            </a:xfrm>
            <a:custGeom>
              <a:rect b="b" l="l" r="r" t="t"/>
              <a:pathLst>
                <a:path extrusionOk="0" h="3900" w="2302">
                  <a:moveTo>
                    <a:pt x="1288" y="0"/>
                  </a:moveTo>
                  <a:lnTo>
                    <a:pt x="1288" y="0"/>
                  </a:lnTo>
                  <a:cubicBezTo>
                    <a:pt x="1174" y="648"/>
                    <a:pt x="936" y="603"/>
                    <a:pt x="788" y="936"/>
                  </a:cubicBezTo>
                  <a:cubicBezTo>
                    <a:pt x="674" y="1199"/>
                    <a:pt x="711" y="1684"/>
                    <a:pt x="674" y="1890"/>
                  </a:cubicBezTo>
                  <a:cubicBezTo>
                    <a:pt x="533" y="1661"/>
                    <a:pt x="592" y="1310"/>
                    <a:pt x="581" y="1306"/>
                  </a:cubicBezTo>
                  <a:cubicBezTo>
                    <a:pt x="577" y="1304"/>
                    <a:pt x="573" y="1303"/>
                    <a:pt x="569" y="1303"/>
                  </a:cubicBezTo>
                  <a:cubicBezTo>
                    <a:pt x="548" y="1303"/>
                    <a:pt x="531" y="1324"/>
                    <a:pt x="522" y="1343"/>
                  </a:cubicBezTo>
                  <a:cubicBezTo>
                    <a:pt x="474" y="1435"/>
                    <a:pt x="437" y="1532"/>
                    <a:pt x="414" y="1631"/>
                  </a:cubicBezTo>
                  <a:cubicBezTo>
                    <a:pt x="370" y="1831"/>
                    <a:pt x="256" y="2500"/>
                    <a:pt x="530" y="2838"/>
                  </a:cubicBezTo>
                  <a:cubicBezTo>
                    <a:pt x="524" y="2838"/>
                    <a:pt x="518" y="2838"/>
                    <a:pt x="512" y="2838"/>
                  </a:cubicBezTo>
                  <a:cubicBezTo>
                    <a:pt x="339" y="2838"/>
                    <a:pt x="201" y="2684"/>
                    <a:pt x="1" y="2397"/>
                  </a:cubicBezTo>
                  <a:lnTo>
                    <a:pt x="1" y="2397"/>
                  </a:lnTo>
                  <a:cubicBezTo>
                    <a:pt x="82" y="3315"/>
                    <a:pt x="404" y="3707"/>
                    <a:pt x="759" y="3840"/>
                  </a:cubicBezTo>
                  <a:cubicBezTo>
                    <a:pt x="872" y="3883"/>
                    <a:pt x="990" y="3900"/>
                    <a:pt x="1103" y="3900"/>
                  </a:cubicBezTo>
                  <a:cubicBezTo>
                    <a:pt x="1365" y="3900"/>
                    <a:pt x="1609" y="3810"/>
                    <a:pt x="1754" y="3733"/>
                  </a:cubicBezTo>
                  <a:cubicBezTo>
                    <a:pt x="1813" y="3699"/>
                    <a:pt x="1854" y="3670"/>
                    <a:pt x="1876" y="3651"/>
                  </a:cubicBezTo>
                  <a:cubicBezTo>
                    <a:pt x="2301" y="3237"/>
                    <a:pt x="2261" y="2753"/>
                    <a:pt x="2190" y="2586"/>
                  </a:cubicBezTo>
                  <a:lnTo>
                    <a:pt x="2190" y="2586"/>
                  </a:lnTo>
                  <a:cubicBezTo>
                    <a:pt x="2052" y="2915"/>
                    <a:pt x="1900" y="3026"/>
                    <a:pt x="1810" y="3026"/>
                  </a:cubicBezTo>
                  <a:cubicBezTo>
                    <a:pt x="1739" y="3026"/>
                    <a:pt x="1705" y="2957"/>
                    <a:pt x="1746" y="2871"/>
                  </a:cubicBezTo>
                  <a:cubicBezTo>
                    <a:pt x="1865" y="2693"/>
                    <a:pt x="2224" y="1812"/>
                    <a:pt x="1569" y="1235"/>
                  </a:cubicBezTo>
                  <a:lnTo>
                    <a:pt x="1569" y="1235"/>
                  </a:lnTo>
                  <a:cubicBezTo>
                    <a:pt x="1628" y="1346"/>
                    <a:pt x="1672" y="1465"/>
                    <a:pt x="1684" y="1587"/>
                  </a:cubicBezTo>
                  <a:cubicBezTo>
                    <a:pt x="1691" y="1709"/>
                    <a:pt x="1662" y="1839"/>
                    <a:pt x="1577" y="1931"/>
                  </a:cubicBezTo>
                  <a:cubicBezTo>
                    <a:pt x="1546" y="1964"/>
                    <a:pt x="1506" y="1994"/>
                    <a:pt x="1458" y="2001"/>
                  </a:cubicBezTo>
                  <a:cubicBezTo>
                    <a:pt x="1452" y="2002"/>
                    <a:pt x="1446" y="2002"/>
                    <a:pt x="1441" y="2002"/>
                  </a:cubicBezTo>
                  <a:cubicBezTo>
                    <a:pt x="1413" y="2002"/>
                    <a:pt x="1386" y="1995"/>
                    <a:pt x="1362" y="1983"/>
                  </a:cubicBezTo>
                  <a:cubicBezTo>
                    <a:pt x="1218" y="1913"/>
                    <a:pt x="1118" y="1146"/>
                    <a:pt x="1121" y="988"/>
                  </a:cubicBezTo>
                  <a:cubicBezTo>
                    <a:pt x="1140" y="581"/>
                    <a:pt x="1587" y="544"/>
                    <a:pt x="12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10"/>
            <p:cNvSpPr/>
            <p:nvPr/>
          </p:nvSpPr>
          <p:spPr>
            <a:xfrm>
              <a:off x="506754" y="4359086"/>
              <a:ext cx="240266" cy="425120"/>
            </a:xfrm>
            <a:custGeom>
              <a:rect b="b" l="l" r="r" t="t"/>
              <a:pathLst>
                <a:path extrusionOk="0" h="2417" w="1366">
                  <a:moveTo>
                    <a:pt x="485" y="1"/>
                  </a:moveTo>
                  <a:cubicBezTo>
                    <a:pt x="389" y="307"/>
                    <a:pt x="271" y="725"/>
                    <a:pt x="404" y="1399"/>
                  </a:cubicBezTo>
                  <a:cubicBezTo>
                    <a:pt x="394" y="1501"/>
                    <a:pt x="285" y="1632"/>
                    <a:pt x="182" y="1632"/>
                  </a:cubicBezTo>
                  <a:cubicBezTo>
                    <a:pt x="123" y="1632"/>
                    <a:pt x="66" y="1590"/>
                    <a:pt x="30" y="1476"/>
                  </a:cubicBezTo>
                  <a:lnTo>
                    <a:pt x="30" y="1476"/>
                  </a:lnTo>
                  <a:cubicBezTo>
                    <a:pt x="0" y="1743"/>
                    <a:pt x="93" y="2109"/>
                    <a:pt x="278" y="2357"/>
                  </a:cubicBezTo>
                  <a:cubicBezTo>
                    <a:pt x="391" y="2400"/>
                    <a:pt x="509" y="2417"/>
                    <a:pt x="622" y="2417"/>
                  </a:cubicBezTo>
                  <a:cubicBezTo>
                    <a:pt x="884" y="2417"/>
                    <a:pt x="1128" y="2327"/>
                    <a:pt x="1273" y="2250"/>
                  </a:cubicBezTo>
                  <a:cubicBezTo>
                    <a:pt x="1336" y="2124"/>
                    <a:pt x="1365" y="1968"/>
                    <a:pt x="1365" y="1850"/>
                  </a:cubicBezTo>
                  <a:lnTo>
                    <a:pt x="1365" y="1850"/>
                  </a:lnTo>
                  <a:cubicBezTo>
                    <a:pt x="1304" y="1934"/>
                    <a:pt x="1140" y="2026"/>
                    <a:pt x="1034" y="2026"/>
                  </a:cubicBezTo>
                  <a:cubicBezTo>
                    <a:pt x="981" y="2026"/>
                    <a:pt x="943" y="2002"/>
                    <a:pt x="940" y="1943"/>
                  </a:cubicBezTo>
                  <a:cubicBezTo>
                    <a:pt x="922" y="1492"/>
                    <a:pt x="1207" y="1099"/>
                    <a:pt x="1070" y="667"/>
                  </a:cubicBezTo>
                  <a:lnTo>
                    <a:pt x="1070" y="667"/>
                  </a:lnTo>
                  <a:cubicBezTo>
                    <a:pt x="1017" y="763"/>
                    <a:pt x="946" y="1198"/>
                    <a:pt x="755" y="1198"/>
                  </a:cubicBezTo>
                  <a:cubicBezTo>
                    <a:pt x="742" y="1198"/>
                    <a:pt x="729" y="1196"/>
                    <a:pt x="715" y="1191"/>
                  </a:cubicBezTo>
                  <a:cubicBezTo>
                    <a:pt x="526" y="1133"/>
                    <a:pt x="466" y="304"/>
                    <a:pt x="4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10"/>
            <p:cNvSpPr/>
            <p:nvPr/>
          </p:nvSpPr>
          <p:spPr>
            <a:xfrm>
              <a:off x="562159" y="4726159"/>
              <a:ext cx="297430" cy="151615"/>
            </a:xfrm>
            <a:custGeom>
              <a:rect b="b" l="l" r="r" t="t"/>
              <a:pathLst>
                <a:path extrusionOk="0" h="862" w="1691">
                  <a:moveTo>
                    <a:pt x="470" y="0"/>
                  </a:moveTo>
                  <a:cubicBezTo>
                    <a:pt x="274" y="67"/>
                    <a:pt x="0" y="347"/>
                    <a:pt x="0" y="347"/>
                  </a:cubicBezTo>
                  <a:lnTo>
                    <a:pt x="743" y="710"/>
                  </a:lnTo>
                  <a:lnTo>
                    <a:pt x="781" y="725"/>
                  </a:lnTo>
                  <a:lnTo>
                    <a:pt x="1146" y="861"/>
                  </a:lnTo>
                  <a:lnTo>
                    <a:pt x="1387" y="658"/>
                  </a:lnTo>
                  <a:lnTo>
                    <a:pt x="1387" y="655"/>
                  </a:lnTo>
                  <a:lnTo>
                    <a:pt x="1691" y="395"/>
                  </a:lnTo>
                  <a:lnTo>
                    <a:pt x="581" y="37"/>
                  </a:lnTo>
                  <a:lnTo>
                    <a:pt x="4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10"/>
            <p:cNvSpPr/>
            <p:nvPr/>
          </p:nvSpPr>
          <p:spPr>
            <a:xfrm>
              <a:off x="562159" y="4726159"/>
              <a:ext cx="137370" cy="127518"/>
            </a:xfrm>
            <a:custGeom>
              <a:rect b="b" l="l" r="r" t="t"/>
              <a:pathLst>
                <a:path extrusionOk="0" h="725" w="781">
                  <a:moveTo>
                    <a:pt x="470" y="0"/>
                  </a:moveTo>
                  <a:cubicBezTo>
                    <a:pt x="274" y="67"/>
                    <a:pt x="0" y="347"/>
                    <a:pt x="0" y="347"/>
                  </a:cubicBezTo>
                  <a:lnTo>
                    <a:pt x="743" y="710"/>
                  </a:lnTo>
                  <a:lnTo>
                    <a:pt x="781" y="725"/>
                  </a:lnTo>
                  <a:lnTo>
                    <a:pt x="781" y="725"/>
                  </a:lnTo>
                  <a:lnTo>
                    <a:pt x="718" y="511"/>
                  </a:lnTo>
                  <a:lnTo>
                    <a:pt x="702" y="462"/>
                  </a:lnTo>
                  <a:lnTo>
                    <a:pt x="581" y="37"/>
                  </a:lnTo>
                  <a:lnTo>
                    <a:pt x="470" y="0"/>
                  </a:lnTo>
                  <a:close/>
                </a:path>
              </a:pathLst>
            </a:custGeom>
            <a:solidFill>
              <a:srgbClr val="935200">
                <a:alpha val="474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10"/>
            <p:cNvSpPr/>
            <p:nvPr/>
          </p:nvSpPr>
          <p:spPr>
            <a:xfrm>
              <a:off x="594522" y="4767668"/>
              <a:ext cx="185036" cy="65958"/>
            </a:xfrm>
            <a:custGeom>
              <a:rect b="b" l="l" r="r" t="t"/>
              <a:pathLst>
                <a:path extrusionOk="0" h="375" w="1052">
                  <a:moveTo>
                    <a:pt x="30" y="0"/>
                  </a:moveTo>
                  <a:lnTo>
                    <a:pt x="1" y="34"/>
                  </a:lnTo>
                  <a:lnTo>
                    <a:pt x="685" y="348"/>
                  </a:lnTo>
                  <a:lnTo>
                    <a:pt x="1051" y="374"/>
                  </a:lnTo>
                  <a:lnTo>
                    <a:pt x="696" y="31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10"/>
            <p:cNvSpPr/>
            <p:nvPr/>
          </p:nvSpPr>
          <p:spPr>
            <a:xfrm>
              <a:off x="763725" y="4795106"/>
              <a:ext cx="123827" cy="93220"/>
            </a:xfrm>
            <a:custGeom>
              <a:rect b="b" l="l" r="r" t="t"/>
              <a:pathLst>
                <a:path extrusionOk="0" h="530" w="704">
                  <a:moveTo>
                    <a:pt x="486" y="1"/>
                  </a:moveTo>
                  <a:cubicBezTo>
                    <a:pt x="55" y="1"/>
                    <a:pt x="0" y="469"/>
                    <a:pt x="0" y="469"/>
                  </a:cubicBezTo>
                  <a:cubicBezTo>
                    <a:pt x="0" y="469"/>
                    <a:pt x="126" y="507"/>
                    <a:pt x="267" y="522"/>
                  </a:cubicBezTo>
                  <a:cubicBezTo>
                    <a:pt x="275" y="522"/>
                    <a:pt x="285" y="525"/>
                    <a:pt x="292" y="525"/>
                  </a:cubicBezTo>
                  <a:cubicBezTo>
                    <a:pt x="323" y="528"/>
                    <a:pt x="354" y="529"/>
                    <a:pt x="384" y="529"/>
                  </a:cubicBezTo>
                  <a:cubicBezTo>
                    <a:pt x="489" y="529"/>
                    <a:pt x="586" y="511"/>
                    <a:pt x="630" y="447"/>
                  </a:cubicBezTo>
                  <a:cubicBezTo>
                    <a:pt x="704" y="288"/>
                    <a:pt x="656" y="155"/>
                    <a:pt x="608" y="78"/>
                  </a:cubicBezTo>
                  <a:cubicBezTo>
                    <a:pt x="600" y="70"/>
                    <a:pt x="593" y="59"/>
                    <a:pt x="585" y="52"/>
                  </a:cubicBezTo>
                  <a:cubicBezTo>
                    <a:pt x="563" y="18"/>
                    <a:pt x="545" y="3"/>
                    <a:pt x="545" y="3"/>
                  </a:cubicBezTo>
                  <a:cubicBezTo>
                    <a:pt x="524" y="1"/>
                    <a:pt x="505" y="1"/>
                    <a:pt x="4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10"/>
            <p:cNvSpPr/>
            <p:nvPr/>
          </p:nvSpPr>
          <p:spPr>
            <a:xfrm>
              <a:off x="785359" y="4810936"/>
              <a:ext cx="57340" cy="67365"/>
            </a:xfrm>
            <a:custGeom>
              <a:rect b="b" l="l" r="r" t="t"/>
              <a:pathLst>
                <a:path extrusionOk="0" h="383" w="326">
                  <a:moveTo>
                    <a:pt x="307" y="0"/>
                  </a:moveTo>
                  <a:cubicBezTo>
                    <a:pt x="254" y="0"/>
                    <a:pt x="49" y="104"/>
                    <a:pt x="29" y="198"/>
                  </a:cubicBezTo>
                  <a:cubicBezTo>
                    <a:pt x="19" y="228"/>
                    <a:pt x="7" y="254"/>
                    <a:pt x="3" y="287"/>
                  </a:cubicBezTo>
                  <a:cubicBezTo>
                    <a:pt x="1" y="304"/>
                    <a:pt x="11" y="382"/>
                    <a:pt x="19" y="382"/>
                  </a:cubicBezTo>
                  <a:cubicBezTo>
                    <a:pt x="22" y="382"/>
                    <a:pt x="24" y="374"/>
                    <a:pt x="26" y="354"/>
                  </a:cubicBezTo>
                  <a:cubicBezTo>
                    <a:pt x="26" y="173"/>
                    <a:pt x="140" y="73"/>
                    <a:pt x="307" y="29"/>
                  </a:cubicBezTo>
                  <a:cubicBezTo>
                    <a:pt x="325" y="9"/>
                    <a:pt x="323" y="0"/>
                    <a:pt x="3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10"/>
            <p:cNvSpPr/>
            <p:nvPr/>
          </p:nvSpPr>
          <p:spPr>
            <a:xfrm>
              <a:off x="832321" y="4817443"/>
              <a:ext cx="46259" cy="62968"/>
            </a:xfrm>
            <a:custGeom>
              <a:rect b="b" l="l" r="r" t="t"/>
              <a:pathLst>
                <a:path extrusionOk="0" h="358" w="263">
                  <a:moveTo>
                    <a:pt x="136" y="0"/>
                  </a:moveTo>
                  <a:cubicBezTo>
                    <a:pt x="128" y="0"/>
                    <a:pt x="122" y="9"/>
                    <a:pt x="124" y="21"/>
                  </a:cubicBezTo>
                  <a:cubicBezTo>
                    <a:pt x="158" y="65"/>
                    <a:pt x="187" y="125"/>
                    <a:pt x="195" y="176"/>
                  </a:cubicBezTo>
                  <a:cubicBezTo>
                    <a:pt x="209" y="331"/>
                    <a:pt x="0" y="358"/>
                    <a:pt x="66" y="358"/>
                  </a:cubicBezTo>
                  <a:cubicBezTo>
                    <a:pt x="71" y="358"/>
                    <a:pt x="77" y="358"/>
                    <a:pt x="84" y="357"/>
                  </a:cubicBezTo>
                  <a:cubicBezTo>
                    <a:pt x="262" y="328"/>
                    <a:pt x="247" y="113"/>
                    <a:pt x="143" y="2"/>
                  </a:cubicBezTo>
                  <a:cubicBezTo>
                    <a:pt x="141" y="1"/>
                    <a:pt x="138" y="0"/>
                    <a:pt x="1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10"/>
            <p:cNvSpPr/>
            <p:nvPr/>
          </p:nvSpPr>
          <p:spPr>
            <a:xfrm>
              <a:off x="812622" y="4827293"/>
              <a:ext cx="23745" cy="49073"/>
            </a:xfrm>
            <a:custGeom>
              <a:rect b="b" l="l" r="r" t="t"/>
              <a:pathLst>
                <a:path extrusionOk="0" h="279" w="135">
                  <a:moveTo>
                    <a:pt x="116" y="1"/>
                  </a:moveTo>
                  <a:cubicBezTo>
                    <a:pt x="84" y="1"/>
                    <a:pt x="1" y="55"/>
                    <a:pt x="11" y="158"/>
                  </a:cubicBezTo>
                  <a:cubicBezTo>
                    <a:pt x="11" y="187"/>
                    <a:pt x="19" y="228"/>
                    <a:pt x="37" y="257"/>
                  </a:cubicBezTo>
                  <a:cubicBezTo>
                    <a:pt x="45" y="271"/>
                    <a:pt x="53" y="278"/>
                    <a:pt x="56" y="278"/>
                  </a:cubicBezTo>
                  <a:cubicBezTo>
                    <a:pt x="59" y="278"/>
                    <a:pt x="58" y="269"/>
                    <a:pt x="48" y="250"/>
                  </a:cubicBezTo>
                  <a:cubicBezTo>
                    <a:pt x="37" y="180"/>
                    <a:pt x="22" y="42"/>
                    <a:pt x="122" y="28"/>
                  </a:cubicBezTo>
                  <a:cubicBezTo>
                    <a:pt x="135" y="10"/>
                    <a:pt x="130" y="1"/>
                    <a:pt x="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10"/>
            <p:cNvSpPr/>
            <p:nvPr/>
          </p:nvSpPr>
          <p:spPr>
            <a:xfrm>
              <a:off x="419514" y="4645955"/>
              <a:ext cx="420553" cy="208427"/>
            </a:xfrm>
            <a:custGeom>
              <a:rect b="b" l="l" r="r" t="t"/>
              <a:pathLst>
                <a:path extrusionOk="0" h="1185" w="2391">
                  <a:moveTo>
                    <a:pt x="2113" y="1"/>
                  </a:moveTo>
                  <a:lnTo>
                    <a:pt x="1766" y="119"/>
                  </a:lnTo>
                  <a:lnTo>
                    <a:pt x="1" y="715"/>
                  </a:lnTo>
                  <a:lnTo>
                    <a:pt x="540" y="1184"/>
                  </a:lnTo>
                  <a:lnTo>
                    <a:pt x="948" y="1037"/>
                  </a:lnTo>
                  <a:lnTo>
                    <a:pt x="2379" y="515"/>
                  </a:lnTo>
                  <a:cubicBezTo>
                    <a:pt x="2379" y="515"/>
                    <a:pt x="2391" y="460"/>
                    <a:pt x="2383" y="385"/>
                  </a:cubicBezTo>
                  <a:lnTo>
                    <a:pt x="2383" y="356"/>
                  </a:lnTo>
                  <a:cubicBezTo>
                    <a:pt x="2368" y="230"/>
                    <a:pt x="2309" y="67"/>
                    <a:pt x="2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10"/>
            <p:cNvSpPr/>
            <p:nvPr/>
          </p:nvSpPr>
          <p:spPr>
            <a:xfrm>
              <a:off x="391548" y="4771185"/>
              <a:ext cx="123123" cy="93044"/>
            </a:xfrm>
            <a:custGeom>
              <a:rect b="b" l="l" r="r" t="t"/>
              <a:pathLst>
                <a:path extrusionOk="0" h="529" w="700">
                  <a:moveTo>
                    <a:pt x="214" y="0"/>
                  </a:moveTo>
                  <a:cubicBezTo>
                    <a:pt x="196" y="0"/>
                    <a:pt x="178" y="1"/>
                    <a:pt x="160" y="3"/>
                  </a:cubicBezTo>
                  <a:cubicBezTo>
                    <a:pt x="160" y="3"/>
                    <a:pt x="141" y="18"/>
                    <a:pt x="115" y="51"/>
                  </a:cubicBezTo>
                  <a:cubicBezTo>
                    <a:pt x="112" y="59"/>
                    <a:pt x="105" y="66"/>
                    <a:pt x="97" y="77"/>
                  </a:cubicBezTo>
                  <a:cubicBezTo>
                    <a:pt x="49" y="154"/>
                    <a:pt x="1" y="284"/>
                    <a:pt x="71" y="446"/>
                  </a:cubicBezTo>
                  <a:cubicBezTo>
                    <a:pt x="114" y="510"/>
                    <a:pt x="211" y="528"/>
                    <a:pt x="316" y="528"/>
                  </a:cubicBezTo>
                  <a:cubicBezTo>
                    <a:pt x="346" y="528"/>
                    <a:pt x="377" y="527"/>
                    <a:pt x="407" y="525"/>
                  </a:cubicBezTo>
                  <a:cubicBezTo>
                    <a:pt x="415" y="525"/>
                    <a:pt x="426" y="525"/>
                    <a:pt x="433" y="521"/>
                  </a:cubicBezTo>
                  <a:cubicBezTo>
                    <a:pt x="574" y="506"/>
                    <a:pt x="699" y="472"/>
                    <a:pt x="699" y="472"/>
                  </a:cubicBezTo>
                  <a:cubicBezTo>
                    <a:pt x="699" y="472"/>
                    <a:pt x="649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10"/>
            <p:cNvSpPr/>
            <p:nvPr/>
          </p:nvSpPr>
          <p:spPr>
            <a:xfrm>
              <a:off x="497080" y="4705228"/>
              <a:ext cx="158125" cy="66134"/>
            </a:xfrm>
            <a:custGeom>
              <a:rect b="b" l="l" r="r" t="t"/>
              <a:pathLst>
                <a:path extrusionOk="0" h="376" w="899">
                  <a:moveTo>
                    <a:pt x="876" y="0"/>
                  </a:moveTo>
                  <a:lnTo>
                    <a:pt x="832" y="19"/>
                  </a:lnTo>
                  <a:lnTo>
                    <a:pt x="96" y="323"/>
                  </a:lnTo>
                  <a:cubicBezTo>
                    <a:pt x="96" y="323"/>
                    <a:pt x="59" y="341"/>
                    <a:pt x="33" y="355"/>
                  </a:cubicBezTo>
                  <a:cubicBezTo>
                    <a:pt x="4" y="371"/>
                    <a:pt x="1" y="376"/>
                    <a:pt x="9" y="376"/>
                  </a:cubicBezTo>
                  <a:cubicBezTo>
                    <a:pt x="14" y="376"/>
                    <a:pt x="25" y="373"/>
                    <a:pt x="37" y="370"/>
                  </a:cubicBezTo>
                  <a:lnTo>
                    <a:pt x="111" y="345"/>
                  </a:lnTo>
                  <a:lnTo>
                    <a:pt x="843" y="45"/>
                  </a:lnTo>
                  <a:lnTo>
                    <a:pt x="888" y="26"/>
                  </a:lnTo>
                  <a:cubicBezTo>
                    <a:pt x="895" y="19"/>
                    <a:pt x="898" y="8"/>
                    <a:pt x="8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10"/>
            <p:cNvSpPr/>
            <p:nvPr/>
          </p:nvSpPr>
          <p:spPr>
            <a:xfrm>
              <a:off x="408433" y="4779980"/>
              <a:ext cx="55405" cy="38519"/>
            </a:xfrm>
            <a:custGeom>
              <a:rect b="b" l="l" r="r" t="t"/>
              <a:pathLst>
                <a:path extrusionOk="0" h="219" w="315">
                  <a:moveTo>
                    <a:pt x="19" y="1"/>
                  </a:moveTo>
                  <a:cubicBezTo>
                    <a:pt x="16" y="9"/>
                    <a:pt x="9" y="16"/>
                    <a:pt x="1" y="27"/>
                  </a:cubicBezTo>
                  <a:lnTo>
                    <a:pt x="19" y="27"/>
                  </a:lnTo>
                  <a:lnTo>
                    <a:pt x="41" y="31"/>
                  </a:lnTo>
                  <a:cubicBezTo>
                    <a:pt x="75" y="38"/>
                    <a:pt x="108" y="49"/>
                    <a:pt x="137" y="67"/>
                  </a:cubicBezTo>
                  <a:cubicBezTo>
                    <a:pt x="171" y="82"/>
                    <a:pt x="200" y="101"/>
                    <a:pt x="226" y="123"/>
                  </a:cubicBezTo>
                  <a:cubicBezTo>
                    <a:pt x="231" y="130"/>
                    <a:pt x="238" y="138"/>
                    <a:pt x="245" y="142"/>
                  </a:cubicBezTo>
                  <a:cubicBezTo>
                    <a:pt x="245" y="142"/>
                    <a:pt x="245" y="145"/>
                    <a:pt x="248" y="145"/>
                  </a:cubicBezTo>
                  <a:lnTo>
                    <a:pt x="263" y="160"/>
                  </a:lnTo>
                  <a:cubicBezTo>
                    <a:pt x="275" y="167"/>
                    <a:pt x="286" y="183"/>
                    <a:pt x="293" y="193"/>
                  </a:cubicBezTo>
                  <a:cubicBezTo>
                    <a:pt x="297" y="197"/>
                    <a:pt x="301" y="200"/>
                    <a:pt x="304" y="205"/>
                  </a:cubicBezTo>
                  <a:cubicBezTo>
                    <a:pt x="304" y="208"/>
                    <a:pt x="308" y="212"/>
                    <a:pt x="308" y="215"/>
                  </a:cubicBezTo>
                  <a:cubicBezTo>
                    <a:pt x="310" y="217"/>
                    <a:pt x="310" y="218"/>
                    <a:pt x="311" y="218"/>
                  </a:cubicBezTo>
                  <a:cubicBezTo>
                    <a:pt x="312" y="218"/>
                    <a:pt x="313" y="217"/>
                    <a:pt x="315" y="215"/>
                  </a:cubicBezTo>
                  <a:lnTo>
                    <a:pt x="315" y="205"/>
                  </a:lnTo>
                  <a:cubicBezTo>
                    <a:pt x="315" y="200"/>
                    <a:pt x="311" y="197"/>
                    <a:pt x="311" y="197"/>
                  </a:cubicBezTo>
                  <a:cubicBezTo>
                    <a:pt x="311" y="193"/>
                    <a:pt x="308" y="190"/>
                    <a:pt x="308" y="183"/>
                  </a:cubicBezTo>
                  <a:cubicBezTo>
                    <a:pt x="308" y="183"/>
                    <a:pt x="297" y="167"/>
                    <a:pt x="286" y="149"/>
                  </a:cubicBezTo>
                  <a:cubicBezTo>
                    <a:pt x="282" y="142"/>
                    <a:pt x="275" y="134"/>
                    <a:pt x="270" y="130"/>
                  </a:cubicBezTo>
                  <a:cubicBezTo>
                    <a:pt x="263" y="123"/>
                    <a:pt x="260" y="119"/>
                    <a:pt x="260" y="119"/>
                  </a:cubicBezTo>
                  <a:lnTo>
                    <a:pt x="253" y="111"/>
                  </a:lnTo>
                  <a:lnTo>
                    <a:pt x="245" y="104"/>
                  </a:lnTo>
                  <a:cubicBezTo>
                    <a:pt x="215" y="79"/>
                    <a:pt x="186" y="56"/>
                    <a:pt x="152" y="41"/>
                  </a:cubicBezTo>
                  <a:cubicBezTo>
                    <a:pt x="120" y="23"/>
                    <a:pt x="82" y="9"/>
                    <a:pt x="45" y="5"/>
                  </a:cubicBezTo>
                  <a:lnTo>
                    <a:pt x="2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10"/>
            <p:cNvSpPr/>
            <p:nvPr/>
          </p:nvSpPr>
          <p:spPr>
            <a:xfrm>
              <a:off x="586079" y="4645955"/>
              <a:ext cx="253985" cy="182395"/>
            </a:xfrm>
            <a:custGeom>
              <a:rect b="b" l="l" r="r" t="t"/>
              <a:pathLst>
                <a:path extrusionOk="0" h="1037" w="1444">
                  <a:moveTo>
                    <a:pt x="1166" y="1"/>
                  </a:moveTo>
                  <a:lnTo>
                    <a:pt x="819" y="119"/>
                  </a:lnTo>
                  <a:lnTo>
                    <a:pt x="1" y="1037"/>
                  </a:lnTo>
                  <a:lnTo>
                    <a:pt x="1432" y="515"/>
                  </a:lnTo>
                  <a:cubicBezTo>
                    <a:pt x="1432" y="515"/>
                    <a:pt x="1444" y="460"/>
                    <a:pt x="1436" y="385"/>
                  </a:cubicBezTo>
                  <a:lnTo>
                    <a:pt x="1436" y="356"/>
                  </a:lnTo>
                  <a:cubicBezTo>
                    <a:pt x="1421" y="230"/>
                    <a:pt x="1362" y="67"/>
                    <a:pt x="1166" y="1"/>
                  </a:cubicBezTo>
                  <a:close/>
                </a:path>
              </a:pathLst>
            </a:custGeom>
            <a:solidFill>
              <a:srgbClr val="935200">
                <a:alpha val="474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10"/>
            <p:cNvSpPr/>
            <p:nvPr/>
          </p:nvSpPr>
          <p:spPr>
            <a:xfrm>
              <a:off x="592763" y="4708394"/>
              <a:ext cx="245894" cy="88296"/>
            </a:xfrm>
            <a:custGeom>
              <a:rect b="b" l="l" r="r" t="t"/>
              <a:pathLst>
                <a:path extrusionOk="0" h="502" w="1398">
                  <a:moveTo>
                    <a:pt x="1398" y="1"/>
                  </a:moveTo>
                  <a:lnTo>
                    <a:pt x="1383" y="4"/>
                  </a:lnTo>
                  <a:lnTo>
                    <a:pt x="100" y="452"/>
                  </a:lnTo>
                  <a:cubicBezTo>
                    <a:pt x="100" y="452"/>
                    <a:pt x="59" y="467"/>
                    <a:pt x="33" y="482"/>
                  </a:cubicBezTo>
                  <a:cubicBezTo>
                    <a:pt x="3" y="496"/>
                    <a:pt x="1" y="501"/>
                    <a:pt x="11" y="501"/>
                  </a:cubicBezTo>
                  <a:cubicBezTo>
                    <a:pt x="17" y="501"/>
                    <a:pt x="28" y="499"/>
                    <a:pt x="40" y="496"/>
                  </a:cubicBezTo>
                  <a:lnTo>
                    <a:pt x="115" y="479"/>
                  </a:lnTo>
                  <a:lnTo>
                    <a:pt x="1394" y="30"/>
                  </a:lnTo>
                  <a:lnTo>
                    <a:pt x="1398" y="30"/>
                  </a:lnTo>
                  <a:lnTo>
                    <a:pt x="13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10"/>
            <p:cNvSpPr/>
            <p:nvPr/>
          </p:nvSpPr>
          <p:spPr>
            <a:xfrm>
              <a:off x="404388" y="4813222"/>
              <a:ext cx="63496" cy="50304"/>
            </a:xfrm>
            <a:custGeom>
              <a:rect b="b" l="l" r="r" t="t"/>
              <a:pathLst>
                <a:path extrusionOk="0" h="286" w="361">
                  <a:moveTo>
                    <a:pt x="115" y="0"/>
                  </a:moveTo>
                  <a:cubicBezTo>
                    <a:pt x="61" y="0"/>
                    <a:pt x="0" y="14"/>
                    <a:pt x="68" y="19"/>
                  </a:cubicBezTo>
                  <a:cubicBezTo>
                    <a:pt x="216" y="23"/>
                    <a:pt x="309" y="149"/>
                    <a:pt x="334" y="286"/>
                  </a:cubicBezTo>
                  <a:cubicBezTo>
                    <a:pt x="342" y="286"/>
                    <a:pt x="353" y="286"/>
                    <a:pt x="360" y="282"/>
                  </a:cubicBezTo>
                  <a:cubicBezTo>
                    <a:pt x="360" y="223"/>
                    <a:pt x="268" y="33"/>
                    <a:pt x="172" y="11"/>
                  </a:cubicBezTo>
                  <a:cubicBezTo>
                    <a:pt x="164" y="3"/>
                    <a:pt x="140" y="0"/>
                    <a:pt x="1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0" name="Google Shape;1540;p10"/>
          <p:cNvGrpSpPr/>
          <p:nvPr/>
        </p:nvGrpSpPr>
        <p:grpSpPr>
          <a:xfrm>
            <a:off x="1747422" y="4274901"/>
            <a:ext cx="394364" cy="642715"/>
            <a:chOff x="1127460" y="4424691"/>
            <a:chExt cx="281247" cy="458362"/>
          </a:xfrm>
        </p:grpSpPr>
        <p:sp>
          <p:nvSpPr>
            <p:cNvPr id="1541" name="Google Shape;1541;p10"/>
            <p:cNvSpPr/>
            <p:nvPr/>
          </p:nvSpPr>
          <p:spPr>
            <a:xfrm>
              <a:off x="1212062" y="4531630"/>
              <a:ext cx="196645" cy="351423"/>
            </a:xfrm>
            <a:custGeom>
              <a:rect b="b" l="l" r="r" t="t"/>
              <a:pathLst>
                <a:path extrusionOk="0" h="1998" w="1118">
                  <a:moveTo>
                    <a:pt x="108" y="0"/>
                  </a:moveTo>
                  <a:lnTo>
                    <a:pt x="0" y="36"/>
                  </a:lnTo>
                  <a:lnTo>
                    <a:pt x="470" y="724"/>
                  </a:lnTo>
                  <a:lnTo>
                    <a:pt x="378" y="1047"/>
                  </a:lnTo>
                  <a:lnTo>
                    <a:pt x="932" y="1998"/>
                  </a:lnTo>
                  <a:lnTo>
                    <a:pt x="1117" y="1868"/>
                  </a:lnTo>
                  <a:lnTo>
                    <a:pt x="456" y="1006"/>
                  </a:lnTo>
                  <a:lnTo>
                    <a:pt x="567" y="732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10"/>
            <p:cNvSpPr/>
            <p:nvPr/>
          </p:nvSpPr>
          <p:spPr>
            <a:xfrm>
              <a:off x="1127460" y="4424691"/>
              <a:ext cx="158829" cy="150208"/>
            </a:xfrm>
            <a:custGeom>
              <a:rect b="b" l="l" r="r" t="t"/>
              <a:pathLst>
                <a:path extrusionOk="0" h="854" w="903">
                  <a:moveTo>
                    <a:pt x="501" y="1"/>
                  </a:moveTo>
                  <a:cubicBezTo>
                    <a:pt x="487" y="1"/>
                    <a:pt x="473" y="2"/>
                    <a:pt x="459" y="5"/>
                  </a:cubicBezTo>
                  <a:cubicBezTo>
                    <a:pt x="437" y="9"/>
                    <a:pt x="415" y="16"/>
                    <a:pt x="392" y="27"/>
                  </a:cubicBezTo>
                  <a:lnTo>
                    <a:pt x="152" y="156"/>
                  </a:lnTo>
                  <a:cubicBezTo>
                    <a:pt x="44" y="216"/>
                    <a:pt x="0" y="352"/>
                    <a:pt x="60" y="463"/>
                  </a:cubicBezTo>
                  <a:lnTo>
                    <a:pt x="208" y="733"/>
                  </a:lnTo>
                  <a:cubicBezTo>
                    <a:pt x="241" y="796"/>
                    <a:pt x="304" y="841"/>
                    <a:pt x="370" y="849"/>
                  </a:cubicBezTo>
                  <a:cubicBezTo>
                    <a:pt x="385" y="852"/>
                    <a:pt x="399" y="853"/>
                    <a:pt x="413" y="853"/>
                  </a:cubicBezTo>
                  <a:cubicBezTo>
                    <a:pt x="447" y="853"/>
                    <a:pt x="481" y="844"/>
                    <a:pt x="515" y="826"/>
                  </a:cubicBezTo>
                  <a:lnTo>
                    <a:pt x="751" y="697"/>
                  </a:lnTo>
                  <a:cubicBezTo>
                    <a:pt x="862" y="637"/>
                    <a:pt x="903" y="501"/>
                    <a:pt x="844" y="390"/>
                  </a:cubicBezTo>
                  <a:lnTo>
                    <a:pt x="700" y="120"/>
                  </a:lnTo>
                  <a:cubicBezTo>
                    <a:pt x="659" y="44"/>
                    <a:pt x="581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10"/>
            <p:cNvSpPr/>
            <p:nvPr/>
          </p:nvSpPr>
          <p:spPr>
            <a:xfrm>
              <a:off x="1171783" y="4424691"/>
              <a:ext cx="114504" cy="150208"/>
            </a:xfrm>
            <a:custGeom>
              <a:rect b="b" l="l" r="r" t="t"/>
              <a:pathLst>
                <a:path extrusionOk="0" h="854" w="651">
                  <a:moveTo>
                    <a:pt x="249" y="1"/>
                  </a:moveTo>
                  <a:cubicBezTo>
                    <a:pt x="235" y="1"/>
                    <a:pt x="221" y="2"/>
                    <a:pt x="207" y="5"/>
                  </a:cubicBezTo>
                  <a:cubicBezTo>
                    <a:pt x="274" y="105"/>
                    <a:pt x="307" y="253"/>
                    <a:pt x="100" y="400"/>
                  </a:cubicBezTo>
                  <a:lnTo>
                    <a:pt x="325" y="330"/>
                  </a:lnTo>
                  <a:lnTo>
                    <a:pt x="325" y="330"/>
                  </a:lnTo>
                  <a:cubicBezTo>
                    <a:pt x="325" y="330"/>
                    <a:pt x="381" y="526"/>
                    <a:pt x="125" y="622"/>
                  </a:cubicBezTo>
                  <a:cubicBezTo>
                    <a:pt x="11" y="666"/>
                    <a:pt x="1" y="678"/>
                    <a:pt x="25" y="678"/>
                  </a:cubicBezTo>
                  <a:cubicBezTo>
                    <a:pt x="53" y="678"/>
                    <a:pt x="133" y="660"/>
                    <a:pt x="133" y="660"/>
                  </a:cubicBezTo>
                  <a:lnTo>
                    <a:pt x="429" y="541"/>
                  </a:lnTo>
                  <a:lnTo>
                    <a:pt x="429" y="541"/>
                  </a:lnTo>
                  <a:cubicBezTo>
                    <a:pt x="429" y="541"/>
                    <a:pt x="392" y="755"/>
                    <a:pt x="140" y="841"/>
                  </a:cubicBezTo>
                  <a:cubicBezTo>
                    <a:pt x="130" y="844"/>
                    <a:pt x="125" y="849"/>
                    <a:pt x="118" y="849"/>
                  </a:cubicBezTo>
                  <a:cubicBezTo>
                    <a:pt x="133" y="852"/>
                    <a:pt x="147" y="853"/>
                    <a:pt x="161" y="853"/>
                  </a:cubicBezTo>
                  <a:cubicBezTo>
                    <a:pt x="195" y="853"/>
                    <a:pt x="229" y="844"/>
                    <a:pt x="263" y="826"/>
                  </a:cubicBezTo>
                  <a:lnTo>
                    <a:pt x="499" y="697"/>
                  </a:lnTo>
                  <a:cubicBezTo>
                    <a:pt x="610" y="637"/>
                    <a:pt x="651" y="501"/>
                    <a:pt x="592" y="390"/>
                  </a:cubicBezTo>
                  <a:lnTo>
                    <a:pt x="448" y="120"/>
                  </a:lnTo>
                  <a:cubicBezTo>
                    <a:pt x="407" y="44"/>
                    <a:pt x="329" y="1"/>
                    <a:pt x="2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44" name="Google Shape;1544;p10"/>
          <p:cNvSpPr txBox="1"/>
          <p:nvPr/>
        </p:nvSpPr>
        <p:spPr>
          <a:xfrm>
            <a:off x="757225" y="783300"/>
            <a:ext cx="3242400" cy="3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08:30 h. Levantarse y aseo personal.</a:t>
            </a:r>
            <a:b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endParaRPr b="0" i="0" sz="14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09:00 h. Buenos días.</a:t>
            </a:r>
            <a:b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endParaRPr b="0" i="0" sz="14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09:20 h. Desayuno.</a:t>
            </a:r>
            <a:b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endParaRPr b="0" i="0" sz="14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10:30 h. 1ª actividad.</a:t>
            </a:r>
            <a:b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endParaRPr b="0" i="0" sz="14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12:00 h. PISCINA.</a:t>
            </a:r>
            <a:b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endParaRPr b="0" i="0" sz="14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13:30 h. Comida.</a:t>
            </a:r>
            <a:endParaRPr b="0" i="0" sz="14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14:30 h. Tiempo libre guiado</a:t>
            </a:r>
            <a:endParaRPr b="0" i="0" sz="14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1545" name="Google Shape;1545;p10" title="unnamed-removebg-preview.png"/>
          <p:cNvPicPr preferRelativeResize="0"/>
          <p:nvPr/>
        </p:nvPicPr>
        <p:blipFill rotWithShape="1">
          <a:blip r:embed="rId3">
            <a:alphaModFix/>
          </a:blip>
          <a:srcRect b="19715" l="19324" r="20937" t="20937"/>
          <a:stretch/>
        </p:blipFill>
        <p:spPr>
          <a:xfrm>
            <a:off x="4192863" y="264398"/>
            <a:ext cx="758275" cy="753328"/>
          </a:xfrm>
          <a:prstGeom prst="rect">
            <a:avLst/>
          </a:prstGeom>
          <a:noFill/>
          <a:ln>
            <a:noFill/>
          </a:ln>
        </p:spPr>
      </p:pic>
      <p:sp>
        <p:nvSpPr>
          <p:cNvPr id="1546" name="Google Shape;1546;p1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>
                <a:solidFill>
                  <a:schemeClr val="accent3"/>
                </a:solidFill>
              </a:rPr>
              <a:t>Horario General</a:t>
            </a:r>
            <a:endParaRPr/>
          </a:p>
        </p:txBody>
      </p:sp>
      <p:sp>
        <p:nvSpPr>
          <p:cNvPr id="1547" name="Google Shape;1547;p10"/>
          <p:cNvSpPr txBox="1"/>
          <p:nvPr/>
        </p:nvSpPr>
        <p:spPr>
          <a:xfrm>
            <a:off x="4572000" y="1017725"/>
            <a:ext cx="4050900" cy="352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16:00 h. Animación.</a:t>
            </a:r>
            <a:b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endParaRPr b="0" i="0" sz="14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16:30 h. 3ª actividad.</a:t>
            </a:r>
            <a:b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endParaRPr b="0" i="0" sz="14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18:00 h. Merienda.</a:t>
            </a:r>
            <a:b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endParaRPr b="0" i="0" sz="14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18:30 h. 4ª actividad.</a:t>
            </a:r>
            <a:b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endParaRPr b="0" i="0" sz="14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19:30 h. Tiempo libre + Momento de duchas</a:t>
            </a:r>
            <a:b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endParaRPr b="0" i="0" sz="14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20:30 h. Cena.</a:t>
            </a:r>
            <a:b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endParaRPr b="0" i="0" sz="14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22:00 h. Actividad nocturna.</a:t>
            </a:r>
            <a:endParaRPr b="0" i="0" sz="14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23:30 h. Buenas noches…</a:t>
            </a:r>
            <a:b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r>
              <a:rPr b="0" i="0" lang="en" sz="1400" u="none" cap="none" strike="noStrik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              ¡Y a dormir!</a:t>
            </a:r>
            <a:endParaRPr b="0" i="0" sz="1400" u="none" cap="none" strike="noStrike">
              <a:solidFill>
                <a:srgbClr val="000000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